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501" r:id="rId6"/>
    <p:sldId id="530" r:id="rId7"/>
    <p:sldId id="531" r:id="rId8"/>
    <p:sldId id="540" r:id="rId9"/>
    <p:sldId id="517" r:id="rId10"/>
    <p:sldId id="538" r:id="rId11"/>
    <p:sldId id="541" r:id="rId12"/>
    <p:sldId id="528" r:id="rId1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FCCF31-1562-B939-FE4C-3BE12EF126A4}" name="Winton, Kylie" initials="WK" userId="S::kylie.winton@dhs.ga.gov::4980b1df-c8a8-4a66-b7cc-a74de1173eb8" providerId="AD"/>
  <p188:author id="{EADC06C7-014C-9E82-0567-6E688E87F646}" name="Ryan" initials="R" userId="S::ryan.hunter@dhs.ga.gov::3b6aced3-581d-4c42-a835-a6422cb4d7b2" providerId="AD"/>
  <p188:author id="{0F5CEBDA-A05A-FD5B-E8DE-0E599820F3F0}" name="Greene, Meredith" initials="GM" userId="S::meredith.greene2@dhs.ga.gov::10ee406e-247f-42b2-bb78-bc2b4892ef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CBC"/>
    <a:srgbClr val="95A4A4"/>
    <a:srgbClr val="0F5E60"/>
    <a:srgbClr val="005959"/>
    <a:srgbClr val="A4A4C1"/>
    <a:srgbClr val="7BA52E"/>
    <a:srgbClr val="42EEEE"/>
    <a:srgbClr val="FFFFFF"/>
    <a:srgbClr val="3B8A9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AAADC-D77E-44DF-9785-2859EC46981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8C0F76-AD88-4145-B716-996DD6C1D22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dirty="0"/>
            <a:t>DFCS Staff</a:t>
          </a:r>
        </a:p>
      </dgm:t>
    </dgm:pt>
    <dgm:pt modelId="{1FCA492A-7CE2-404A-9DAD-C1D131148B27}" type="parTrans" cxnId="{41628017-F4BC-4182-9EF4-812FC9C5A6D3}">
      <dgm:prSet/>
      <dgm:spPr/>
      <dgm:t>
        <a:bodyPr/>
        <a:lstStyle/>
        <a:p>
          <a:endParaRPr lang="en-US"/>
        </a:p>
      </dgm:t>
    </dgm:pt>
    <dgm:pt modelId="{56539F5D-D59F-4660-9144-9768E8EFE84A}" type="sibTrans" cxnId="{41628017-F4BC-4182-9EF4-812FC9C5A6D3}">
      <dgm:prSet/>
      <dgm:spPr/>
      <dgm:t>
        <a:bodyPr/>
        <a:lstStyle/>
        <a:p>
          <a:endParaRPr lang="en-US"/>
        </a:p>
      </dgm:t>
    </dgm:pt>
    <dgm:pt modelId="{EF099202-EBBB-40D0-8B17-B2BDA279CDBE}">
      <dgm:prSet phldrT="[Text]" custT="1">
        <dgm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dgm:style>
      </dgm:prSet>
      <dgm:spPr/>
      <dgm:t>
        <a:bodyPr spcFirstLastPara="0" vert="horz" wrap="square" lIns="0" tIns="226850" rIns="0" bIns="226850" numCol="1" spcCol="1270" anchor="ctr" anchorCtr="0"/>
        <a:lstStyle/>
        <a:p>
          <a:pPr marL="0" lvl="0" indent="0" algn="ctr" defTabSz="5778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Foster Parents</a:t>
          </a:r>
        </a:p>
      </dgm:t>
    </dgm:pt>
    <dgm:pt modelId="{8135212F-07DE-4C22-9134-3967CB0540E6}" type="parTrans" cxnId="{77D4D2D7-BAC3-4BB8-AAE5-5F8EFA11D06A}">
      <dgm:prSet/>
      <dgm:spPr/>
      <dgm:t>
        <a:bodyPr/>
        <a:lstStyle/>
        <a:p>
          <a:endParaRPr lang="en-US"/>
        </a:p>
      </dgm:t>
    </dgm:pt>
    <dgm:pt modelId="{2108CC6B-0A9A-400E-BC4B-22716B67CDCB}" type="sibTrans" cxnId="{77D4D2D7-BAC3-4BB8-AAE5-5F8EFA11D06A}">
      <dgm:prSet/>
      <dgm:spPr/>
      <dgm:t>
        <a:bodyPr/>
        <a:lstStyle/>
        <a:p>
          <a:endParaRPr lang="en-US"/>
        </a:p>
      </dgm:t>
    </dgm:pt>
    <dgm:pt modelId="{FF165B55-049E-47AB-833D-F1AF174D62B6}">
      <dgm:prSet phldrT="[Text]" custT="1">
        <dgm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dgm:style>
      </dgm:prSet>
      <dgm:spPr>
        <a:ln/>
      </dgm:spPr>
      <dgm:t>
        <a:bodyPr spcFirstLastPara="0" vert="horz" wrap="square" lIns="0" tIns="226850" rIns="0" bIns="226850" numCol="1" spcCol="1270" anchor="ctr" anchorCtr="0"/>
        <a:lstStyle/>
        <a:p>
          <a:pPr marL="0" lvl="0" indent="0" algn="ctr" defTabSz="5778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Parents</a:t>
          </a:r>
        </a:p>
      </dgm:t>
    </dgm:pt>
    <dgm:pt modelId="{CFAFADF4-C2BB-4366-AABF-1D87AA13E9CF}" type="parTrans" cxnId="{D6799E48-D1BB-468B-927D-6AEC1AD8342E}">
      <dgm:prSet/>
      <dgm:spPr/>
      <dgm:t>
        <a:bodyPr/>
        <a:lstStyle/>
        <a:p>
          <a:endParaRPr lang="en-US"/>
        </a:p>
      </dgm:t>
    </dgm:pt>
    <dgm:pt modelId="{D0774F4C-98D5-479A-B421-DA76C2A07BB0}" type="sibTrans" cxnId="{D6799E48-D1BB-468B-927D-6AEC1AD8342E}">
      <dgm:prSet/>
      <dgm:spPr/>
      <dgm:t>
        <a:bodyPr/>
        <a:lstStyle/>
        <a:p>
          <a:endParaRPr lang="en-US"/>
        </a:p>
      </dgm:t>
    </dgm:pt>
    <dgm:pt modelId="{C7D82A32-3C2A-4FEF-BADC-E4E1F009F6C3}">
      <dgm:prSet phldrT="[Text]" custT="1">
        <dgm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dgm:style>
      </dgm:prSet>
      <dgm:spPr>
        <a:ln/>
      </dgm:spPr>
      <dgm:t>
        <a:bodyPr spcFirstLastPara="0" vert="horz" wrap="square" lIns="0" tIns="226850" rIns="0" bIns="226850" numCol="1" spcCol="1270" anchor="ctr" anchorCtr="0"/>
        <a:lstStyle/>
        <a:p>
          <a:pPr marL="0" lvl="0" indent="0" algn="ctr" defTabSz="5778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CASAs</a:t>
          </a:r>
        </a:p>
      </dgm:t>
    </dgm:pt>
    <dgm:pt modelId="{A366C05D-819E-47EB-802B-5BAC6CFE1B5B}" type="parTrans" cxnId="{4E20E2A6-1085-4AC9-B1DD-0D91AD05C93D}">
      <dgm:prSet/>
      <dgm:spPr/>
      <dgm:t>
        <a:bodyPr/>
        <a:lstStyle/>
        <a:p>
          <a:endParaRPr lang="en-US"/>
        </a:p>
      </dgm:t>
    </dgm:pt>
    <dgm:pt modelId="{F5B81AB0-50F3-4DD4-A92D-E45828D606C3}" type="sibTrans" cxnId="{4E20E2A6-1085-4AC9-B1DD-0D91AD05C93D}">
      <dgm:prSet/>
      <dgm:spPr/>
      <dgm:t>
        <a:bodyPr/>
        <a:lstStyle/>
        <a:p>
          <a:endParaRPr lang="en-US"/>
        </a:p>
      </dgm:t>
    </dgm:pt>
    <dgm:pt modelId="{8884703D-D49C-425D-A0F3-78E57B3ADAAD}" type="pres">
      <dgm:prSet presAssocID="{B6FAAADC-D77E-44DF-9785-2859EC46981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1B661AF-F43F-441C-A5F0-B3649B1194E0}" type="pres">
      <dgm:prSet presAssocID="{8D8C0F76-AD88-4145-B716-996DD6C1D226}" presName="centerShape" presStyleLbl="node0" presStyleIdx="0" presStyleCnt="1"/>
      <dgm:spPr/>
    </dgm:pt>
    <dgm:pt modelId="{8FDD6423-EED5-4B6F-9EC4-FCCACAE06C08}" type="pres">
      <dgm:prSet presAssocID="{8135212F-07DE-4C22-9134-3967CB0540E6}" presName="Name9" presStyleLbl="parChTrans1D2" presStyleIdx="0" presStyleCnt="3"/>
      <dgm:spPr/>
    </dgm:pt>
    <dgm:pt modelId="{E0FB36D9-72F7-474A-AFE3-EBF531B9DDAE}" type="pres">
      <dgm:prSet presAssocID="{8135212F-07DE-4C22-9134-3967CB0540E6}" presName="connTx" presStyleLbl="parChTrans1D2" presStyleIdx="0" presStyleCnt="3"/>
      <dgm:spPr/>
    </dgm:pt>
    <dgm:pt modelId="{625226D3-6381-4C3D-81B7-E9C678BEFD58}" type="pres">
      <dgm:prSet presAssocID="{EF099202-EBBB-40D0-8B17-B2BDA279CDBE}" presName="node" presStyleLbl="node1" presStyleIdx="0" presStyleCnt="3">
        <dgm:presLayoutVars>
          <dgm:bulletEnabled val="1"/>
        </dgm:presLayoutVars>
      </dgm:prSet>
      <dgm:spPr>
        <a:xfrm>
          <a:off x="2709463" y="2646"/>
          <a:ext cx="1435898" cy="1435898"/>
        </a:xfrm>
        <a:prstGeom prst="ellipse">
          <a:avLst/>
        </a:prstGeom>
      </dgm:spPr>
    </dgm:pt>
    <dgm:pt modelId="{E8239E26-283E-4A29-AA99-DDC045C65ACD}" type="pres">
      <dgm:prSet presAssocID="{CFAFADF4-C2BB-4366-AABF-1D87AA13E9CF}" presName="Name9" presStyleLbl="parChTrans1D2" presStyleIdx="1" presStyleCnt="3"/>
      <dgm:spPr/>
    </dgm:pt>
    <dgm:pt modelId="{42937E19-93E8-49CA-9C2C-A055843B1BEE}" type="pres">
      <dgm:prSet presAssocID="{CFAFADF4-C2BB-4366-AABF-1D87AA13E9CF}" presName="connTx" presStyleLbl="parChTrans1D2" presStyleIdx="1" presStyleCnt="3"/>
      <dgm:spPr/>
    </dgm:pt>
    <dgm:pt modelId="{F8C99045-4589-492C-9A1A-0000A65C79DB}" type="pres">
      <dgm:prSet presAssocID="{FF165B55-049E-47AB-833D-F1AF174D62B6}" presName="node" presStyleLbl="node1" presStyleIdx="1" presStyleCnt="3">
        <dgm:presLayoutVars>
          <dgm:bulletEnabled val="1"/>
        </dgm:presLayoutVars>
      </dgm:prSet>
      <dgm:spPr>
        <a:xfrm>
          <a:off x="4321590" y="2800374"/>
          <a:ext cx="1424680" cy="1424680"/>
        </a:xfrm>
        <a:prstGeom prst="ellipse">
          <a:avLst/>
        </a:prstGeom>
      </dgm:spPr>
    </dgm:pt>
    <dgm:pt modelId="{BAE5DE30-4AED-4E73-A632-ACB16E972B00}" type="pres">
      <dgm:prSet presAssocID="{A366C05D-819E-47EB-802B-5BAC6CFE1B5B}" presName="Name9" presStyleLbl="parChTrans1D2" presStyleIdx="2" presStyleCnt="3"/>
      <dgm:spPr/>
    </dgm:pt>
    <dgm:pt modelId="{6EF3713B-9BA0-486E-8857-A8A110B22483}" type="pres">
      <dgm:prSet presAssocID="{A366C05D-819E-47EB-802B-5BAC6CFE1B5B}" presName="connTx" presStyleLbl="parChTrans1D2" presStyleIdx="2" presStyleCnt="3"/>
      <dgm:spPr/>
    </dgm:pt>
    <dgm:pt modelId="{C9739F94-9F1E-4C08-933F-A734D0987DD0}" type="pres">
      <dgm:prSet presAssocID="{C7D82A32-3C2A-4FEF-BADC-E4E1F009F6C3}" presName="node" presStyleLbl="node1" presStyleIdx="2" presStyleCnt="3">
        <dgm:presLayoutVars>
          <dgm:bulletEnabled val="1"/>
        </dgm:presLayoutVars>
      </dgm:prSet>
      <dgm:spPr>
        <a:xfrm>
          <a:off x="1091919" y="2804313"/>
          <a:ext cx="1435898" cy="1435898"/>
        </a:xfrm>
        <a:prstGeom prst="ellipse">
          <a:avLst/>
        </a:prstGeom>
      </dgm:spPr>
    </dgm:pt>
  </dgm:ptLst>
  <dgm:cxnLst>
    <dgm:cxn modelId="{11A46D03-3C43-4FE4-B50B-BAF4FCB9259D}" type="presOf" srcId="{FF165B55-049E-47AB-833D-F1AF174D62B6}" destId="{F8C99045-4589-492C-9A1A-0000A65C79DB}" srcOrd="0" destOrd="0" presId="urn:microsoft.com/office/officeart/2005/8/layout/radial1"/>
    <dgm:cxn modelId="{41628017-F4BC-4182-9EF4-812FC9C5A6D3}" srcId="{B6FAAADC-D77E-44DF-9785-2859EC469818}" destId="{8D8C0F76-AD88-4145-B716-996DD6C1D226}" srcOrd="0" destOrd="0" parTransId="{1FCA492A-7CE2-404A-9DAD-C1D131148B27}" sibTransId="{56539F5D-D59F-4660-9144-9768E8EFE84A}"/>
    <dgm:cxn modelId="{4C16631C-9FBE-4011-8DB0-E5E8873CAC5D}" type="presOf" srcId="{8D8C0F76-AD88-4145-B716-996DD6C1D226}" destId="{21B661AF-F43F-441C-A5F0-B3649B1194E0}" srcOrd="0" destOrd="0" presId="urn:microsoft.com/office/officeart/2005/8/layout/radial1"/>
    <dgm:cxn modelId="{C094DC1F-EE89-439B-A268-EFED361C7E62}" type="presOf" srcId="{C7D82A32-3C2A-4FEF-BADC-E4E1F009F6C3}" destId="{C9739F94-9F1E-4C08-933F-A734D0987DD0}" srcOrd="0" destOrd="0" presId="urn:microsoft.com/office/officeart/2005/8/layout/radial1"/>
    <dgm:cxn modelId="{F48A782F-DA1B-44E0-9E9A-C74CF1286938}" type="presOf" srcId="{B6FAAADC-D77E-44DF-9785-2859EC469818}" destId="{8884703D-D49C-425D-A0F3-78E57B3ADAAD}" srcOrd="0" destOrd="0" presId="urn:microsoft.com/office/officeart/2005/8/layout/radial1"/>
    <dgm:cxn modelId="{FBF12337-4041-4FCB-9239-B53FBD871F2D}" type="presOf" srcId="{8135212F-07DE-4C22-9134-3967CB0540E6}" destId="{E0FB36D9-72F7-474A-AFE3-EBF531B9DDAE}" srcOrd="1" destOrd="0" presId="urn:microsoft.com/office/officeart/2005/8/layout/radial1"/>
    <dgm:cxn modelId="{D6799E48-D1BB-468B-927D-6AEC1AD8342E}" srcId="{8D8C0F76-AD88-4145-B716-996DD6C1D226}" destId="{FF165B55-049E-47AB-833D-F1AF174D62B6}" srcOrd="1" destOrd="0" parTransId="{CFAFADF4-C2BB-4366-AABF-1D87AA13E9CF}" sibTransId="{D0774F4C-98D5-479A-B421-DA76C2A07BB0}"/>
    <dgm:cxn modelId="{6CD17B8B-9A1F-4F2F-B97F-1F63B4205990}" type="presOf" srcId="{EF099202-EBBB-40D0-8B17-B2BDA279CDBE}" destId="{625226D3-6381-4C3D-81B7-E9C678BEFD58}" srcOrd="0" destOrd="0" presId="urn:microsoft.com/office/officeart/2005/8/layout/radial1"/>
    <dgm:cxn modelId="{1D89209D-368A-4BE6-8342-CAF9F0E03021}" type="presOf" srcId="{8135212F-07DE-4C22-9134-3967CB0540E6}" destId="{8FDD6423-EED5-4B6F-9EC4-FCCACAE06C08}" srcOrd="0" destOrd="0" presId="urn:microsoft.com/office/officeart/2005/8/layout/radial1"/>
    <dgm:cxn modelId="{4E20E2A6-1085-4AC9-B1DD-0D91AD05C93D}" srcId="{8D8C0F76-AD88-4145-B716-996DD6C1D226}" destId="{C7D82A32-3C2A-4FEF-BADC-E4E1F009F6C3}" srcOrd="2" destOrd="0" parTransId="{A366C05D-819E-47EB-802B-5BAC6CFE1B5B}" sibTransId="{F5B81AB0-50F3-4DD4-A92D-E45828D606C3}"/>
    <dgm:cxn modelId="{E36491B3-C3D7-4D00-98F9-3547B9936B89}" type="presOf" srcId="{A366C05D-819E-47EB-802B-5BAC6CFE1B5B}" destId="{BAE5DE30-4AED-4E73-A632-ACB16E972B00}" srcOrd="0" destOrd="0" presId="urn:microsoft.com/office/officeart/2005/8/layout/radial1"/>
    <dgm:cxn modelId="{93C185B8-F9B1-47D0-87AC-0F000E5ED817}" type="presOf" srcId="{CFAFADF4-C2BB-4366-AABF-1D87AA13E9CF}" destId="{42937E19-93E8-49CA-9C2C-A055843B1BEE}" srcOrd="1" destOrd="0" presId="urn:microsoft.com/office/officeart/2005/8/layout/radial1"/>
    <dgm:cxn modelId="{B5DF73BB-A867-4CAC-BAF8-2A4B0E6932E2}" type="presOf" srcId="{CFAFADF4-C2BB-4366-AABF-1D87AA13E9CF}" destId="{E8239E26-283E-4A29-AA99-DDC045C65ACD}" srcOrd="0" destOrd="0" presId="urn:microsoft.com/office/officeart/2005/8/layout/radial1"/>
    <dgm:cxn modelId="{77D4D2D7-BAC3-4BB8-AAE5-5F8EFA11D06A}" srcId="{8D8C0F76-AD88-4145-B716-996DD6C1D226}" destId="{EF099202-EBBB-40D0-8B17-B2BDA279CDBE}" srcOrd="0" destOrd="0" parTransId="{8135212F-07DE-4C22-9134-3967CB0540E6}" sibTransId="{2108CC6B-0A9A-400E-BC4B-22716B67CDCB}"/>
    <dgm:cxn modelId="{E2197DF6-E8F6-4F81-83A0-5EDB998B3076}" type="presOf" srcId="{A366C05D-819E-47EB-802B-5BAC6CFE1B5B}" destId="{6EF3713B-9BA0-486E-8857-A8A110B22483}" srcOrd="1" destOrd="0" presId="urn:microsoft.com/office/officeart/2005/8/layout/radial1"/>
    <dgm:cxn modelId="{AD2955AA-4010-443D-9CEF-FA15B3DAC4E0}" type="presParOf" srcId="{8884703D-D49C-425D-A0F3-78E57B3ADAAD}" destId="{21B661AF-F43F-441C-A5F0-B3649B1194E0}" srcOrd="0" destOrd="0" presId="urn:microsoft.com/office/officeart/2005/8/layout/radial1"/>
    <dgm:cxn modelId="{78B8C47C-8496-426D-858B-ED60F7C1C95E}" type="presParOf" srcId="{8884703D-D49C-425D-A0F3-78E57B3ADAAD}" destId="{8FDD6423-EED5-4B6F-9EC4-FCCACAE06C08}" srcOrd="1" destOrd="0" presId="urn:microsoft.com/office/officeart/2005/8/layout/radial1"/>
    <dgm:cxn modelId="{E1B0F274-FB11-4BDF-87ED-BF12DB95BAED}" type="presParOf" srcId="{8FDD6423-EED5-4B6F-9EC4-FCCACAE06C08}" destId="{E0FB36D9-72F7-474A-AFE3-EBF531B9DDAE}" srcOrd="0" destOrd="0" presId="urn:microsoft.com/office/officeart/2005/8/layout/radial1"/>
    <dgm:cxn modelId="{12CA53E8-D2F0-4D3F-A03E-7CFB76E29A49}" type="presParOf" srcId="{8884703D-D49C-425D-A0F3-78E57B3ADAAD}" destId="{625226D3-6381-4C3D-81B7-E9C678BEFD58}" srcOrd="2" destOrd="0" presId="urn:microsoft.com/office/officeart/2005/8/layout/radial1"/>
    <dgm:cxn modelId="{DB0640BF-6D87-4423-B1C6-43AAFDCCC0CB}" type="presParOf" srcId="{8884703D-D49C-425D-A0F3-78E57B3ADAAD}" destId="{E8239E26-283E-4A29-AA99-DDC045C65ACD}" srcOrd="3" destOrd="0" presId="urn:microsoft.com/office/officeart/2005/8/layout/radial1"/>
    <dgm:cxn modelId="{C6ABD1DE-E0E4-4FD4-A60F-BC526036EEFD}" type="presParOf" srcId="{E8239E26-283E-4A29-AA99-DDC045C65ACD}" destId="{42937E19-93E8-49CA-9C2C-A055843B1BEE}" srcOrd="0" destOrd="0" presId="urn:microsoft.com/office/officeart/2005/8/layout/radial1"/>
    <dgm:cxn modelId="{69585B10-473A-4167-83C8-86D6655A2C53}" type="presParOf" srcId="{8884703D-D49C-425D-A0F3-78E57B3ADAAD}" destId="{F8C99045-4589-492C-9A1A-0000A65C79DB}" srcOrd="4" destOrd="0" presId="urn:microsoft.com/office/officeart/2005/8/layout/radial1"/>
    <dgm:cxn modelId="{0C25252E-C856-4E4F-B28F-17A1CA2DE0CF}" type="presParOf" srcId="{8884703D-D49C-425D-A0F3-78E57B3ADAAD}" destId="{BAE5DE30-4AED-4E73-A632-ACB16E972B00}" srcOrd="5" destOrd="0" presId="urn:microsoft.com/office/officeart/2005/8/layout/radial1"/>
    <dgm:cxn modelId="{615AAA40-A361-449F-BEB8-BF8BA7F474BB}" type="presParOf" srcId="{BAE5DE30-4AED-4E73-A632-ACB16E972B00}" destId="{6EF3713B-9BA0-486E-8857-A8A110B22483}" srcOrd="0" destOrd="0" presId="urn:microsoft.com/office/officeart/2005/8/layout/radial1"/>
    <dgm:cxn modelId="{CAE84AD8-F7F0-49B4-AB93-352B66FE5CE3}" type="presParOf" srcId="{8884703D-D49C-425D-A0F3-78E57B3ADAAD}" destId="{C9739F94-9F1E-4C08-933F-A734D0987DD0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B58DF2-DE5A-4296-9FB8-01F81809F98C}" type="doc">
      <dgm:prSet loTypeId="urn:diagrams.loki3.com/Bracket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59540C84-BC20-47C6-90A6-3212B46AB93B}">
      <dgm:prSet phldrT="[Text]"/>
      <dgm:spPr/>
      <dgm:t>
        <a:bodyPr/>
        <a:lstStyle/>
        <a:p>
          <a:r>
            <a:rPr lang="en-US" b="1"/>
            <a:t>Child Information</a:t>
          </a:r>
        </a:p>
      </dgm:t>
    </dgm:pt>
    <dgm:pt modelId="{B0825299-F2A3-4AD1-B0F0-E1BF1204A04C}" type="parTrans" cxnId="{38DB627B-E94E-4452-ADE7-2164AA3E635C}">
      <dgm:prSet/>
      <dgm:spPr/>
      <dgm:t>
        <a:bodyPr/>
        <a:lstStyle/>
        <a:p>
          <a:endParaRPr lang="en-US"/>
        </a:p>
      </dgm:t>
    </dgm:pt>
    <dgm:pt modelId="{CA829152-D675-40F9-805A-22F6D12121CB}" type="sibTrans" cxnId="{38DB627B-E94E-4452-ADE7-2164AA3E635C}">
      <dgm:prSet/>
      <dgm:spPr/>
      <dgm:t>
        <a:bodyPr/>
        <a:lstStyle/>
        <a:p>
          <a:endParaRPr lang="en-US"/>
        </a:p>
      </dgm:t>
    </dgm:pt>
    <dgm:pt modelId="{806FB3C9-7BC6-4C70-A28E-B21F9658B65B}">
      <dgm:prSet phldrT="[Text]"/>
      <dgm:spPr>
        <a:solidFill>
          <a:srgbClr val="B3BCBC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Demographics</a:t>
          </a:r>
        </a:p>
      </dgm:t>
    </dgm:pt>
    <dgm:pt modelId="{4A7994D6-6021-43FF-8CE0-A549383091FB}" type="parTrans" cxnId="{6D425443-2648-46DD-9337-B657907499DA}">
      <dgm:prSet/>
      <dgm:spPr/>
      <dgm:t>
        <a:bodyPr/>
        <a:lstStyle/>
        <a:p>
          <a:endParaRPr lang="en-US"/>
        </a:p>
      </dgm:t>
    </dgm:pt>
    <dgm:pt modelId="{C55226C9-6AD9-463D-A450-83825EA3A8CC}" type="sibTrans" cxnId="{6D425443-2648-46DD-9337-B657907499DA}">
      <dgm:prSet/>
      <dgm:spPr/>
      <dgm:t>
        <a:bodyPr/>
        <a:lstStyle/>
        <a:p>
          <a:endParaRPr lang="en-US"/>
        </a:p>
      </dgm:t>
    </dgm:pt>
    <dgm:pt modelId="{D305D977-6ABD-4A29-AFAB-D408D4E6958E}">
      <dgm:prSet phldrT="[Text]"/>
      <dgm:spPr/>
      <dgm:t>
        <a:bodyPr/>
        <a:lstStyle/>
        <a:p>
          <a:r>
            <a:rPr lang="en-US" b="1"/>
            <a:t>Educational Records</a:t>
          </a:r>
        </a:p>
      </dgm:t>
    </dgm:pt>
    <dgm:pt modelId="{2CDDCE34-719E-49F1-905D-05DFDBD2A25E}" type="parTrans" cxnId="{5FDDD50A-AD2D-489A-8602-628AB84AA679}">
      <dgm:prSet/>
      <dgm:spPr/>
      <dgm:t>
        <a:bodyPr/>
        <a:lstStyle/>
        <a:p>
          <a:endParaRPr lang="en-US"/>
        </a:p>
      </dgm:t>
    </dgm:pt>
    <dgm:pt modelId="{3EEBAA8B-2FEF-4C9B-93C3-54C48FA2267C}" type="sibTrans" cxnId="{5FDDD50A-AD2D-489A-8602-628AB84AA679}">
      <dgm:prSet/>
      <dgm:spPr/>
      <dgm:t>
        <a:bodyPr/>
        <a:lstStyle/>
        <a:p>
          <a:endParaRPr lang="en-US"/>
        </a:p>
      </dgm:t>
    </dgm:pt>
    <dgm:pt modelId="{DDFD016A-0E3A-48AD-AB10-44E85E7A45C3}">
      <dgm:prSet phldrT="[Text]"/>
      <dgm:spPr>
        <a:solidFill>
          <a:srgbClr val="B3BCBC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School Records</a:t>
          </a:r>
        </a:p>
      </dgm:t>
    </dgm:pt>
    <dgm:pt modelId="{FE0A5F9A-4B3C-4665-A2B7-1CA0F65AAB14}" type="parTrans" cxnId="{FA45E2D2-4E3F-4896-B225-45815CC9628E}">
      <dgm:prSet/>
      <dgm:spPr/>
      <dgm:t>
        <a:bodyPr/>
        <a:lstStyle/>
        <a:p>
          <a:endParaRPr lang="en-US"/>
        </a:p>
      </dgm:t>
    </dgm:pt>
    <dgm:pt modelId="{68B50C70-C92F-4BB8-8F85-0D979EAB79BB}" type="sibTrans" cxnId="{FA45E2D2-4E3F-4896-B225-45815CC9628E}">
      <dgm:prSet/>
      <dgm:spPr/>
      <dgm:t>
        <a:bodyPr/>
        <a:lstStyle/>
        <a:p>
          <a:endParaRPr lang="en-US"/>
        </a:p>
      </dgm:t>
    </dgm:pt>
    <dgm:pt modelId="{E7B69FAF-345A-4F96-8C6F-190B2972BF00}">
      <dgm:prSet/>
      <dgm:spPr>
        <a:solidFill>
          <a:srgbClr val="B3BCBC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Characteristics / Diagnoses</a:t>
          </a:r>
        </a:p>
      </dgm:t>
    </dgm:pt>
    <dgm:pt modelId="{00BE67C2-857D-4FDB-A07F-1C65859DB07D}" type="parTrans" cxnId="{9C007DD7-4F30-4039-A773-4AFBE3B2B8D5}">
      <dgm:prSet/>
      <dgm:spPr/>
      <dgm:t>
        <a:bodyPr/>
        <a:lstStyle/>
        <a:p>
          <a:endParaRPr lang="en-US"/>
        </a:p>
      </dgm:t>
    </dgm:pt>
    <dgm:pt modelId="{37A83911-42B3-438C-8A87-34C731895DED}" type="sibTrans" cxnId="{9C007DD7-4F30-4039-A773-4AFBE3B2B8D5}">
      <dgm:prSet/>
      <dgm:spPr/>
      <dgm:t>
        <a:bodyPr/>
        <a:lstStyle/>
        <a:p>
          <a:endParaRPr lang="en-US"/>
        </a:p>
      </dgm:t>
    </dgm:pt>
    <dgm:pt modelId="{95EBE6CD-4C6A-45A9-BDD4-B85E3B6D9212}">
      <dgm:prSet/>
      <dgm:spPr>
        <a:solidFill>
          <a:srgbClr val="B3BCBC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Prescribed Medication</a:t>
          </a:r>
        </a:p>
      </dgm:t>
    </dgm:pt>
    <dgm:pt modelId="{CE7CE7CA-D72E-4AE8-8195-FCAADD060C7A}" type="parTrans" cxnId="{568CBA9D-02A7-4130-9E74-F016023443E3}">
      <dgm:prSet/>
      <dgm:spPr/>
      <dgm:t>
        <a:bodyPr/>
        <a:lstStyle/>
        <a:p>
          <a:endParaRPr lang="en-US"/>
        </a:p>
      </dgm:t>
    </dgm:pt>
    <dgm:pt modelId="{BC42917E-15D4-4649-8685-FCFBA42AACB4}" type="sibTrans" cxnId="{568CBA9D-02A7-4130-9E74-F016023443E3}">
      <dgm:prSet/>
      <dgm:spPr/>
      <dgm:t>
        <a:bodyPr/>
        <a:lstStyle/>
        <a:p>
          <a:endParaRPr lang="en-US"/>
        </a:p>
      </dgm:t>
    </dgm:pt>
    <dgm:pt modelId="{C7ECCBD5-BC72-4A0F-A80E-534F37347115}">
      <dgm:prSet/>
      <dgm:spPr>
        <a:solidFill>
          <a:srgbClr val="B3BCBC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Health Events </a:t>
          </a:r>
        </a:p>
      </dgm:t>
    </dgm:pt>
    <dgm:pt modelId="{FEABCA53-A6CA-46CD-98A1-46ACD8F43077}" type="parTrans" cxnId="{B9B9D2C8-B6EA-44B5-BBAA-07F0E4B6BA63}">
      <dgm:prSet/>
      <dgm:spPr/>
      <dgm:t>
        <a:bodyPr/>
        <a:lstStyle/>
        <a:p>
          <a:endParaRPr lang="en-US"/>
        </a:p>
      </dgm:t>
    </dgm:pt>
    <dgm:pt modelId="{17E80F94-4BE1-4470-9D22-3C648607A419}" type="sibTrans" cxnId="{B9B9D2C8-B6EA-44B5-BBAA-07F0E4B6BA63}">
      <dgm:prSet/>
      <dgm:spPr/>
      <dgm:t>
        <a:bodyPr/>
        <a:lstStyle/>
        <a:p>
          <a:endParaRPr lang="en-US"/>
        </a:p>
      </dgm:t>
    </dgm:pt>
    <dgm:pt modelId="{B62C9886-8068-41A8-BCA5-29D8C8DDA630}">
      <dgm:prSet/>
      <dgm:spPr>
        <a:solidFill>
          <a:srgbClr val="B3BCBC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Education Detail</a:t>
          </a:r>
        </a:p>
      </dgm:t>
    </dgm:pt>
    <dgm:pt modelId="{82BA316E-E0AB-4A7B-A7D9-DC1FF318EE10}" type="parTrans" cxnId="{95EA995D-21E8-42EB-960B-ED7939EADF82}">
      <dgm:prSet/>
      <dgm:spPr/>
      <dgm:t>
        <a:bodyPr/>
        <a:lstStyle/>
        <a:p>
          <a:endParaRPr lang="en-US"/>
        </a:p>
      </dgm:t>
    </dgm:pt>
    <dgm:pt modelId="{35D0FD92-48B3-417F-85C1-D918EAC1C153}" type="sibTrans" cxnId="{95EA995D-21E8-42EB-960B-ED7939EADF82}">
      <dgm:prSet/>
      <dgm:spPr/>
      <dgm:t>
        <a:bodyPr/>
        <a:lstStyle/>
        <a:p>
          <a:endParaRPr lang="en-US"/>
        </a:p>
      </dgm:t>
    </dgm:pt>
    <dgm:pt modelId="{7BB884F4-B3B8-4F67-8ABA-A2271CAA4497}">
      <dgm:prSet/>
      <dgm:spPr>
        <a:solidFill>
          <a:srgbClr val="B3BCBC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Individual Family Service Plan</a:t>
          </a:r>
        </a:p>
      </dgm:t>
    </dgm:pt>
    <dgm:pt modelId="{110A9ABD-295A-4CF3-8ACC-C1C07DB3739C}" type="parTrans" cxnId="{9C5BFF03-C50B-47BE-A501-3C0225FE2E90}">
      <dgm:prSet/>
      <dgm:spPr/>
      <dgm:t>
        <a:bodyPr/>
        <a:lstStyle/>
        <a:p>
          <a:endParaRPr lang="en-US"/>
        </a:p>
      </dgm:t>
    </dgm:pt>
    <dgm:pt modelId="{D7979ED9-A199-42FB-B751-4E1DEA7DD32A}" type="sibTrans" cxnId="{9C5BFF03-C50B-47BE-A501-3C0225FE2E90}">
      <dgm:prSet/>
      <dgm:spPr/>
      <dgm:t>
        <a:bodyPr/>
        <a:lstStyle/>
        <a:p>
          <a:endParaRPr lang="en-US"/>
        </a:p>
      </dgm:t>
    </dgm:pt>
    <dgm:pt modelId="{2C9ADE99-FE02-4582-970D-8DB36AA634D4}">
      <dgm:prSet/>
      <dgm:spPr/>
      <dgm:t>
        <a:bodyPr/>
        <a:lstStyle/>
        <a:p>
          <a:r>
            <a:rPr lang="en-US" b="1"/>
            <a:t>Medical Records</a:t>
          </a:r>
        </a:p>
      </dgm:t>
    </dgm:pt>
    <dgm:pt modelId="{24BD47E3-977D-48F4-85F7-6C6B561F9C76}" type="parTrans" cxnId="{61E80A84-F2E3-4D01-97B3-C77013CCEE9D}">
      <dgm:prSet/>
      <dgm:spPr/>
      <dgm:t>
        <a:bodyPr/>
        <a:lstStyle/>
        <a:p>
          <a:endParaRPr lang="en-US"/>
        </a:p>
      </dgm:t>
    </dgm:pt>
    <dgm:pt modelId="{B48DBE80-03A8-4743-9D19-6F13835C129C}" type="sibTrans" cxnId="{61E80A84-F2E3-4D01-97B3-C77013CCEE9D}">
      <dgm:prSet/>
      <dgm:spPr/>
      <dgm:t>
        <a:bodyPr/>
        <a:lstStyle/>
        <a:p>
          <a:endParaRPr lang="en-US"/>
        </a:p>
      </dgm:t>
    </dgm:pt>
    <dgm:pt modelId="{30CA5619-C584-444F-B80D-2D8531FDE236}">
      <dgm:prSet/>
      <dgm:spPr>
        <a:solidFill>
          <a:srgbClr val="B3BCBC"/>
        </a:solidFill>
      </dgm:spPr>
      <dgm:t>
        <a:bodyPr/>
        <a:lstStyle/>
        <a:p>
          <a:r>
            <a:rPr lang="en-US" b="0" i="0">
              <a:solidFill>
                <a:schemeClr val="tx1"/>
              </a:solidFill>
            </a:rPr>
            <a:t>Early and Periodic Screening, Diagnostic, and Treatment</a:t>
          </a:r>
          <a:endParaRPr lang="en-US">
            <a:solidFill>
              <a:schemeClr val="tx1"/>
            </a:solidFill>
          </a:endParaRPr>
        </a:p>
      </dgm:t>
    </dgm:pt>
    <dgm:pt modelId="{FCD1ECD3-9A63-41C4-A096-E43EBFDD19A0}" type="parTrans" cxnId="{DE85141B-505A-4182-B3D1-5A1B602C22AF}">
      <dgm:prSet/>
      <dgm:spPr/>
      <dgm:t>
        <a:bodyPr/>
        <a:lstStyle/>
        <a:p>
          <a:endParaRPr lang="en-US"/>
        </a:p>
      </dgm:t>
    </dgm:pt>
    <dgm:pt modelId="{D0875ACC-4E3F-4EAA-9881-A73989B35ADA}" type="sibTrans" cxnId="{DE85141B-505A-4182-B3D1-5A1B602C22AF}">
      <dgm:prSet/>
      <dgm:spPr/>
      <dgm:t>
        <a:bodyPr/>
        <a:lstStyle/>
        <a:p>
          <a:endParaRPr lang="en-US"/>
        </a:p>
      </dgm:t>
    </dgm:pt>
    <dgm:pt modelId="{0D8AFD60-5921-46D1-A8A3-685EE48457DC}">
      <dgm:prSet/>
      <dgm:spPr>
        <a:solidFill>
          <a:srgbClr val="B3BCBC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Health and Medical Records</a:t>
          </a:r>
        </a:p>
      </dgm:t>
    </dgm:pt>
    <dgm:pt modelId="{CCD59E1E-7B12-4837-94CF-3D8B914A003E}" type="parTrans" cxnId="{267368D8-FF89-48F7-B167-606DB3E36681}">
      <dgm:prSet/>
      <dgm:spPr/>
      <dgm:t>
        <a:bodyPr/>
        <a:lstStyle/>
        <a:p>
          <a:endParaRPr lang="en-US"/>
        </a:p>
      </dgm:t>
    </dgm:pt>
    <dgm:pt modelId="{5BA5C2F6-50B7-420A-A098-2385F3A6E719}" type="sibTrans" cxnId="{267368D8-FF89-48F7-B167-606DB3E36681}">
      <dgm:prSet/>
      <dgm:spPr/>
      <dgm:t>
        <a:bodyPr/>
        <a:lstStyle/>
        <a:p>
          <a:endParaRPr lang="en-US"/>
        </a:p>
      </dgm:t>
    </dgm:pt>
    <dgm:pt modelId="{357A0304-C901-4972-9A02-E844F8085016}">
      <dgm:prSet phldrT="[Text]"/>
      <dgm:spPr>
        <a:solidFill>
          <a:srgbClr val="B3BCBC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Individual Education Plan</a:t>
          </a:r>
        </a:p>
      </dgm:t>
    </dgm:pt>
    <dgm:pt modelId="{D8C4F13E-960E-46E4-8DDC-36D7BAF010D9}" type="parTrans" cxnId="{21485EA8-3433-47BB-BCE1-7C5E4A4D1414}">
      <dgm:prSet/>
      <dgm:spPr/>
      <dgm:t>
        <a:bodyPr/>
        <a:lstStyle/>
        <a:p>
          <a:endParaRPr lang="en-US"/>
        </a:p>
      </dgm:t>
    </dgm:pt>
    <dgm:pt modelId="{826F5EDE-054F-4CFC-9F57-841BE5062E4D}" type="sibTrans" cxnId="{21485EA8-3433-47BB-BCE1-7C5E4A4D1414}">
      <dgm:prSet/>
      <dgm:spPr/>
      <dgm:t>
        <a:bodyPr/>
        <a:lstStyle/>
        <a:p>
          <a:endParaRPr lang="en-US"/>
        </a:p>
      </dgm:t>
    </dgm:pt>
    <dgm:pt modelId="{59EDB116-9722-462F-8562-3262A58AE573}">
      <dgm:prSet/>
      <dgm:spPr>
        <a:solidFill>
          <a:srgbClr val="B3BCBC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Immunizations</a:t>
          </a:r>
        </a:p>
      </dgm:t>
    </dgm:pt>
    <dgm:pt modelId="{21373069-9CBF-4EBA-BF48-A7BF8AED7DD7}" type="parTrans" cxnId="{CFC38491-69DF-488A-A250-867095EDEEC2}">
      <dgm:prSet/>
      <dgm:spPr/>
      <dgm:t>
        <a:bodyPr/>
        <a:lstStyle/>
        <a:p>
          <a:endParaRPr lang="en-US"/>
        </a:p>
      </dgm:t>
    </dgm:pt>
    <dgm:pt modelId="{588591FE-D65C-4317-828F-BFD1C8701A0C}" type="sibTrans" cxnId="{CFC38491-69DF-488A-A250-867095EDEEC2}">
      <dgm:prSet/>
      <dgm:spPr/>
      <dgm:t>
        <a:bodyPr/>
        <a:lstStyle/>
        <a:p>
          <a:endParaRPr lang="en-US"/>
        </a:p>
      </dgm:t>
    </dgm:pt>
    <dgm:pt modelId="{76EBD7EB-5FEE-4463-A2D3-7D1998846A9C}">
      <dgm:prSet/>
      <dgm:spPr/>
      <dgm:t>
        <a:bodyPr/>
        <a:lstStyle/>
        <a:p>
          <a:r>
            <a:rPr lang="en-US" b="1"/>
            <a:t>Other Case Information</a:t>
          </a:r>
        </a:p>
      </dgm:t>
    </dgm:pt>
    <dgm:pt modelId="{21F21035-05B3-4CE1-84DB-4B9247C707EA}" type="parTrans" cxnId="{C4424302-5871-4222-B89F-8DB54E08A997}">
      <dgm:prSet/>
      <dgm:spPr/>
      <dgm:t>
        <a:bodyPr/>
        <a:lstStyle/>
        <a:p>
          <a:endParaRPr lang="en-US"/>
        </a:p>
      </dgm:t>
    </dgm:pt>
    <dgm:pt modelId="{C3694CD4-95E9-4078-B378-08186A0E3F05}" type="sibTrans" cxnId="{C4424302-5871-4222-B89F-8DB54E08A997}">
      <dgm:prSet/>
      <dgm:spPr/>
      <dgm:t>
        <a:bodyPr/>
        <a:lstStyle/>
        <a:p>
          <a:endParaRPr lang="en-US"/>
        </a:p>
      </dgm:t>
    </dgm:pt>
    <dgm:pt modelId="{EC5389A7-6B58-47C9-8844-A82FFA93DE20}">
      <dgm:prSet/>
      <dgm:spPr>
        <a:solidFill>
          <a:srgbClr val="B3BCBC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Ansell Casey forms</a:t>
          </a:r>
        </a:p>
      </dgm:t>
    </dgm:pt>
    <dgm:pt modelId="{07C2BBB3-B88A-4D36-B820-D594CA009E26}" type="parTrans" cxnId="{0D4752CA-BBC0-4698-A34D-2D05743A6BF9}">
      <dgm:prSet/>
      <dgm:spPr/>
      <dgm:t>
        <a:bodyPr/>
        <a:lstStyle/>
        <a:p>
          <a:endParaRPr lang="en-US"/>
        </a:p>
      </dgm:t>
    </dgm:pt>
    <dgm:pt modelId="{C5339865-D163-4201-BFE4-104149882233}" type="sibTrans" cxnId="{0D4752CA-BBC0-4698-A34D-2D05743A6BF9}">
      <dgm:prSet/>
      <dgm:spPr/>
      <dgm:t>
        <a:bodyPr/>
        <a:lstStyle/>
        <a:p>
          <a:endParaRPr lang="en-US"/>
        </a:p>
      </dgm:t>
    </dgm:pt>
    <dgm:pt modelId="{1A3AA693-9C2D-4D03-9718-B56DA30A108A}">
      <dgm:prSet/>
      <dgm:spPr>
        <a:solidFill>
          <a:srgbClr val="B3BCBC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Dental Reports</a:t>
          </a:r>
        </a:p>
      </dgm:t>
    </dgm:pt>
    <dgm:pt modelId="{7F27C7BC-155E-42D5-A51E-9FF70C18BB0A}" type="parTrans" cxnId="{A078F776-00AA-4C92-8893-DD20D5FB37AC}">
      <dgm:prSet/>
      <dgm:spPr/>
      <dgm:t>
        <a:bodyPr/>
        <a:lstStyle/>
        <a:p>
          <a:endParaRPr lang="en-US"/>
        </a:p>
      </dgm:t>
    </dgm:pt>
    <dgm:pt modelId="{A56BBA11-857C-4C55-AD59-884AA82FD886}" type="sibTrans" cxnId="{A078F776-00AA-4C92-8893-DD20D5FB37AC}">
      <dgm:prSet/>
      <dgm:spPr/>
      <dgm:t>
        <a:bodyPr/>
        <a:lstStyle/>
        <a:p>
          <a:endParaRPr lang="en-US"/>
        </a:p>
      </dgm:t>
    </dgm:pt>
    <dgm:pt modelId="{722A2E8F-7B33-4D18-9ECC-D3A62B9CDAE9}">
      <dgm:prSet/>
      <dgm:spPr>
        <a:solidFill>
          <a:srgbClr val="B3BCBC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Mental Health Records</a:t>
          </a:r>
        </a:p>
      </dgm:t>
    </dgm:pt>
    <dgm:pt modelId="{CA107F0F-136F-474A-9DC4-0D214D7A22CB}" type="parTrans" cxnId="{FEDB7D83-AA9E-4BB6-8BBF-3699E4DD3504}">
      <dgm:prSet/>
      <dgm:spPr/>
      <dgm:t>
        <a:bodyPr/>
        <a:lstStyle/>
        <a:p>
          <a:endParaRPr lang="en-US"/>
        </a:p>
      </dgm:t>
    </dgm:pt>
    <dgm:pt modelId="{F6C64FAD-3F5E-47B0-B2E0-B880342CF2BE}" type="sibTrans" cxnId="{FEDB7D83-AA9E-4BB6-8BBF-3699E4DD3504}">
      <dgm:prSet/>
      <dgm:spPr/>
      <dgm:t>
        <a:bodyPr/>
        <a:lstStyle/>
        <a:p>
          <a:endParaRPr lang="en-US"/>
        </a:p>
      </dgm:t>
    </dgm:pt>
    <dgm:pt modelId="{14734EE1-9D8B-4F3E-B6B5-3282DA571FF6}">
      <dgm:prSet/>
      <dgm:spPr>
        <a:solidFill>
          <a:srgbClr val="B3BCBC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Staff Contact Information</a:t>
          </a:r>
        </a:p>
      </dgm:t>
    </dgm:pt>
    <dgm:pt modelId="{9111B517-778C-4641-BAFD-9D8257167B71}" type="parTrans" cxnId="{86BC19B4-B418-4561-A81F-531D750438D7}">
      <dgm:prSet/>
      <dgm:spPr/>
      <dgm:t>
        <a:bodyPr/>
        <a:lstStyle/>
        <a:p>
          <a:endParaRPr lang="en-US"/>
        </a:p>
      </dgm:t>
    </dgm:pt>
    <dgm:pt modelId="{4D87120F-CA8C-44F8-9412-FCA658DA9930}" type="sibTrans" cxnId="{86BC19B4-B418-4561-A81F-531D750438D7}">
      <dgm:prSet/>
      <dgm:spPr/>
      <dgm:t>
        <a:bodyPr/>
        <a:lstStyle/>
        <a:p>
          <a:endParaRPr lang="en-US"/>
        </a:p>
      </dgm:t>
    </dgm:pt>
    <dgm:pt modelId="{6E4C182D-C13D-40B6-B863-92F4293AC4FA}">
      <dgm:prSet/>
      <dgm:spPr>
        <a:solidFill>
          <a:srgbClr val="B3BCBC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Foster Care Case Plan – Foster Parent Specific Version</a:t>
          </a:r>
        </a:p>
      </dgm:t>
    </dgm:pt>
    <dgm:pt modelId="{CB7F54AD-70F2-432F-B00F-C69564A35D69}" type="parTrans" cxnId="{6E98DB46-4D45-436F-8BBB-7005CCCA8CA5}">
      <dgm:prSet/>
      <dgm:spPr/>
      <dgm:t>
        <a:bodyPr/>
        <a:lstStyle/>
        <a:p>
          <a:endParaRPr lang="en-US"/>
        </a:p>
      </dgm:t>
    </dgm:pt>
    <dgm:pt modelId="{B184877F-321D-4684-8558-AAFC48B85A3F}" type="sibTrans" cxnId="{6E98DB46-4D45-436F-8BBB-7005CCCA8CA5}">
      <dgm:prSet/>
      <dgm:spPr/>
      <dgm:t>
        <a:bodyPr/>
        <a:lstStyle/>
        <a:p>
          <a:endParaRPr lang="en-US"/>
        </a:p>
      </dgm:t>
    </dgm:pt>
    <dgm:pt modelId="{A9E75717-72CB-49F2-9ACF-CC58C22059AD}">
      <dgm:prSet/>
      <dgm:spPr>
        <a:solidFill>
          <a:srgbClr val="B3BCBC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Child Passport </a:t>
          </a:r>
        </a:p>
      </dgm:t>
    </dgm:pt>
    <dgm:pt modelId="{9FB7F6AB-6FEB-488D-85FB-8E7CC79AE612}" type="parTrans" cxnId="{C03068EC-E163-44CF-9529-673D6830927D}">
      <dgm:prSet/>
      <dgm:spPr/>
      <dgm:t>
        <a:bodyPr/>
        <a:lstStyle/>
        <a:p>
          <a:endParaRPr lang="en-US"/>
        </a:p>
      </dgm:t>
    </dgm:pt>
    <dgm:pt modelId="{C12E75BF-A399-4F99-818F-1244494D3AEA}" type="sibTrans" cxnId="{C03068EC-E163-44CF-9529-673D6830927D}">
      <dgm:prSet/>
      <dgm:spPr/>
      <dgm:t>
        <a:bodyPr/>
        <a:lstStyle/>
        <a:p>
          <a:endParaRPr lang="en-US"/>
        </a:p>
      </dgm:t>
    </dgm:pt>
    <dgm:pt modelId="{CA950CDD-F0C7-4A04-A705-1E7149E9213C}">
      <dgm:prSet/>
      <dgm:spPr>
        <a:solidFill>
          <a:srgbClr val="B3BCBC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Caregiver Passport</a:t>
          </a:r>
        </a:p>
      </dgm:t>
    </dgm:pt>
    <dgm:pt modelId="{5B8EC7E1-E44A-49E1-988A-97BB0EC2A265}" type="parTrans" cxnId="{8738F288-5086-4AD5-84E4-692C7BFA787E}">
      <dgm:prSet/>
      <dgm:spPr/>
      <dgm:t>
        <a:bodyPr/>
        <a:lstStyle/>
        <a:p>
          <a:endParaRPr lang="en-US"/>
        </a:p>
      </dgm:t>
    </dgm:pt>
    <dgm:pt modelId="{3290C730-02E8-4DDA-A42D-F5D3DB155261}" type="sibTrans" cxnId="{8738F288-5086-4AD5-84E4-692C7BFA787E}">
      <dgm:prSet/>
      <dgm:spPr/>
      <dgm:t>
        <a:bodyPr/>
        <a:lstStyle/>
        <a:p>
          <a:endParaRPr lang="en-US"/>
        </a:p>
      </dgm:t>
    </dgm:pt>
    <dgm:pt modelId="{93E7049A-F8DD-402A-BEE4-DE6E006D33B8}" type="pres">
      <dgm:prSet presAssocID="{1AB58DF2-DE5A-4296-9FB8-01F81809F98C}" presName="Name0" presStyleCnt="0">
        <dgm:presLayoutVars>
          <dgm:dir/>
          <dgm:animLvl val="lvl"/>
          <dgm:resizeHandles val="exact"/>
        </dgm:presLayoutVars>
      </dgm:prSet>
      <dgm:spPr/>
    </dgm:pt>
    <dgm:pt modelId="{D14FA9A5-DE35-40CD-AA57-6EF6C63ACA85}" type="pres">
      <dgm:prSet presAssocID="{59540C84-BC20-47C6-90A6-3212B46AB93B}" presName="linNode" presStyleCnt="0"/>
      <dgm:spPr/>
    </dgm:pt>
    <dgm:pt modelId="{0061F399-6490-41F7-B91D-1B661D917DD9}" type="pres">
      <dgm:prSet presAssocID="{59540C84-BC20-47C6-90A6-3212B46AB93B}" presName="parTx" presStyleLbl="revTx" presStyleIdx="0" presStyleCnt="4">
        <dgm:presLayoutVars>
          <dgm:chMax val="1"/>
          <dgm:bulletEnabled val="1"/>
        </dgm:presLayoutVars>
      </dgm:prSet>
      <dgm:spPr/>
    </dgm:pt>
    <dgm:pt modelId="{94EACA20-588A-460E-A1F4-FB12811B6A51}" type="pres">
      <dgm:prSet presAssocID="{59540C84-BC20-47C6-90A6-3212B46AB93B}" presName="bracket" presStyleLbl="parChTrans1D1" presStyleIdx="0" presStyleCnt="4"/>
      <dgm:spPr/>
    </dgm:pt>
    <dgm:pt modelId="{564686EF-7EC0-48E5-8476-ED213106B8F9}" type="pres">
      <dgm:prSet presAssocID="{59540C84-BC20-47C6-90A6-3212B46AB93B}" presName="spH" presStyleCnt="0"/>
      <dgm:spPr/>
    </dgm:pt>
    <dgm:pt modelId="{B92BB90A-1860-4489-83C2-E08503E66A0D}" type="pres">
      <dgm:prSet presAssocID="{59540C84-BC20-47C6-90A6-3212B46AB93B}" presName="desTx" presStyleLbl="node1" presStyleIdx="0" presStyleCnt="4">
        <dgm:presLayoutVars>
          <dgm:bulletEnabled val="1"/>
        </dgm:presLayoutVars>
      </dgm:prSet>
      <dgm:spPr/>
    </dgm:pt>
    <dgm:pt modelId="{AAD956C2-21B4-4179-926E-A5A44ECCD2C3}" type="pres">
      <dgm:prSet presAssocID="{CA829152-D675-40F9-805A-22F6D12121CB}" presName="spV" presStyleCnt="0"/>
      <dgm:spPr/>
    </dgm:pt>
    <dgm:pt modelId="{829BFF4A-9012-4441-8771-F7CFAC700595}" type="pres">
      <dgm:prSet presAssocID="{D305D977-6ABD-4A29-AFAB-D408D4E6958E}" presName="linNode" presStyleCnt="0"/>
      <dgm:spPr/>
    </dgm:pt>
    <dgm:pt modelId="{47F476FA-BEE6-467C-83F4-F160F6297E97}" type="pres">
      <dgm:prSet presAssocID="{D305D977-6ABD-4A29-AFAB-D408D4E6958E}" presName="parTx" presStyleLbl="revTx" presStyleIdx="1" presStyleCnt="4">
        <dgm:presLayoutVars>
          <dgm:chMax val="1"/>
          <dgm:bulletEnabled val="1"/>
        </dgm:presLayoutVars>
      </dgm:prSet>
      <dgm:spPr/>
    </dgm:pt>
    <dgm:pt modelId="{5A4467C7-45D7-4EC4-A951-475169BDAF3E}" type="pres">
      <dgm:prSet presAssocID="{D305D977-6ABD-4A29-AFAB-D408D4E6958E}" presName="bracket" presStyleLbl="parChTrans1D1" presStyleIdx="1" presStyleCnt="4"/>
      <dgm:spPr/>
    </dgm:pt>
    <dgm:pt modelId="{1ADB1B28-4614-49DD-AA14-A6F3C17DC5DF}" type="pres">
      <dgm:prSet presAssocID="{D305D977-6ABD-4A29-AFAB-D408D4E6958E}" presName="spH" presStyleCnt="0"/>
      <dgm:spPr/>
    </dgm:pt>
    <dgm:pt modelId="{0FCEDDFD-F76A-4557-932F-390A2012898A}" type="pres">
      <dgm:prSet presAssocID="{D305D977-6ABD-4A29-AFAB-D408D4E6958E}" presName="desTx" presStyleLbl="node1" presStyleIdx="1" presStyleCnt="4">
        <dgm:presLayoutVars>
          <dgm:bulletEnabled val="1"/>
        </dgm:presLayoutVars>
      </dgm:prSet>
      <dgm:spPr/>
    </dgm:pt>
    <dgm:pt modelId="{86FAD821-E089-4572-AC9C-284CB539CEE9}" type="pres">
      <dgm:prSet presAssocID="{3EEBAA8B-2FEF-4C9B-93C3-54C48FA2267C}" presName="spV" presStyleCnt="0"/>
      <dgm:spPr/>
    </dgm:pt>
    <dgm:pt modelId="{983273C5-03DE-4D9A-9740-E812ED5B5EBF}" type="pres">
      <dgm:prSet presAssocID="{2C9ADE99-FE02-4582-970D-8DB36AA634D4}" presName="linNode" presStyleCnt="0"/>
      <dgm:spPr/>
    </dgm:pt>
    <dgm:pt modelId="{FEF58FDB-C82F-4163-BE35-AE34CB0578F1}" type="pres">
      <dgm:prSet presAssocID="{2C9ADE99-FE02-4582-970D-8DB36AA634D4}" presName="parTx" presStyleLbl="revTx" presStyleIdx="2" presStyleCnt="4">
        <dgm:presLayoutVars>
          <dgm:chMax val="1"/>
          <dgm:bulletEnabled val="1"/>
        </dgm:presLayoutVars>
      </dgm:prSet>
      <dgm:spPr/>
    </dgm:pt>
    <dgm:pt modelId="{A33670FC-23FD-44E4-A904-16AEDE2E531B}" type="pres">
      <dgm:prSet presAssocID="{2C9ADE99-FE02-4582-970D-8DB36AA634D4}" presName="bracket" presStyleLbl="parChTrans1D1" presStyleIdx="2" presStyleCnt="4"/>
      <dgm:spPr/>
    </dgm:pt>
    <dgm:pt modelId="{1E63DC3B-513E-4CF2-956B-FBD88B7CB261}" type="pres">
      <dgm:prSet presAssocID="{2C9ADE99-FE02-4582-970D-8DB36AA634D4}" presName="spH" presStyleCnt="0"/>
      <dgm:spPr/>
    </dgm:pt>
    <dgm:pt modelId="{869E607D-99FF-4477-9050-76F13D991DEA}" type="pres">
      <dgm:prSet presAssocID="{2C9ADE99-FE02-4582-970D-8DB36AA634D4}" presName="desTx" presStyleLbl="node1" presStyleIdx="2" presStyleCnt="4">
        <dgm:presLayoutVars>
          <dgm:bulletEnabled val="1"/>
        </dgm:presLayoutVars>
      </dgm:prSet>
      <dgm:spPr/>
    </dgm:pt>
    <dgm:pt modelId="{95959D87-D3DD-453C-A0ED-84BB28C39869}" type="pres">
      <dgm:prSet presAssocID="{B48DBE80-03A8-4743-9D19-6F13835C129C}" presName="spV" presStyleCnt="0"/>
      <dgm:spPr/>
    </dgm:pt>
    <dgm:pt modelId="{C0C44F85-AC3E-4F40-8E7E-11BEDEE0B8D6}" type="pres">
      <dgm:prSet presAssocID="{76EBD7EB-5FEE-4463-A2D3-7D1998846A9C}" presName="linNode" presStyleCnt="0"/>
      <dgm:spPr/>
    </dgm:pt>
    <dgm:pt modelId="{191F05B9-0D6A-4595-8F7E-19E53441D877}" type="pres">
      <dgm:prSet presAssocID="{76EBD7EB-5FEE-4463-A2D3-7D1998846A9C}" presName="parTx" presStyleLbl="revTx" presStyleIdx="3" presStyleCnt="4">
        <dgm:presLayoutVars>
          <dgm:chMax val="1"/>
          <dgm:bulletEnabled val="1"/>
        </dgm:presLayoutVars>
      </dgm:prSet>
      <dgm:spPr/>
    </dgm:pt>
    <dgm:pt modelId="{1D5252AC-D7E8-4FFA-8D81-8514BCCA450D}" type="pres">
      <dgm:prSet presAssocID="{76EBD7EB-5FEE-4463-A2D3-7D1998846A9C}" presName="bracket" presStyleLbl="parChTrans1D1" presStyleIdx="3" presStyleCnt="4"/>
      <dgm:spPr/>
    </dgm:pt>
    <dgm:pt modelId="{E816E427-90EF-46AD-8D59-63E1AAA3B42F}" type="pres">
      <dgm:prSet presAssocID="{76EBD7EB-5FEE-4463-A2D3-7D1998846A9C}" presName="spH" presStyleCnt="0"/>
      <dgm:spPr/>
    </dgm:pt>
    <dgm:pt modelId="{17923F19-8C37-4122-9760-E7C108AFCE5D}" type="pres">
      <dgm:prSet presAssocID="{76EBD7EB-5FEE-4463-A2D3-7D1998846A9C}" presName="desTx" presStyleLbl="node1" presStyleIdx="3" presStyleCnt="4">
        <dgm:presLayoutVars>
          <dgm:bulletEnabled val="1"/>
        </dgm:presLayoutVars>
      </dgm:prSet>
      <dgm:spPr/>
    </dgm:pt>
  </dgm:ptLst>
  <dgm:cxnLst>
    <dgm:cxn modelId="{C4424302-5871-4222-B89F-8DB54E08A997}" srcId="{1AB58DF2-DE5A-4296-9FB8-01F81809F98C}" destId="{76EBD7EB-5FEE-4463-A2D3-7D1998846A9C}" srcOrd="3" destOrd="0" parTransId="{21F21035-05B3-4CE1-84DB-4B9247C707EA}" sibTransId="{C3694CD4-95E9-4078-B378-08186A0E3F05}"/>
    <dgm:cxn modelId="{3CCC7402-ADF5-424F-BEFD-AD68B69CF03A}" type="presOf" srcId="{2C9ADE99-FE02-4582-970D-8DB36AA634D4}" destId="{FEF58FDB-C82F-4163-BE35-AE34CB0578F1}" srcOrd="0" destOrd="0" presId="urn:diagrams.loki3.com/BracketList"/>
    <dgm:cxn modelId="{9C5BFF03-C50B-47BE-A501-3C0225FE2E90}" srcId="{D305D977-6ABD-4A29-AFAB-D408D4E6958E}" destId="{7BB884F4-B3B8-4F67-8ABA-A2271CAA4497}" srcOrd="2" destOrd="0" parTransId="{110A9ABD-295A-4CF3-8ACC-C1C07DB3739C}" sibTransId="{D7979ED9-A199-42FB-B751-4E1DEA7DD32A}"/>
    <dgm:cxn modelId="{9A1C3405-AA15-4D2F-BC9F-B3C36643EF42}" type="presOf" srcId="{D305D977-6ABD-4A29-AFAB-D408D4E6958E}" destId="{47F476FA-BEE6-467C-83F4-F160F6297E97}" srcOrd="0" destOrd="0" presId="urn:diagrams.loki3.com/BracketList"/>
    <dgm:cxn modelId="{5FDDD50A-AD2D-489A-8602-628AB84AA679}" srcId="{1AB58DF2-DE5A-4296-9FB8-01F81809F98C}" destId="{D305D977-6ABD-4A29-AFAB-D408D4E6958E}" srcOrd="1" destOrd="0" parTransId="{2CDDCE34-719E-49F1-905D-05DFDBD2A25E}" sibTransId="{3EEBAA8B-2FEF-4C9B-93C3-54C48FA2267C}"/>
    <dgm:cxn modelId="{DE85141B-505A-4182-B3D1-5A1B602C22AF}" srcId="{2C9ADE99-FE02-4582-970D-8DB36AA634D4}" destId="{30CA5619-C584-444F-B80D-2D8531FDE236}" srcOrd="2" destOrd="0" parTransId="{FCD1ECD3-9A63-41C4-A096-E43EBFDD19A0}" sibTransId="{D0875ACC-4E3F-4EAA-9881-A73989B35ADA}"/>
    <dgm:cxn modelId="{D171C91D-AFE3-463C-8914-4E3E494EA5CE}" type="presOf" srcId="{59EDB116-9722-462F-8562-3262A58AE573}" destId="{869E607D-99FF-4477-9050-76F13D991DEA}" srcOrd="0" destOrd="1" presId="urn:diagrams.loki3.com/BracketList"/>
    <dgm:cxn modelId="{DD465221-02F3-48F1-A5A0-34F98F4CA755}" type="presOf" srcId="{7BB884F4-B3B8-4F67-8ABA-A2271CAA4497}" destId="{0FCEDDFD-F76A-4557-932F-390A2012898A}" srcOrd="0" destOrd="2" presId="urn:diagrams.loki3.com/BracketList"/>
    <dgm:cxn modelId="{AF2E4E22-00A1-4ACF-87AA-B54F2163DAD2}" type="presOf" srcId="{B62C9886-8068-41A8-BCA5-29D8C8DDA630}" destId="{B92BB90A-1860-4489-83C2-E08503E66A0D}" srcOrd="0" destOrd="4" presId="urn:diagrams.loki3.com/BracketList"/>
    <dgm:cxn modelId="{08CE7C28-0ED6-4A80-8AA4-EE26BEA933C2}" type="presOf" srcId="{1A3AA693-9C2D-4D03-9718-B56DA30A108A}" destId="{869E607D-99FF-4477-9050-76F13D991DEA}" srcOrd="0" destOrd="3" presId="urn:diagrams.loki3.com/BracketList"/>
    <dgm:cxn modelId="{DAAD392C-BA2E-4347-AEC5-DA71CD7B522D}" type="presOf" srcId="{0D8AFD60-5921-46D1-A8A3-685EE48457DC}" destId="{869E607D-99FF-4477-9050-76F13D991DEA}" srcOrd="0" destOrd="0" presId="urn:diagrams.loki3.com/BracketList"/>
    <dgm:cxn modelId="{1090EE35-2089-46EC-AD0F-C82BB63ED455}" type="presOf" srcId="{357A0304-C901-4972-9A02-E844F8085016}" destId="{0FCEDDFD-F76A-4557-932F-390A2012898A}" srcOrd="0" destOrd="1" presId="urn:diagrams.loki3.com/BracketList"/>
    <dgm:cxn modelId="{4B4AF63D-B66D-4355-8677-51CE0DFF13D6}" type="presOf" srcId="{EC5389A7-6B58-47C9-8844-A82FFA93DE20}" destId="{17923F19-8C37-4122-9760-E7C108AFCE5D}" srcOrd="0" destOrd="0" presId="urn:diagrams.loki3.com/BracketList"/>
    <dgm:cxn modelId="{95EA995D-21E8-42EB-960B-ED7939EADF82}" srcId="{59540C84-BC20-47C6-90A6-3212B46AB93B}" destId="{B62C9886-8068-41A8-BCA5-29D8C8DDA630}" srcOrd="4" destOrd="0" parTransId="{82BA316E-E0AB-4A7B-A7D9-DC1FF318EE10}" sibTransId="{35D0FD92-48B3-417F-85C1-D918EAC1C153}"/>
    <dgm:cxn modelId="{5837BE5D-D811-4186-B5FC-64F40139CACF}" type="presOf" srcId="{E7B69FAF-345A-4F96-8C6F-190B2972BF00}" destId="{B92BB90A-1860-4489-83C2-E08503E66A0D}" srcOrd="0" destOrd="1" presId="urn:diagrams.loki3.com/BracketList"/>
    <dgm:cxn modelId="{52DD2B60-4CEA-4F63-9B08-0065AD3272C2}" type="presOf" srcId="{722A2E8F-7B33-4D18-9ECC-D3A62B9CDAE9}" destId="{869E607D-99FF-4477-9050-76F13D991DEA}" srcOrd="0" destOrd="4" presId="urn:diagrams.loki3.com/BracketList"/>
    <dgm:cxn modelId="{6D425443-2648-46DD-9337-B657907499DA}" srcId="{59540C84-BC20-47C6-90A6-3212B46AB93B}" destId="{806FB3C9-7BC6-4C70-A28E-B21F9658B65B}" srcOrd="0" destOrd="0" parTransId="{4A7994D6-6021-43FF-8CE0-A549383091FB}" sibTransId="{C55226C9-6AD9-463D-A450-83825EA3A8CC}"/>
    <dgm:cxn modelId="{6E98DB46-4D45-436F-8BBB-7005CCCA8CA5}" srcId="{76EBD7EB-5FEE-4463-A2D3-7D1998846A9C}" destId="{6E4C182D-C13D-40B6-B863-92F4293AC4FA}" srcOrd="2" destOrd="0" parTransId="{CB7F54AD-70F2-432F-B00F-C69564A35D69}" sibTransId="{B184877F-321D-4684-8558-AAFC48B85A3F}"/>
    <dgm:cxn modelId="{F0930668-D48E-4B82-ADCE-285A9E40209A}" type="presOf" srcId="{6E4C182D-C13D-40B6-B863-92F4293AC4FA}" destId="{17923F19-8C37-4122-9760-E7C108AFCE5D}" srcOrd="0" destOrd="2" presId="urn:diagrams.loki3.com/BracketList"/>
    <dgm:cxn modelId="{7C588270-2884-46BF-871C-A9DC5F4336B2}" type="presOf" srcId="{95EBE6CD-4C6A-45A9-BDD4-B85E3B6D9212}" destId="{B92BB90A-1860-4489-83C2-E08503E66A0D}" srcOrd="0" destOrd="2" presId="urn:diagrams.loki3.com/BracketList"/>
    <dgm:cxn modelId="{080B2A55-FF3C-43CE-9FA5-F7E83BCE68EF}" type="presOf" srcId="{1AB58DF2-DE5A-4296-9FB8-01F81809F98C}" destId="{93E7049A-F8DD-402A-BEE4-DE6E006D33B8}" srcOrd="0" destOrd="0" presId="urn:diagrams.loki3.com/BracketList"/>
    <dgm:cxn modelId="{2B784A76-0DCC-46A6-8F9D-F8E43330A833}" type="presOf" srcId="{59540C84-BC20-47C6-90A6-3212B46AB93B}" destId="{0061F399-6490-41F7-B91D-1B661D917DD9}" srcOrd="0" destOrd="0" presId="urn:diagrams.loki3.com/BracketList"/>
    <dgm:cxn modelId="{A078F776-00AA-4C92-8893-DD20D5FB37AC}" srcId="{2C9ADE99-FE02-4582-970D-8DB36AA634D4}" destId="{1A3AA693-9C2D-4D03-9718-B56DA30A108A}" srcOrd="3" destOrd="0" parTransId="{7F27C7BC-155E-42D5-A51E-9FF70C18BB0A}" sibTransId="{A56BBA11-857C-4C55-AD59-884AA82FD886}"/>
    <dgm:cxn modelId="{38DB627B-E94E-4452-ADE7-2164AA3E635C}" srcId="{1AB58DF2-DE5A-4296-9FB8-01F81809F98C}" destId="{59540C84-BC20-47C6-90A6-3212B46AB93B}" srcOrd="0" destOrd="0" parTransId="{B0825299-F2A3-4AD1-B0F0-E1BF1204A04C}" sibTransId="{CA829152-D675-40F9-805A-22F6D12121CB}"/>
    <dgm:cxn modelId="{FEDB7D83-AA9E-4BB6-8BBF-3699E4DD3504}" srcId="{2C9ADE99-FE02-4582-970D-8DB36AA634D4}" destId="{722A2E8F-7B33-4D18-9ECC-D3A62B9CDAE9}" srcOrd="4" destOrd="0" parTransId="{CA107F0F-136F-474A-9DC4-0D214D7A22CB}" sibTransId="{F6C64FAD-3F5E-47B0-B2E0-B880342CF2BE}"/>
    <dgm:cxn modelId="{61E80A84-F2E3-4D01-97B3-C77013CCEE9D}" srcId="{1AB58DF2-DE5A-4296-9FB8-01F81809F98C}" destId="{2C9ADE99-FE02-4582-970D-8DB36AA634D4}" srcOrd="2" destOrd="0" parTransId="{24BD47E3-977D-48F4-85F7-6C6B561F9C76}" sibTransId="{B48DBE80-03A8-4743-9D19-6F13835C129C}"/>
    <dgm:cxn modelId="{8738F288-5086-4AD5-84E4-692C7BFA787E}" srcId="{76EBD7EB-5FEE-4463-A2D3-7D1998846A9C}" destId="{CA950CDD-F0C7-4A04-A705-1E7149E9213C}" srcOrd="4" destOrd="0" parTransId="{5B8EC7E1-E44A-49E1-988A-97BB0EC2A265}" sibTransId="{3290C730-02E8-4DDA-A42D-F5D3DB155261}"/>
    <dgm:cxn modelId="{8699548C-FC36-41BB-BD53-409BD465C5DB}" type="presOf" srcId="{DDFD016A-0E3A-48AD-AB10-44E85E7A45C3}" destId="{0FCEDDFD-F76A-4557-932F-390A2012898A}" srcOrd="0" destOrd="0" presId="urn:diagrams.loki3.com/BracketList"/>
    <dgm:cxn modelId="{CFC38491-69DF-488A-A250-867095EDEEC2}" srcId="{2C9ADE99-FE02-4582-970D-8DB36AA634D4}" destId="{59EDB116-9722-462F-8562-3262A58AE573}" srcOrd="1" destOrd="0" parTransId="{21373069-9CBF-4EBA-BF48-A7BF8AED7DD7}" sibTransId="{588591FE-D65C-4317-828F-BFD1C8701A0C}"/>
    <dgm:cxn modelId="{1BBE8A9B-9B45-4889-80F0-5A6F1D46D6EB}" type="presOf" srcId="{30CA5619-C584-444F-B80D-2D8531FDE236}" destId="{869E607D-99FF-4477-9050-76F13D991DEA}" srcOrd="0" destOrd="2" presId="urn:diagrams.loki3.com/BracketList"/>
    <dgm:cxn modelId="{575D2D9C-F26A-4D19-B952-D2C931DD66B2}" type="presOf" srcId="{76EBD7EB-5FEE-4463-A2D3-7D1998846A9C}" destId="{191F05B9-0D6A-4595-8F7E-19E53441D877}" srcOrd="0" destOrd="0" presId="urn:diagrams.loki3.com/BracketList"/>
    <dgm:cxn modelId="{568CBA9D-02A7-4130-9E74-F016023443E3}" srcId="{59540C84-BC20-47C6-90A6-3212B46AB93B}" destId="{95EBE6CD-4C6A-45A9-BDD4-B85E3B6D9212}" srcOrd="2" destOrd="0" parTransId="{CE7CE7CA-D72E-4AE8-8195-FCAADD060C7A}" sibTransId="{BC42917E-15D4-4649-8685-FCFBA42AACB4}"/>
    <dgm:cxn modelId="{21485EA8-3433-47BB-BCE1-7C5E4A4D1414}" srcId="{D305D977-6ABD-4A29-AFAB-D408D4E6958E}" destId="{357A0304-C901-4972-9A02-E844F8085016}" srcOrd="1" destOrd="0" parTransId="{D8C4F13E-960E-46E4-8DDC-36D7BAF010D9}" sibTransId="{826F5EDE-054F-4CFC-9F57-841BE5062E4D}"/>
    <dgm:cxn modelId="{86BC19B4-B418-4561-A81F-531D750438D7}" srcId="{76EBD7EB-5FEE-4463-A2D3-7D1998846A9C}" destId="{14734EE1-9D8B-4F3E-B6B5-3282DA571FF6}" srcOrd="1" destOrd="0" parTransId="{9111B517-778C-4641-BAFD-9D8257167B71}" sibTransId="{4D87120F-CA8C-44F8-9412-FCA658DA9930}"/>
    <dgm:cxn modelId="{014749C3-2C79-4877-BCAD-D2CCA97F74F0}" type="presOf" srcId="{A9E75717-72CB-49F2-9ACF-CC58C22059AD}" destId="{17923F19-8C37-4122-9760-E7C108AFCE5D}" srcOrd="0" destOrd="3" presId="urn:diagrams.loki3.com/BracketList"/>
    <dgm:cxn modelId="{B9B9D2C8-B6EA-44B5-BBAA-07F0E4B6BA63}" srcId="{59540C84-BC20-47C6-90A6-3212B46AB93B}" destId="{C7ECCBD5-BC72-4A0F-A80E-534F37347115}" srcOrd="3" destOrd="0" parTransId="{FEABCA53-A6CA-46CD-98A1-46ACD8F43077}" sibTransId="{17E80F94-4BE1-4470-9D22-3C648607A419}"/>
    <dgm:cxn modelId="{0D4752CA-BBC0-4698-A34D-2D05743A6BF9}" srcId="{76EBD7EB-5FEE-4463-A2D3-7D1998846A9C}" destId="{EC5389A7-6B58-47C9-8844-A82FFA93DE20}" srcOrd="0" destOrd="0" parTransId="{07C2BBB3-B88A-4D36-B820-D594CA009E26}" sibTransId="{C5339865-D163-4201-BFE4-104149882233}"/>
    <dgm:cxn modelId="{FA45E2D2-4E3F-4896-B225-45815CC9628E}" srcId="{D305D977-6ABD-4A29-AFAB-D408D4E6958E}" destId="{DDFD016A-0E3A-48AD-AB10-44E85E7A45C3}" srcOrd="0" destOrd="0" parTransId="{FE0A5F9A-4B3C-4665-A2B7-1CA0F65AAB14}" sibTransId="{68B50C70-C92F-4BB8-8F85-0D979EAB79BB}"/>
    <dgm:cxn modelId="{0E1A7ED4-296A-404C-B272-7205B4FF482D}" type="presOf" srcId="{CA950CDD-F0C7-4A04-A705-1E7149E9213C}" destId="{17923F19-8C37-4122-9760-E7C108AFCE5D}" srcOrd="0" destOrd="4" presId="urn:diagrams.loki3.com/BracketList"/>
    <dgm:cxn modelId="{9C007DD7-4F30-4039-A773-4AFBE3B2B8D5}" srcId="{59540C84-BC20-47C6-90A6-3212B46AB93B}" destId="{E7B69FAF-345A-4F96-8C6F-190B2972BF00}" srcOrd="1" destOrd="0" parTransId="{00BE67C2-857D-4FDB-A07F-1C65859DB07D}" sibTransId="{37A83911-42B3-438C-8A87-34C731895DED}"/>
    <dgm:cxn modelId="{267368D8-FF89-48F7-B167-606DB3E36681}" srcId="{2C9ADE99-FE02-4582-970D-8DB36AA634D4}" destId="{0D8AFD60-5921-46D1-A8A3-685EE48457DC}" srcOrd="0" destOrd="0" parTransId="{CCD59E1E-7B12-4837-94CF-3D8B914A003E}" sibTransId="{5BA5C2F6-50B7-420A-A098-2385F3A6E719}"/>
    <dgm:cxn modelId="{C03068EC-E163-44CF-9529-673D6830927D}" srcId="{76EBD7EB-5FEE-4463-A2D3-7D1998846A9C}" destId="{A9E75717-72CB-49F2-9ACF-CC58C22059AD}" srcOrd="3" destOrd="0" parTransId="{9FB7F6AB-6FEB-488D-85FB-8E7CC79AE612}" sibTransId="{C12E75BF-A399-4F99-818F-1244494D3AEA}"/>
    <dgm:cxn modelId="{0B3D59F6-9DF2-4755-86FB-9B783EE1594F}" type="presOf" srcId="{806FB3C9-7BC6-4C70-A28E-B21F9658B65B}" destId="{B92BB90A-1860-4489-83C2-E08503E66A0D}" srcOrd="0" destOrd="0" presId="urn:diagrams.loki3.com/BracketList"/>
    <dgm:cxn modelId="{069A89F8-8FCB-4DBE-851F-EF02D1322E94}" type="presOf" srcId="{C7ECCBD5-BC72-4A0F-A80E-534F37347115}" destId="{B92BB90A-1860-4489-83C2-E08503E66A0D}" srcOrd="0" destOrd="3" presId="urn:diagrams.loki3.com/BracketList"/>
    <dgm:cxn modelId="{686989FA-57E0-43E9-8D6E-44F499051B70}" type="presOf" srcId="{14734EE1-9D8B-4F3E-B6B5-3282DA571FF6}" destId="{17923F19-8C37-4122-9760-E7C108AFCE5D}" srcOrd="0" destOrd="1" presId="urn:diagrams.loki3.com/BracketList"/>
    <dgm:cxn modelId="{DD29E80F-55BF-4CCC-B004-FAC2A44748E7}" type="presParOf" srcId="{93E7049A-F8DD-402A-BEE4-DE6E006D33B8}" destId="{D14FA9A5-DE35-40CD-AA57-6EF6C63ACA85}" srcOrd="0" destOrd="0" presId="urn:diagrams.loki3.com/BracketList"/>
    <dgm:cxn modelId="{680F1060-8FF4-4A73-9356-285B643907F0}" type="presParOf" srcId="{D14FA9A5-DE35-40CD-AA57-6EF6C63ACA85}" destId="{0061F399-6490-41F7-B91D-1B661D917DD9}" srcOrd="0" destOrd="0" presId="urn:diagrams.loki3.com/BracketList"/>
    <dgm:cxn modelId="{3DC56597-7A82-41B8-AA82-F199C0A5FC26}" type="presParOf" srcId="{D14FA9A5-DE35-40CD-AA57-6EF6C63ACA85}" destId="{94EACA20-588A-460E-A1F4-FB12811B6A51}" srcOrd="1" destOrd="0" presId="urn:diagrams.loki3.com/BracketList"/>
    <dgm:cxn modelId="{DB200E5D-7DE8-4617-8A50-ABCA7F60E61D}" type="presParOf" srcId="{D14FA9A5-DE35-40CD-AA57-6EF6C63ACA85}" destId="{564686EF-7EC0-48E5-8476-ED213106B8F9}" srcOrd="2" destOrd="0" presId="urn:diagrams.loki3.com/BracketList"/>
    <dgm:cxn modelId="{DE3398AF-16B1-4A80-B132-55465639F1F9}" type="presParOf" srcId="{D14FA9A5-DE35-40CD-AA57-6EF6C63ACA85}" destId="{B92BB90A-1860-4489-83C2-E08503E66A0D}" srcOrd="3" destOrd="0" presId="urn:diagrams.loki3.com/BracketList"/>
    <dgm:cxn modelId="{0A59D479-8A9B-4758-AFC0-9C4D64B9A8AB}" type="presParOf" srcId="{93E7049A-F8DD-402A-BEE4-DE6E006D33B8}" destId="{AAD956C2-21B4-4179-926E-A5A44ECCD2C3}" srcOrd="1" destOrd="0" presId="urn:diagrams.loki3.com/BracketList"/>
    <dgm:cxn modelId="{3C383B1D-6039-48C2-86C4-F12AA014B15E}" type="presParOf" srcId="{93E7049A-F8DD-402A-BEE4-DE6E006D33B8}" destId="{829BFF4A-9012-4441-8771-F7CFAC700595}" srcOrd="2" destOrd="0" presId="urn:diagrams.loki3.com/BracketList"/>
    <dgm:cxn modelId="{DC3D0CE1-CD6A-4293-AB96-89EC4FAEF0BE}" type="presParOf" srcId="{829BFF4A-9012-4441-8771-F7CFAC700595}" destId="{47F476FA-BEE6-467C-83F4-F160F6297E97}" srcOrd="0" destOrd="0" presId="urn:diagrams.loki3.com/BracketList"/>
    <dgm:cxn modelId="{39F25FDF-C8B1-4A96-AE44-DC1867487318}" type="presParOf" srcId="{829BFF4A-9012-4441-8771-F7CFAC700595}" destId="{5A4467C7-45D7-4EC4-A951-475169BDAF3E}" srcOrd="1" destOrd="0" presId="urn:diagrams.loki3.com/BracketList"/>
    <dgm:cxn modelId="{4D35E3C2-7437-4EED-B954-BA3ACF71BC30}" type="presParOf" srcId="{829BFF4A-9012-4441-8771-F7CFAC700595}" destId="{1ADB1B28-4614-49DD-AA14-A6F3C17DC5DF}" srcOrd="2" destOrd="0" presId="urn:diagrams.loki3.com/BracketList"/>
    <dgm:cxn modelId="{900FB915-26B9-4C5D-AF71-FFE97C55F2C6}" type="presParOf" srcId="{829BFF4A-9012-4441-8771-F7CFAC700595}" destId="{0FCEDDFD-F76A-4557-932F-390A2012898A}" srcOrd="3" destOrd="0" presId="urn:diagrams.loki3.com/BracketList"/>
    <dgm:cxn modelId="{AC50F911-23AC-488A-AC25-27141EF8D6DC}" type="presParOf" srcId="{93E7049A-F8DD-402A-BEE4-DE6E006D33B8}" destId="{86FAD821-E089-4572-AC9C-284CB539CEE9}" srcOrd="3" destOrd="0" presId="urn:diagrams.loki3.com/BracketList"/>
    <dgm:cxn modelId="{2403CC2E-2750-4376-BC76-B4E9782185B7}" type="presParOf" srcId="{93E7049A-F8DD-402A-BEE4-DE6E006D33B8}" destId="{983273C5-03DE-4D9A-9740-E812ED5B5EBF}" srcOrd="4" destOrd="0" presId="urn:diagrams.loki3.com/BracketList"/>
    <dgm:cxn modelId="{1D634E10-EDAD-401F-B709-29D8533E1A53}" type="presParOf" srcId="{983273C5-03DE-4D9A-9740-E812ED5B5EBF}" destId="{FEF58FDB-C82F-4163-BE35-AE34CB0578F1}" srcOrd="0" destOrd="0" presId="urn:diagrams.loki3.com/BracketList"/>
    <dgm:cxn modelId="{0D0CE9BC-0165-45FC-83D0-E07C581A4E74}" type="presParOf" srcId="{983273C5-03DE-4D9A-9740-E812ED5B5EBF}" destId="{A33670FC-23FD-44E4-A904-16AEDE2E531B}" srcOrd="1" destOrd="0" presId="urn:diagrams.loki3.com/BracketList"/>
    <dgm:cxn modelId="{7303B1C5-F9C9-4E19-B537-E63ADF24B97E}" type="presParOf" srcId="{983273C5-03DE-4D9A-9740-E812ED5B5EBF}" destId="{1E63DC3B-513E-4CF2-956B-FBD88B7CB261}" srcOrd="2" destOrd="0" presId="urn:diagrams.loki3.com/BracketList"/>
    <dgm:cxn modelId="{4EE7CDB6-C3E5-4273-8876-F1792D45AE56}" type="presParOf" srcId="{983273C5-03DE-4D9A-9740-E812ED5B5EBF}" destId="{869E607D-99FF-4477-9050-76F13D991DEA}" srcOrd="3" destOrd="0" presId="urn:diagrams.loki3.com/BracketList"/>
    <dgm:cxn modelId="{A42B1384-FDF0-4019-BFA5-CDEA31CCE9AF}" type="presParOf" srcId="{93E7049A-F8DD-402A-BEE4-DE6E006D33B8}" destId="{95959D87-D3DD-453C-A0ED-84BB28C39869}" srcOrd="5" destOrd="0" presId="urn:diagrams.loki3.com/BracketList"/>
    <dgm:cxn modelId="{8416D3CF-DB5A-4005-B28E-826128D59ABE}" type="presParOf" srcId="{93E7049A-F8DD-402A-BEE4-DE6E006D33B8}" destId="{C0C44F85-AC3E-4F40-8E7E-11BEDEE0B8D6}" srcOrd="6" destOrd="0" presId="urn:diagrams.loki3.com/BracketList"/>
    <dgm:cxn modelId="{D8668B92-7D5B-426A-BAD0-00BCAC582DE8}" type="presParOf" srcId="{C0C44F85-AC3E-4F40-8E7E-11BEDEE0B8D6}" destId="{191F05B9-0D6A-4595-8F7E-19E53441D877}" srcOrd="0" destOrd="0" presId="urn:diagrams.loki3.com/BracketList"/>
    <dgm:cxn modelId="{628CF220-252A-437A-A017-3DE2693449EC}" type="presParOf" srcId="{C0C44F85-AC3E-4F40-8E7E-11BEDEE0B8D6}" destId="{1D5252AC-D7E8-4FFA-8D81-8514BCCA450D}" srcOrd="1" destOrd="0" presId="urn:diagrams.loki3.com/BracketList"/>
    <dgm:cxn modelId="{5D9A96D5-8D54-4AFF-8CC6-8046C8DEA479}" type="presParOf" srcId="{C0C44F85-AC3E-4F40-8E7E-11BEDEE0B8D6}" destId="{E816E427-90EF-46AD-8D59-63E1AAA3B42F}" srcOrd="2" destOrd="0" presId="urn:diagrams.loki3.com/BracketList"/>
    <dgm:cxn modelId="{2F3254A6-2F84-44FC-B0B9-94E59A0BF19F}" type="presParOf" srcId="{C0C44F85-AC3E-4F40-8E7E-11BEDEE0B8D6}" destId="{17923F19-8C37-4122-9760-E7C108AFCE5D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661AF-F43F-441C-A5F0-B3649B1194E0}">
      <dsp:nvSpPr>
        <dsp:cNvPr id="0" name=""/>
        <dsp:cNvSpPr/>
      </dsp:nvSpPr>
      <dsp:spPr>
        <a:xfrm>
          <a:off x="2709463" y="1870424"/>
          <a:ext cx="1435898" cy="1435898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DFCS Staff</a:t>
          </a:r>
        </a:p>
      </dsp:txBody>
      <dsp:txXfrm>
        <a:off x="2919745" y="2080706"/>
        <a:ext cx="1015334" cy="1015334"/>
      </dsp:txXfrm>
    </dsp:sp>
    <dsp:sp modelId="{8FDD6423-EED5-4B6F-9EC4-FCCACAE06C08}">
      <dsp:nvSpPr>
        <dsp:cNvPr id="0" name=""/>
        <dsp:cNvSpPr/>
      </dsp:nvSpPr>
      <dsp:spPr>
        <a:xfrm rot="16200000">
          <a:off x="3211472" y="1635631"/>
          <a:ext cx="431879" cy="37705"/>
        </a:xfrm>
        <a:custGeom>
          <a:avLst/>
          <a:gdLst/>
          <a:ahLst/>
          <a:cxnLst/>
          <a:rect l="0" t="0" r="0" b="0"/>
          <a:pathLst>
            <a:path>
              <a:moveTo>
                <a:pt x="0" y="18852"/>
              </a:moveTo>
              <a:lnTo>
                <a:pt x="431879" y="188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16615" y="1643687"/>
        <a:ext cx="21593" cy="21593"/>
      </dsp:txXfrm>
    </dsp:sp>
    <dsp:sp modelId="{625226D3-6381-4C3D-81B7-E9C678BEFD58}">
      <dsp:nvSpPr>
        <dsp:cNvPr id="0" name=""/>
        <dsp:cNvSpPr/>
      </dsp:nvSpPr>
      <dsp:spPr>
        <a:xfrm>
          <a:off x="2709463" y="2646"/>
          <a:ext cx="1435898" cy="14358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80000"/>
            <a:hueOff val="0"/>
            <a:satOff val="0"/>
            <a:lumOff val="0"/>
            <a:alphaOff val="0"/>
          </a:schemeClr>
        </a:lnRef>
        <a:fillRef idx="1">
          <a:schemeClr val="lt1">
            <a:hueOff val="0"/>
            <a:satOff val="0"/>
            <a:lumOff val="0"/>
            <a:alphaOff val="0"/>
          </a:schemeClr>
        </a:fillRef>
        <a:effectRef idx="0">
          <a:schemeClr val="lt1"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dsp:style>
      <dsp:txBody>
        <a:bodyPr spcFirstLastPara="0" vert="horz" wrap="square" lIns="0" tIns="226850" rIns="0" bIns="226850" numCol="1" spcCol="1270" anchor="ctr" anchorCtr="0">
          <a:noAutofit/>
        </a:bodyPr>
        <a:lstStyle/>
        <a:p>
          <a:pPr marL="0" lvl="0" indent="0" algn="ctr" defTabSz="5778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Foster Parents</a:t>
          </a:r>
        </a:p>
      </dsp:txBody>
      <dsp:txXfrm>
        <a:off x="2919745" y="212928"/>
        <a:ext cx="1015334" cy="1015334"/>
      </dsp:txXfrm>
    </dsp:sp>
    <dsp:sp modelId="{E8239E26-283E-4A29-AA99-DDC045C65ACD}">
      <dsp:nvSpPr>
        <dsp:cNvPr id="0" name=""/>
        <dsp:cNvSpPr/>
      </dsp:nvSpPr>
      <dsp:spPr>
        <a:xfrm rot="1800000">
          <a:off x="4020244" y="3036465"/>
          <a:ext cx="431879" cy="37705"/>
        </a:xfrm>
        <a:custGeom>
          <a:avLst/>
          <a:gdLst/>
          <a:ahLst/>
          <a:cxnLst/>
          <a:rect l="0" t="0" r="0" b="0"/>
          <a:pathLst>
            <a:path>
              <a:moveTo>
                <a:pt x="0" y="18852"/>
              </a:moveTo>
              <a:lnTo>
                <a:pt x="431879" y="188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25387" y="3044521"/>
        <a:ext cx="21593" cy="21593"/>
      </dsp:txXfrm>
    </dsp:sp>
    <dsp:sp modelId="{F8C99045-4589-492C-9A1A-0000A65C79DB}">
      <dsp:nvSpPr>
        <dsp:cNvPr id="0" name=""/>
        <dsp:cNvSpPr/>
      </dsp:nvSpPr>
      <dsp:spPr>
        <a:xfrm>
          <a:off x="4327006" y="2804313"/>
          <a:ext cx="1435898" cy="14358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80000"/>
            <a:hueOff val="0"/>
            <a:satOff val="0"/>
            <a:lumOff val="0"/>
            <a:alphaOff val="0"/>
          </a:schemeClr>
        </a:lnRef>
        <a:fillRef idx="1">
          <a:schemeClr val="lt1">
            <a:hueOff val="0"/>
            <a:satOff val="0"/>
            <a:lumOff val="0"/>
            <a:alphaOff val="0"/>
          </a:schemeClr>
        </a:fillRef>
        <a:effectRef idx="0">
          <a:schemeClr val="lt1"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dsp:style>
      <dsp:txBody>
        <a:bodyPr spcFirstLastPara="0" vert="horz" wrap="square" lIns="0" tIns="226850" rIns="0" bIns="226850" numCol="1" spcCol="1270" anchor="ctr" anchorCtr="0">
          <a:noAutofit/>
        </a:bodyPr>
        <a:lstStyle/>
        <a:p>
          <a:pPr marL="0" lvl="0" indent="0" algn="ctr" defTabSz="5778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Parents</a:t>
          </a:r>
        </a:p>
      </dsp:txBody>
      <dsp:txXfrm>
        <a:off x="4537288" y="3014595"/>
        <a:ext cx="1015334" cy="1015334"/>
      </dsp:txXfrm>
    </dsp:sp>
    <dsp:sp modelId="{BAE5DE30-4AED-4E73-A632-ACB16E972B00}">
      <dsp:nvSpPr>
        <dsp:cNvPr id="0" name=""/>
        <dsp:cNvSpPr/>
      </dsp:nvSpPr>
      <dsp:spPr>
        <a:xfrm rot="9000000">
          <a:off x="2402700" y="3036465"/>
          <a:ext cx="431879" cy="37705"/>
        </a:xfrm>
        <a:custGeom>
          <a:avLst/>
          <a:gdLst/>
          <a:ahLst/>
          <a:cxnLst/>
          <a:rect l="0" t="0" r="0" b="0"/>
          <a:pathLst>
            <a:path>
              <a:moveTo>
                <a:pt x="0" y="18852"/>
              </a:moveTo>
              <a:lnTo>
                <a:pt x="431879" y="188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607843" y="3044521"/>
        <a:ext cx="21593" cy="21593"/>
      </dsp:txXfrm>
    </dsp:sp>
    <dsp:sp modelId="{C9739F94-9F1E-4C08-933F-A734D0987DD0}">
      <dsp:nvSpPr>
        <dsp:cNvPr id="0" name=""/>
        <dsp:cNvSpPr/>
      </dsp:nvSpPr>
      <dsp:spPr>
        <a:xfrm>
          <a:off x="1091919" y="2804313"/>
          <a:ext cx="1435898" cy="14358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80000"/>
            <a:hueOff val="0"/>
            <a:satOff val="0"/>
            <a:lumOff val="0"/>
            <a:alphaOff val="0"/>
          </a:schemeClr>
        </a:lnRef>
        <a:fillRef idx="1">
          <a:schemeClr val="lt1">
            <a:hueOff val="0"/>
            <a:satOff val="0"/>
            <a:lumOff val="0"/>
            <a:alphaOff val="0"/>
          </a:schemeClr>
        </a:fillRef>
        <a:effectRef idx="0">
          <a:schemeClr val="lt1"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dsp:style>
      <dsp:txBody>
        <a:bodyPr spcFirstLastPara="0" vert="horz" wrap="square" lIns="0" tIns="226850" rIns="0" bIns="226850" numCol="1" spcCol="1270" anchor="ctr" anchorCtr="0">
          <a:noAutofit/>
        </a:bodyPr>
        <a:lstStyle/>
        <a:p>
          <a:pPr marL="0" lvl="0" indent="0" algn="ctr" defTabSz="5778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000000"/>
              </a:solidFill>
              <a:latin typeface="Arial" panose="020B0604020202020204"/>
              <a:ea typeface="+mn-ea"/>
              <a:cs typeface="+mn-cs"/>
            </a:rPr>
            <a:t>CASAs</a:t>
          </a:r>
        </a:p>
      </dsp:txBody>
      <dsp:txXfrm>
        <a:off x="1302201" y="3014595"/>
        <a:ext cx="1015334" cy="1015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1F399-6490-41F7-B91D-1B661D917DD9}">
      <dsp:nvSpPr>
        <dsp:cNvPr id="0" name=""/>
        <dsp:cNvSpPr/>
      </dsp:nvSpPr>
      <dsp:spPr>
        <a:xfrm>
          <a:off x="3490" y="551172"/>
          <a:ext cx="1785253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Child Information</a:t>
          </a:r>
        </a:p>
      </dsp:txBody>
      <dsp:txXfrm>
        <a:off x="3490" y="551172"/>
        <a:ext cx="1785253" cy="277200"/>
      </dsp:txXfrm>
    </dsp:sp>
    <dsp:sp modelId="{94EACA20-588A-460E-A1F4-FB12811B6A51}">
      <dsp:nvSpPr>
        <dsp:cNvPr id="0" name=""/>
        <dsp:cNvSpPr/>
      </dsp:nvSpPr>
      <dsp:spPr>
        <a:xfrm>
          <a:off x="1788743" y="100722"/>
          <a:ext cx="357050" cy="11781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BB90A-1860-4489-83C2-E08503E66A0D}">
      <dsp:nvSpPr>
        <dsp:cNvPr id="0" name=""/>
        <dsp:cNvSpPr/>
      </dsp:nvSpPr>
      <dsp:spPr>
        <a:xfrm>
          <a:off x="2288614" y="100722"/>
          <a:ext cx="4855889" cy="1178100"/>
        </a:xfrm>
        <a:prstGeom prst="rect">
          <a:avLst/>
        </a:prstGeom>
        <a:solidFill>
          <a:srgbClr val="B3BC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Demographics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Characteristics / Diagnoses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Prescribed Medication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Health Events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Education Detail</a:t>
          </a:r>
        </a:p>
      </dsp:txBody>
      <dsp:txXfrm>
        <a:off x="2288614" y="100722"/>
        <a:ext cx="4855889" cy="1178100"/>
      </dsp:txXfrm>
    </dsp:sp>
    <dsp:sp modelId="{47F476FA-BEE6-467C-83F4-F160F6297E97}">
      <dsp:nvSpPr>
        <dsp:cNvPr id="0" name=""/>
        <dsp:cNvSpPr/>
      </dsp:nvSpPr>
      <dsp:spPr>
        <a:xfrm>
          <a:off x="3490" y="1474184"/>
          <a:ext cx="1785253" cy="44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Educational Records</a:t>
          </a:r>
        </a:p>
      </dsp:txBody>
      <dsp:txXfrm>
        <a:off x="3490" y="1474184"/>
        <a:ext cx="1785253" cy="441787"/>
      </dsp:txXfrm>
    </dsp:sp>
    <dsp:sp modelId="{5A4467C7-45D7-4EC4-A951-475169BDAF3E}">
      <dsp:nvSpPr>
        <dsp:cNvPr id="0" name=""/>
        <dsp:cNvSpPr/>
      </dsp:nvSpPr>
      <dsp:spPr>
        <a:xfrm>
          <a:off x="1788743" y="1329222"/>
          <a:ext cx="357050" cy="73171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EDDFD-F76A-4557-932F-390A2012898A}">
      <dsp:nvSpPr>
        <dsp:cNvPr id="0" name=""/>
        <dsp:cNvSpPr/>
      </dsp:nvSpPr>
      <dsp:spPr>
        <a:xfrm>
          <a:off x="2288614" y="1329222"/>
          <a:ext cx="4855889" cy="731710"/>
        </a:xfrm>
        <a:prstGeom prst="rect">
          <a:avLst/>
        </a:prstGeom>
        <a:solidFill>
          <a:srgbClr val="B3BC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School Records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Individual Education Plan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Individual Family Service Plan</a:t>
          </a:r>
        </a:p>
      </dsp:txBody>
      <dsp:txXfrm>
        <a:off x="2288614" y="1329222"/>
        <a:ext cx="4855889" cy="731710"/>
      </dsp:txXfrm>
    </dsp:sp>
    <dsp:sp modelId="{FEF58FDB-C82F-4163-BE35-AE34CB0578F1}">
      <dsp:nvSpPr>
        <dsp:cNvPr id="0" name=""/>
        <dsp:cNvSpPr/>
      </dsp:nvSpPr>
      <dsp:spPr>
        <a:xfrm>
          <a:off x="3490" y="2561783"/>
          <a:ext cx="1785253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Medical Records</a:t>
          </a:r>
        </a:p>
      </dsp:txBody>
      <dsp:txXfrm>
        <a:off x="3490" y="2561783"/>
        <a:ext cx="1785253" cy="277200"/>
      </dsp:txXfrm>
    </dsp:sp>
    <dsp:sp modelId="{A33670FC-23FD-44E4-A904-16AEDE2E531B}">
      <dsp:nvSpPr>
        <dsp:cNvPr id="0" name=""/>
        <dsp:cNvSpPr/>
      </dsp:nvSpPr>
      <dsp:spPr>
        <a:xfrm>
          <a:off x="1788743" y="2111333"/>
          <a:ext cx="357050" cy="11781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E607D-99FF-4477-9050-76F13D991DEA}">
      <dsp:nvSpPr>
        <dsp:cNvPr id="0" name=""/>
        <dsp:cNvSpPr/>
      </dsp:nvSpPr>
      <dsp:spPr>
        <a:xfrm>
          <a:off x="2288614" y="2111333"/>
          <a:ext cx="4855889" cy="1178100"/>
        </a:xfrm>
        <a:prstGeom prst="rect">
          <a:avLst/>
        </a:prstGeom>
        <a:solidFill>
          <a:srgbClr val="B3BC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Health and Medical Records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Immunizations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>
              <a:solidFill>
                <a:schemeClr val="tx1"/>
              </a:solidFill>
            </a:rPr>
            <a:t>Early and Periodic Screening, Diagnostic, and Treatment</a:t>
          </a:r>
          <a:endParaRPr lang="en-US" sz="1400" kern="120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Dental Reports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Mental Health Records</a:t>
          </a:r>
        </a:p>
      </dsp:txBody>
      <dsp:txXfrm>
        <a:off x="2288614" y="2111333"/>
        <a:ext cx="4855889" cy="1178100"/>
      </dsp:txXfrm>
    </dsp:sp>
    <dsp:sp modelId="{191F05B9-0D6A-4595-8F7E-19E53441D877}">
      <dsp:nvSpPr>
        <dsp:cNvPr id="0" name=""/>
        <dsp:cNvSpPr/>
      </dsp:nvSpPr>
      <dsp:spPr>
        <a:xfrm>
          <a:off x="3490" y="3698785"/>
          <a:ext cx="1785253" cy="44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Other Case Information</a:t>
          </a:r>
        </a:p>
      </dsp:txBody>
      <dsp:txXfrm>
        <a:off x="3490" y="3698785"/>
        <a:ext cx="1785253" cy="441787"/>
      </dsp:txXfrm>
    </dsp:sp>
    <dsp:sp modelId="{1D5252AC-D7E8-4FFA-8D81-8514BCCA450D}">
      <dsp:nvSpPr>
        <dsp:cNvPr id="0" name=""/>
        <dsp:cNvSpPr/>
      </dsp:nvSpPr>
      <dsp:spPr>
        <a:xfrm>
          <a:off x="1788743" y="3339833"/>
          <a:ext cx="357050" cy="115969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23F19-8C37-4122-9760-E7C108AFCE5D}">
      <dsp:nvSpPr>
        <dsp:cNvPr id="0" name=""/>
        <dsp:cNvSpPr/>
      </dsp:nvSpPr>
      <dsp:spPr>
        <a:xfrm>
          <a:off x="2288614" y="3339833"/>
          <a:ext cx="4855889" cy="1159692"/>
        </a:xfrm>
        <a:prstGeom prst="rect">
          <a:avLst/>
        </a:prstGeom>
        <a:solidFill>
          <a:srgbClr val="B3BC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Ansell Casey forms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Staff Contact Information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Foster Care Case Plan – Foster Parent Specific Version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Child Passport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</a:rPr>
            <a:t>Caregiver Passport</a:t>
          </a:r>
        </a:p>
      </dsp:txBody>
      <dsp:txXfrm>
        <a:off x="2288614" y="3339833"/>
        <a:ext cx="4855889" cy="1159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22485B3-3531-0145-B837-7AF7C4AB3A53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B5BD4FA-ECBD-1449-BAF0-49B8DBF74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59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BD4FA-ECBD-1449-BAF0-49B8DBF743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9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D0885-38AF-1E62-C7EE-EF8A67E35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68A190-03AE-DD77-772B-9BEA16AA2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2C968A-ABBA-E994-A485-430EF6D8A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2B4A8-81FD-8933-3298-03176F5EE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BD4FA-ECBD-1449-BAF0-49B8DBF743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17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EC905-8CFF-A360-67A6-D45B6A2FA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9F43CF-1C92-DD7A-A813-CAAB409A2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E81A1C-DAAA-2799-A583-000705F79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C3973-9FF9-9F35-4714-999FE29596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BD4FA-ECBD-1449-BAF0-49B8DBF743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89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EC905-8CFF-A360-67A6-D45B6A2FA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9F43CF-1C92-DD7A-A813-CAAB409A2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E81A1C-DAAA-2799-A583-000705F79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C3973-9FF9-9F35-4714-999FE29596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BD4FA-ECBD-1449-BAF0-49B8DBF743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43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C312F-CB0A-41CF-9163-CB57469066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95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1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27CBFF58-BDEA-D14A-B545-6C504296B293}" type="datetime1">
              <a:rPr lang="en-US" smtClean="0"/>
              <a:t>9/12/16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183677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 Affairs</a:t>
            </a:r>
            <a:r>
              <a:rPr lang="en-US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 Communications</a:t>
            </a:r>
            <a:endParaRPr lang="en-US" b="0" i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53B3A4C7-B993-7942-AB10-9E6B3CE5D765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33EF54E1-6DE5-2342-A96C-A49D862A3FEE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22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I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</a:t>
            </a:r>
            <a:r>
              <a:rPr lang="en-US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Planning and Initiatives</a:t>
            </a:r>
            <a:endParaRPr lang="en-US" b="0" i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1C2037DC-C5A6-974F-B0B6-2F9F72D567FF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38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_OED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Enterprise Development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01256135-3DE1-7747-AB7D-793DB7F53A9C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37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C0685FAA-76DF-D143-866B-81297FA56A83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9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Child Support Services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7D4D23FA-7FF4-2640-8BC9-3088070DE6CE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6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</a:t>
            </a:r>
            <a:r>
              <a:rPr lang="en-US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Budget Administration</a:t>
            </a:r>
            <a:endParaRPr lang="en-US" b="0" i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0A3C2D3E-8F3C-F342-9E98-1D8A383E48FC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60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and Support Services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1870ADFB-A194-EE40-8A0A-57202C690C30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31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</a:t>
            </a:r>
            <a:r>
              <a:rPr lang="en-US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Services</a:t>
            </a:r>
            <a:endParaRPr lang="en-US" b="0" i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A61E3CDD-3C40-FB4D-83EB-2B82D13F2B58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56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87DE0297-DEEE-4947-A86D-A7793085FDAA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2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75254BD8-03B1-0743-833D-367C2F8BC0A7}" type="datetime1">
              <a:rPr lang="en-US" smtClean="0"/>
              <a:t>9/12/16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Child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1096877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622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 Resources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3A624A8E-E3D0-694E-8C77-0E87903D55B7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97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Child Welfare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C06F0716-5209-1E45-A13B-E01A3D69E2B4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88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CDC838D1-5CD8-5A4C-B372-DD7DA37F5747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 Affairs and Communications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A0B64865-8DD3-674E-94B6-5BCCBD769969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74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E48137B2-7C4F-FD40-A89B-4B248DDE5044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71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I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 Planning and Initiatives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E981190D-760D-1549-A4F3-6E0EB84DE1DD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9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_OED Option 1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Enterprise Development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614698C2-3C89-524E-B885-C5C4C5E3E238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5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6080E734-6C5A-174F-AAFF-42E7AD118AEC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6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Aging Services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69424024-C726-E845-B171-405BD37B797B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65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 Administration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D9FA6284-37FD-2341-B9A0-B1D3F77973B2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0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</a:t>
            </a:r>
            <a:r>
              <a:rPr lang="en-US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Administration</a:t>
            </a:r>
            <a:endParaRPr lang="en-US" b="0" i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56967973-706C-C84A-B1D4-BE35456C6437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65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and Support Services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7F1559F2-FA81-614A-A570-271220CE3172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912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Financial Services</a:t>
            </a:r>
            <a:endParaRPr lang="en-US" b="0" i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9F7587FC-5547-6142-A245-7280E266E720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81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3747194B-9C69-5B4A-9CEC-F001DC24C6D5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94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616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 Resources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2500BC55-09A5-7247-9098-45E37AFB965C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36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Child Welfare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72456184-5D3F-AC46-A1E3-EB8E0908C8B1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777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28F380BA-B106-2044-A579-437F54B5CAB6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144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 Affairs and Communications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6AC8B8B4-5825-4B43-84D7-7E0C558F7881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31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828B943C-DAC8-FA45-BCD5-23B172E99A20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928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I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 Planning and Initiatives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0862C727-00D5-A342-A0A9-D0D0A1A34AC4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078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_OED Option 1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Enterprise Development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13B06471-8890-0944-ACF9-48625F0A9D9E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&amp; Support</a:t>
            </a:r>
            <a:r>
              <a:rPr lang="en-US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Services</a:t>
            </a:r>
            <a:endParaRPr lang="en-US" b="0" i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DDCDC26C-689F-C740-8EBB-6F6032B7230C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414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2010733"/>
            <a:ext cx="2534589" cy="2354352"/>
          </a:xfrm>
          <a:prstGeom prst="rect">
            <a:avLst/>
          </a:prstGeom>
        </p:spPr>
      </p:pic>
      <p:sp>
        <p:nvSpPr>
          <p:cNvPr id="7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354258A3-29E4-4746-935E-39E292EC0C2E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713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189037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Child Support Services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944473"/>
            <a:ext cx="2534589" cy="2354352"/>
          </a:xfrm>
          <a:prstGeom prst="rect">
            <a:avLst/>
          </a:prstGeom>
        </p:spPr>
      </p:pic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301F32F6-F495-CD4D-A142-CBCE809BC2A1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530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207826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 Administration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944473"/>
            <a:ext cx="2534589" cy="2354352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9B458586-63C2-2146-B166-B10BAD7C1DAD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79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176511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sz="1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Facilities </a:t>
            </a:r>
            <a:br>
              <a:rPr lang="en-US" sz="1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Support Services</a:t>
            </a:r>
            <a:endParaRPr lang="en-US" sz="1400" b="0" i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888106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9BD0D16C-5F0B-0F4B-98F3-8AEB4232119C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83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14084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 Services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888106"/>
            <a:ext cx="2534589" cy="2354351"/>
          </a:xfrm>
          <a:prstGeom prst="rect">
            <a:avLst/>
          </a:prstGeom>
        </p:spPr>
      </p:pic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9281146E-843F-9940-8532-4A7D0315B336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533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68838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FBEF36B5-5233-2645-AA8E-91E4D8B5613A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520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</a:t>
            </a:r>
            <a:r>
              <a:rPr lang="en-US" sz="1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Resources</a:t>
            </a:r>
            <a:endParaRPr lang="en-US" sz="1400" b="0" i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FC5AF67F-E007-7D4E-912F-3866CBDBAAC8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258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Child Welfare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97572650-F1C0-E149-89B6-1590C88EDF4B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5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sz="1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Inspector General</a:t>
            </a:r>
            <a:endParaRPr lang="en-US" sz="1400" b="0" i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B6224392-0CD9-8942-9D45-8EE22D365C29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86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37" y="2010733"/>
            <a:ext cx="5106471" cy="235435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</a:t>
            </a:r>
            <a:r>
              <a:rPr lang="en-US" sz="1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Affairs </a:t>
            </a:r>
            <a:br>
              <a:rPr lang="en-US" sz="1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Communications</a:t>
            </a:r>
            <a:endParaRPr lang="en-US" sz="1400" b="0" i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7CD22C2F-427C-DD4E-9CF5-2E996E4EFC90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3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 Services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F4FD447F-2C62-A44C-9062-C4D5CF3622E3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877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5E07CBB1-8C03-BD45-B08C-2A10622D8706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2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I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</a:t>
            </a:r>
            <a:r>
              <a:rPr lang="en-US" sz="1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Planning </a:t>
            </a:r>
            <a:br>
              <a:rPr lang="en-US" sz="1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Initiatives</a:t>
            </a:r>
            <a:endParaRPr lang="en-US" sz="1400" b="0" i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E64D9B4F-B1B8-EC42-8B34-59ADC2FBB87B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293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_OED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Enterprise Development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D3233DC3-E8F5-AE4F-A4E8-C3F48B2E104E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394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2.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6785FF5B-877D-E547-9A25-98391C67B641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936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CS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Child Support Services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5573892D-20E1-F742-822C-3C3E7E466B91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799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 Administration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81DA6A1F-54A4-404A-B7A6-FAA831B07278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28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</a:t>
            </a:r>
            <a:b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Support</a:t>
            </a:r>
            <a:r>
              <a:rPr lang="en-US" sz="1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Services</a:t>
            </a:r>
            <a:endParaRPr lang="en-US" sz="1400" b="0" i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E25ECA12-FA35-F440-9009-CD054C2F31AF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950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 Services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97B08324-3701-7741-8040-F9CC0BF7A468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22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806ADF2A-EDD6-0C49-A0A6-6CE8F7EEFAD2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075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 Resources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937E89B3-1F09-AC45-B2C8-59E97011128D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8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9DD68F55-7367-914A-B56D-D25164BBA36D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391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Child Welfare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9A77B482-59EA-BB47-9749-180FB11EC754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077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97F034F9-B17B-6C42-803F-C45CB7DD8126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490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sz="1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Legislative Affairs </a:t>
            </a:r>
            <a:br>
              <a:rPr lang="en-US" sz="1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Communications</a:t>
            </a:r>
            <a:endParaRPr lang="en-US" sz="1400" b="0" i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E30F6724-53D9-3248-812C-EE37B8B23EF0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045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36248EEF-EA2D-A042-9169-2F56E92C7412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865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I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 Planning</a:t>
            </a:r>
            <a:r>
              <a:rPr lang="en-US" sz="1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sz="1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Initiatives</a:t>
            </a:r>
            <a:endParaRPr lang="en-US" sz="1400" b="0" i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226E8B28-7B5B-794F-8F15-47BF32A47D1B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58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_OED Option 2.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Enterprise Development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395B453A-142E-3649-9656-1B514B010E48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29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HS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8/18/</a:t>
            </a:r>
            <a:fld id="{963D0092-468A-804B-846A-8BA01004F3FF}" type="datetime1">
              <a:rPr lang="en-US" smtClean="0"/>
              <a:t>9/12/16</a:t>
            </a:fld>
            <a:r>
              <a:rPr lang="en-US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0389392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S Option 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Division of Aging Services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5CE3D497-884E-A249-94BF-FD8873D00776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892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BA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Budget Administration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7D281122-587E-A14D-A924-5284FC489A60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68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OFSS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Facilities </a:t>
            </a:r>
            <a:b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Support Services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441CA010-2F4D-D342-A72B-02D5763A5A4E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5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MD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666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Human Resources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4C8BB2C1-300C-C245-9A65-D217CB260E34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072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OFS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Financial Services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37F21128-D277-7F4B-948F-404A83D65B72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130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OGC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General Counsel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71ABBD35-2C01-1B40-AEB1-51968D4B1670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664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OHR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</a:t>
            </a:r>
            <a:r>
              <a:rPr lang="en-US" sz="1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Human Resources</a:t>
            </a:r>
            <a:endParaRPr lang="en-US" sz="1400" b="0" i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FDC75CB6-1267-5F47-9DB9-08A004B6953C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339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Child Welfare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F2BA3039-E740-A840-BAAC-9482FBD7BDE7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700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FBFD3D08-DBB0-DE4A-A36F-2DB6E552F78F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497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_OLAC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Legislative</a:t>
            </a:r>
            <a:r>
              <a:rPr lang="en-US" sz="1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Affairs </a:t>
            </a:r>
            <a:br>
              <a:rPr lang="en-US" sz="1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Communications</a:t>
            </a:r>
            <a:endParaRPr lang="en-US" sz="1400" b="0" i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C7F1CD23-2869-744F-8A26-5D0CCA5A8FF9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575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_OPC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Procurement and Contracts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2E4E2579-D08F-104F-93F3-946992B6EAC9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01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_OSPI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Strategic Planning </a:t>
            </a:r>
            <a:b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en-US" sz="1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Initiatives</a:t>
            </a:r>
            <a:endParaRPr lang="en-US" sz="1400" b="0" i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9814E9E2-699A-3749-BD92-146EBAD33831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850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_OED Option 2.3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39" y="5417392"/>
            <a:ext cx="10368593" cy="528098"/>
          </a:xfrm>
        </p:spPr>
        <p:txBody>
          <a:bodyPr>
            <a:noAutofit/>
          </a:bodyPr>
          <a:lstStyle>
            <a:lvl1pPr marL="0" indent="0" algn="l">
              <a:buNone/>
              <a:defRPr sz="3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90140" y="4258335"/>
            <a:ext cx="9833753" cy="1185952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90141" y="6037543"/>
            <a:ext cx="10748153" cy="4143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Name, Presenter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90139" y="4007410"/>
            <a:ext cx="305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Enterprise Development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1742334"/>
            <a:ext cx="2534589" cy="2354351"/>
          </a:xfrm>
          <a:prstGeom prst="rect">
            <a:avLst/>
          </a:prstGeom>
        </p:spPr>
      </p:pic>
      <p:sp>
        <p:nvSpPr>
          <p:cNvPr id="10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732" y="957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400" b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67831032-3520-2D45-965D-D4F166C82EB7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672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Blue Multicolor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Slide title goes here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11497235" cy="4913738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/>
              <a:t>Office or Division Name goes </a:t>
            </a:r>
            <a:r>
              <a:rPr lang="en-US" sz="1300" err="1"/>
              <a:t>herey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325100" y="6510338"/>
            <a:ext cx="923925" cy="260350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fld id="{8F63BABC-A9D0-8F42-B2E2-01F2E8C0DF4E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_OIT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Child Welfare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1A1BE8DD-E33E-104F-9019-B116BA09CE85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729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Green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Slide title goes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11497235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/>
              <a:t>Office or Division Name goes </a:t>
            </a:r>
            <a:r>
              <a:rPr lang="en-US" sz="1300" err="1"/>
              <a:t>herey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325100" y="6510338"/>
            <a:ext cx="923925" cy="260350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fld id="{9BEFA2C3-4B54-D542-B4AC-419C90CC832E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Orang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Slide title goes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11497235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/>
              <a:t>Office or Division Name goes </a:t>
            </a:r>
            <a:r>
              <a:rPr lang="en-US" sz="1300" err="1"/>
              <a:t>herey</a:t>
            </a:r>
            <a:endParaRPr lang="en-US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325100" y="6510338"/>
            <a:ext cx="923925" cy="260350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fld id="{9065B741-E963-0647-A850-2021D04D6A26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Blu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Slide title goes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5441577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976730" y="1289553"/>
            <a:ext cx="5870128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/>
              <a:t>Office or Division Name goes </a:t>
            </a:r>
            <a:r>
              <a:rPr lang="en-US" sz="1300" err="1"/>
              <a:t>herey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325100" y="6510338"/>
            <a:ext cx="923925" cy="260350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fld id="{CA7FDA51-B08D-E947-AFF6-8DD067F18CFA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426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Green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Slide title goes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5441577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976730" y="1289553"/>
            <a:ext cx="5870128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/>
              <a:t>Office or Division Name goes </a:t>
            </a:r>
            <a:r>
              <a:rPr lang="en-US" sz="1300" err="1"/>
              <a:t>herey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325100" y="6510338"/>
            <a:ext cx="923925" cy="260350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fld id="{876CD848-AE3C-B649-86E4-9578333FD553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443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Orang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Slide title goes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49623" y="1289553"/>
            <a:ext cx="5441577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976730" y="1289553"/>
            <a:ext cx="5870128" cy="4887411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/>
              <a:t>Office or Division Name goes </a:t>
            </a:r>
            <a:r>
              <a:rPr lang="en-US" sz="1300" err="1"/>
              <a:t>herey</a:t>
            </a:r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325100" y="6510338"/>
            <a:ext cx="923925" cy="260350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fld id="{CFA5C2AC-A3BC-3E4F-8DEA-8DF9A4D4CE84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834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BLUE text + photo Blu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Slide title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9250" y="1289553"/>
            <a:ext cx="5521463" cy="478263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763" y="1289553"/>
            <a:ext cx="5619750" cy="4782635"/>
          </a:xfrm>
        </p:spPr>
        <p:txBody>
          <a:bodyPr/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/>
              <a:t>Office or Division Name goes </a:t>
            </a:r>
            <a:r>
              <a:rPr lang="en-US" sz="1300" err="1"/>
              <a:t>herey</a:t>
            </a:r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325100" y="6510338"/>
            <a:ext cx="923925" cy="260350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fld id="{A4234CDD-3973-FC4E-BA10-08B787680207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245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GREEN text + photo Green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Slide title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9250" y="1289553"/>
            <a:ext cx="5521463" cy="478263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763" y="1289553"/>
            <a:ext cx="5619750" cy="4782635"/>
          </a:xfrm>
        </p:spPr>
        <p:txBody>
          <a:bodyPr/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/>
              <a:t>Office or Division Name goes </a:t>
            </a:r>
            <a:r>
              <a:rPr lang="en-US" sz="1300" err="1"/>
              <a:t>herey</a:t>
            </a:r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325100" y="6510338"/>
            <a:ext cx="923925" cy="260350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fld id="{B531E39A-484C-064A-B0D8-EB3043A64D39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213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ORANGE text + photo Orang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623" y="256185"/>
            <a:ext cx="11497235" cy="1033368"/>
          </a:xfrm>
        </p:spPr>
        <p:txBody>
          <a:bodyPr>
            <a:normAutofit/>
          </a:bodyPr>
          <a:lstStyle>
            <a:lvl1pPr algn="ctr">
              <a:defRPr sz="4000" b="1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Slide title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6241153"/>
            <a:ext cx="584948" cy="5849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1376837" y="6510940"/>
            <a:ext cx="0" cy="259972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49250" y="1289553"/>
            <a:ext cx="5521463" cy="478263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87150" y="6480462"/>
            <a:ext cx="58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5209312-FEBA-6D4B-8361-CC24BE43BAEF}" type="slidenum">
              <a:rPr lang="en-US" sz="14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27763" y="1289553"/>
            <a:ext cx="5619750" cy="4782635"/>
          </a:xfrm>
        </p:spPr>
        <p:txBody>
          <a:bodyPr/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97" y="6492037"/>
            <a:ext cx="39762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 </a:t>
            </a:r>
            <a:r>
              <a:rPr lang="en-US" sz="1300" b="0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endParaRPr lang="en-US" sz="1300" b="1" i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40823" y="6510338"/>
            <a:ext cx="5845175" cy="260350"/>
          </a:xfrm>
        </p:spPr>
        <p:txBody>
          <a:bodyPr>
            <a:noAutofit/>
          </a:bodyPr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300"/>
              <a:t>Office or Division Name goes </a:t>
            </a:r>
            <a:r>
              <a:rPr lang="en-US" sz="1300" err="1"/>
              <a:t>herey</a:t>
            </a:r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325100" y="6510338"/>
            <a:ext cx="923925" cy="260350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fld id="{EA84587C-C135-4F48-B134-4FD9DE167A79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497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78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_OIG Option 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4089" y="4053543"/>
            <a:ext cx="6832122" cy="528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124089" y="3345526"/>
            <a:ext cx="6832122" cy="869381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24450" y="4745038"/>
            <a:ext cx="6831013" cy="414337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24450" y="5159375"/>
            <a:ext cx="6831013" cy="309563"/>
          </a:xfr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Presenter Title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078" y="1049542"/>
            <a:ext cx="924767" cy="92476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5010845" y="1311870"/>
            <a:ext cx="5777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Georgia Department of Human Services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010845" y="1622265"/>
            <a:ext cx="553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Office of Inspector General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334625" y="6534615"/>
            <a:ext cx="1620838" cy="323385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fld id="{979324F3-7D7F-4D49-9CAA-8D22A5E6F0B8}" type="datetime1">
              <a:rPr lang="en-US" smtClean="0"/>
              <a:t>9/12/16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4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B4D1C56-B8B6-9346-A0F9-C92D7C9F3421}" type="datetime1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0B861D7-C454-6040-B128-EC713BA7A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1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748" r:id="rId13"/>
    <p:sldLayoutId id="2147483674" r:id="rId14"/>
    <p:sldLayoutId id="2147483679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49" r:id="rId26"/>
    <p:sldLayoutId id="2147483680" r:id="rId27"/>
    <p:sldLayoutId id="2147483675" r:id="rId28"/>
    <p:sldLayoutId id="2147483708" r:id="rId29"/>
    <p:sldLayoutId id="2147483709" r:id="rId30"/>
    <p:sldLayoutId id="2147483710" r:id="rId31"/>
    <p:sldLayoutId id="2147483711" r:id="rId32"/>
    <p:sldLayoutId id="2147483712" r:id="rId33"/>
    <p:sldLayoutId id="2147483713" r:id="rId34"/>
    <p:sldLayoutId id="2147483714" r:id="rId35"/>
    <p:sldLayoutId id="2147483715" r:id="rId36"/>
    <p:sldLayoutId id="2147483716" r:id="rId37"/>
    <p:sldLayoutId id="2147483717" r:id="rId38"/>
    <p:sldLayoutId id="2147483750" r:id="rId39"/>
    <p:sldLayoutId id="2147483663" r:id="rId40"/>
    <p:sldLayoutId id="2147483681" r:id="rId41"/>
    <p:sldLayoutId id="2147483718" r:id="rId42"/>
    <p:sldLayoutId id="2147483719" r:id="rId43"/>
    <p:sldLayoutId id="2147483720" r:id="rId44"/>
    <p:sldLayoutId id="2147483721" r:id="rId45"/>
    <p:sldLayoutId id="2147483722" r:id="rId46"/>
    <p:sldLayoutId id="2147483723" r:id="rId47"/>
    <p:sldLayoutId id="2147483724" r:id="rId48"/>
    <p:sldLayoutId id="2147483725" r:id="rId49"/>
    <p:sldLayoutId id="2147483726" r:id="rId50"/>
    <p:sldLayoutId id="2147483727" r:id="rId51"/>
    <p:sldLayoutId id="2147483751" r:id="rId52"/>
    <p:sldLayoutId id="2147483682" r:id="rId53"/>
    <p:sldLayoutId id="2147483676" r:id="rId54"/>
    <p:sldLayoutId id="2147483728" r:id="rId55"/>
    <p:sldLayoutId id="2147483729" r:id="rId56"/>
    <p:sldLayoutId id="2147483730" r:id="rId57"/>
    <p:sldLayoutId id="2147483731" r:id="rId58"/>
    <p:sldLayoutId id="2147483732" r:id="rId59"/>
    <p:sldLayoutId id="2147483733" r:id="rId60"/>
    <p:sldLayoutId id="2147483734" r:id="rId61"/>
    <p:sldLayoutId id="2147483735" r:id="rId62"/>
    <p:sldLayoutId id="2147483736" r:id="rId63"/>
    <p:sldLayoutId id="2147483737" r:id="rId64"/>
    <p:sldLayoutId id="2147483752" r:id="rId65"/>
    <p:sldLayoutId id="2147483677" r:id="rId66"/>
    <p:sldLayoutId id="2147483683" r:id="rId67"/>
    <p:sldLayoutId id="2147483738" r:id="rId68"/>
    <p:sldLayoutId id="2147483739" r:id="rId69"/>
    <p:sldLayoutId id="2147483740" r:id="rId70"/>
    <p:sldLayoutId id="2147483741" r:id="rId71"/>
    <p:sldLayoutId id="2147483742" r:id="rId72"/>
    <p:sldLayoutId id="2147483743" r:id="rId73"/>
    <p:sldLayoutId id="2147483744" r:id="rId74"/>
    <p:sldLayoutId id="2147483745" r:id="rId75"/>
    <p:sldLayoutId id="2147483746" r:id="rId76"/>
    <p:sldLayoutId id="2147483747" r:id="rId77"/>
    <p:sldLayoutId id="2147483753" r:id="rId78"/>
    <p:sldLayoutId id="2147483661" r:id="rId79"/>
    <p:sldLayoutId id="2147483686" r:id="rId80"/>
    <p:sldLayoutId id="2147483687" r:id="rId81"/>
    <p:sldLayoutId id="2147483666" r:id="rId82"/>
    <p:sldLayoutId id="2147483667" r:id="rId83"/>
    <p:sldLayoutId id="2147483668" r:id="rId84"/>
    <p:sldLayoutId id="2147483670" r:id="rId85"/>
    <p:sldLayoutId id="2147483671" r:id="rId86"/>
    <p:sldLayoutId id="2147483672" r:id="rId87"/>
    <p:sldLayoutId id="2147483754" r:id="rId8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24089" y="3345526"/>
            <a:ext cx="6947838" cy="869381"/>
          </a:xfrm>
        </p:spPr>
        <p:txBody>
          <a:bodyPr>
            <a:normAutofit/>
          </a:bodyPr>
          <a:lstStyle/>
          <a:p>
            <a:r>
              <a:rPr lang="en-US" cap="small"/>
              <a:t>Georgia Communicare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03/15/2024</a:t>
            </a:r>
          </a:p>
        </p:txBody>
      </p:sp>
    </p:spTree>
    <p:extLst>
      <p:ext uri="{BB962C8B-B14F-4D97-AF65-F5344CB8AC3E}">
        <p14:creationId xmlns:p14="http://schemas.microsoft.com/office/powerpoint/2010/main" val="153441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062400-ACA4-DF90-F71A-308755D15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Child Welfare </a:t>
            </a:r>
            <a:endParaRPr lang="en-US" b="1">
              <a:latin typeface="Arial"/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1AACDF-BA57-5D57-724A-32BF46DC77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54194" y="6510338"/>
            <a:ext cx="1094831" cy="260350"/>
          </a:xfrm>
        </p:spPr>
        <p:txBody>
          <a:bodyPr/>
          <a:lstStyle/>
          <a:p>
            <a:r>
              <a:rPr lang="en-US" dirty="0"/>
              <a:t>03/15/2024</a:t>
            </a:r>
          </a:p>
        </p:txBody>
      </p:sp>
      <p:pic>
        <p:nvPicPr>
          <p:cNvPr id="13" name="Picture 1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F1A79D6-05AE-66BD-65B9-1C677FA19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47" y="1861457"/>
            <a:ext cx="10972800" cy="313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39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502A7-AD95-0637-BB12-8BCA804BB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ABF084-656A-7DB2-E3C4-25CFA626432F}"/>
              </a:ext>
            </a:extLst>
          </p:cNvPr>
          <p:cNvSpPr/>
          <p:nvPr/>
        </p:nvSpPr>
        <p:spPr>
          <a:xfrm>
            <a:off x="7495404" y="1887662"/>
            <a:ext cx="4114800" cy="4114800"/>
          </a:xfrm>
          <a:prstGeom prst="ellipse">
            <a:avLst/>
          </a:prstGeom>
          <a:noFill/>
          <a:ln w="12700">
            <a:solidFill>
              <a:srgbClr val="0F5E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76CF91-7493-67FA-2E43-14F003D01D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Child Welfare </a:t>
            </a:r>
            <a:endParaRPr lang="en-US" b="1">
              <a:latin typeface="Arial"/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0CCF2F-B3E1-391C-1CB5-62FD15B079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830" y="6510338"/>
            <a:ext cx="1136196" cy="260350"/>
          </a:xfrm>
        </p:spPr>
        <p:txBody>
          <a:bodyPr/>
          <a:lstStyle/>
          <a:p>
            <a:r>
              <a:rPr lang="en-US" dirty="0"/>
              <a:t>03/15/2024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B7E5424-E438-2CDD-01AF-C7B1001F5F32}"/>
              </a:ext>
            </a:extLst>
          </p:cNvPr>
          <p:cNvSpPr txBox="1">
            <a:spLocks/>
          </p:cNvSpPr>
          <p:nvPr/>
        </p:nvSpPr>
        <p:spPr>
          <a:xfrm>
            <a:off x="349623" y="256185"/>
            <a:ext cx="11497235" cy="699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sz="3200">
                <a:latin typeface="Arial Black"/>
              </a:rPr>
              <a:t>Georgia Communicare Users</a:t>
            </a:r>
            <a:endParaRPr lang="en-US" sz="3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649C20-9E84-C076-B6DD-09B545EF3824}"/>
              </a:ext>
            </a:extLst>
          </p:cNvPr>
          <p:cNvSpPr txBox="1"/>
          <p:nvPr/>
        </p:nvSpPr>
        <p:spPr>
          <a:xfrm>
            <a:off x="341536" y="1377506"/>
            <a:ext cx="6698899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Georgia Communicare serves three primary user groups – Court Appointed Special Advocates (CASAs), foster parents, and parents.</a:t>
            </a:r>
            <a:endParaRPr lang="en-US" dirty="0"/>
          </a:p>
          <a:p>
            <a:endParaRPr lang="en-US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Georgia Communicare equips the primary parties within a foster care case with secure communication and data management capabilities. </a:t>
            </a:r>
            <a:endParaRPr lang="en-US" sz="2400" dirty="0">
              <a:cs typeface="Arial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/>
                <a:cs typeface="Arial"/>
              </a:rPr>
              <a:t>Each user group has different levels of permissions, allowing users to only access the information they are required to see.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517FEF8-4E7E-37B1-C00E-EDE7A2D895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0882456"/>
              </p:ext>
            </p:extLst>
          </p:nvPr>
        </p:nvGraphicFramePr>
        <p:xfrm>
          <a:off x="6211656" y="1379458"/>
          <a:ext cx="6854825" cy="424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712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E8A60-EA0F-843D-8A4C-943E35326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58701-0558-D442-6B74-E8BFF25F3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3" y="256185"/>
            <a:ext cx="11497235" cy="69999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Georgia Communicare Features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67D13-BC42-108F-AEF3-3278D4552E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Child Welfare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82D11A-0C21-C93D-70EE-EF5039246F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830" y="6510338"/>
            <a:ext cx="1136196" cy="260350"/>
          </a:xfrm>
        </p:spPr>
        <p:txBody>
          <a:bodyPr/>
          <a:lstStyle/>
          <a:p>
            <a:r>
              <a:rPr lang="en-US" dirty="0"/>
              <a:t>03/15/2024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8237B6-61DB-6A36-57E8-44CA2D965BC6}"/>
              </a:ext>
            </a:extLst>
          </p:cNvPr>
          <p:cNvSpPr txBox="1"/>
          <p:nvPr/>
        </p:nvSpPr>
        <p:spPr>
          <a:xfrm>
            <a:off x="428675" y="956179"/>
            <a:ext cx="11315089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Georgia Communicare is a set of interconnected web portals specifically designed to support and enhance communication within child welfare programs.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517F6D-4DA3-8AB4-B3F0-A6495A519CEF}"/>
              </a:ext>
            </a:extLst>
          </p:cNvPr>
          <p:cNvSpPr txBox="1"/>
          <p:nvPr/>
        </p:nvSpPr>
        <p:spPr>
          <a:xfrm>
            <a:off x="4509073" y="2263021"/>
            <a:ext cx="7051240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Case data and documentation enhancements </a:t>
            </a:r>
          </a:p>
          <a:p>
            <a:pPr algn="l"/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Secure data and file sharing </a:t>
            </a:r>
            <a:endParaRPr lang="en-US" sz="2400" dirty="0">
              <a:cs typeface="Arial" panose="020B0604020202020204"/>
            </a:endParaRPr>
          </a:p>
          <a:p>
            <a:endParaRPr lang="en-US" sz="2400" dirty="0">
              <a:cs typeface="Arial" panose="020B0604020202020204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Person-to-person chat</a:t>
            </a:r>
            <a:endParaRPr lang="en-US" sz="2400" dirty="0">
              <a:cs typeface="Arial"/>
            </a:endParaRPr>
          </a:p>
          <a:p>
            <a:pPr algn="l"/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Appointment booking and </a:t>
            </a:r>
            <a:endParaRPr lang="en-US" sz="2400" dirty="0">
              <a:cs typeface="Arial"/>
            </a:endParaRPr>
          </a:p>
          <a:p>
            <a:r>
              <a:rPr lang="en-US" sz="2400" dirty="0"/>
              <a:t>    calendar management</a:t>
            </a:r>
            <a:endParaRPr lang="en-US" sz="2400" dirty="0">
              <a:cs typeface="Arial"/>
            </a:endParaRPr>
          </a:p>
          <a:p>
            <a:r>
              <a:rPr lang="en-US" sz="2400" dirty="0"/>
              <a:t>  </a:t>
            </a:r>
            <a:endParaRPr lang="en-US" sz="2400" dirty="0">
              <a:cs typeface="Arial"/>
            </a:endParaRPr>
          </a:p>
        </p:txBody>
      </p:sp>
      <p:pic>
        <p:nvPicPr>
          <p:cNvPr id="34" name="Graphic 33" descr="Monthly calendar with solid fill">
            <a:extLst>
              <a:ext uri="{FF2B5EF4-FFF2-40B4-BE49-F238E27FC236}">
                <a16:creationId xmlns:a16="http://schemas.microsoft.com/office/drawing/2014/main" id="{45B773CB-02EE-417E-6708-D515D3E01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73259" y="4544649"/>
            <a:ext cx="914400" cy="914400"/>
          </a:xfrm>
          <a:prstGeom prst="rect">
            <a:avLst/>
          </a:prstGeom>
        </p:spPr>
      </p:pic>
      <p:pic>
        <p:nvPicPr>
          <p:cNvPr id="36" name="Graphic 35" descr="Chat with solid fill">
            <a:extLst>
              <a:ext uri="{FF2B5EF4-FFF2-40B4-BE49-F238E27FC236}">
                <a16:creationId xmlns:a16="http://schemas.microsoft.com/office/drawing/2014/main" id="{8AF36457-A8F2-951B-798E-388651B68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14923" y="3626969"/>
            <a:ext cx="914400" cy="9144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861EC98A-A2A5-8E48-909E-DE3253F74200}"/>
              </a:ext>
            </a:extLst>
          </p:cNvPr>
          <p:cNvGrpSpPr/>
          <p:nvPr/>
        </p:nvGrpSpPr>
        <p:grpSpPr>
          <a:xfrm>
            <a:off x="9101388" y="2835200"/>
            <a:ext cx="2058635" cy="792063"/>
            <a:chOff x="3983623" y="2819334"/>
            <a:chExt cx="2752158" cy="977933"/>
          </a:xfrm>
        </p:grpSpPr>
        <p:pic>
          <p:nvPicPr>
            <p:cNvPr id="11" name="Graphic 10" descr="Contract with solid fill">
              <a:extLst>
                <a:ext uri="{FF2B5EF4-FFF2-40B4-BE49-F238E27FC236}">
                  <a16:creationId xmlns:a16="http://schemas.microsoft.com/office/drawing/2014/main" id="{7808FBE5-1E3F-794D-0971-16A261B47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85727" y="2882867"/>
              <a:ext cx="914400" cy="914400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93F1CAF-3F90-3C26-E806-96A2B68F4EA1}"/>
                </a:ext>
              </a:extLst>
            </p:cNvPr>
            <p:cNvGrpSpPr/>
            <p:nvPr/>
          </p:nvGrpSpPr>
          <p:grpSpPr>
            <a:xfrm>
              <a:off x="3983623" y="2819334"/>
              <a:ext cx="914400" cy="914400"/>
              <a:chOff x="3744945" y="2870134"/>
              <a:chExt cx="914400" cy="9144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16BA46-878F-A7BC-CE77-49CA205A27BD}"/>
                  </a:ext>
                </a:extLst>
              </p:cNvPr>
              <p:cNvSpPr/>
              <p:nvPr/>
            </p:nvSpPr>
            <p:spPr>
              <a:xfrm>
                <a:off x="3941795" y="2971800"/>
                <a:ext cx="547140" cy="711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Graphic 12" descr="Checklist with solid fill">
                <a:extLst>
                  <a:ext uri="{FF2B5EF4-FFF2-40B4-BE49-F238E27FC236}">
                    <a16:creationId xmlns:a16="http://schemas.microsoft.com/office/drawing/2014/main" id="{36731578-1E62-AEE6-614D-0CA2D0FC28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744945" y="2870134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38" name="Graphic 37" descr="User with solid fill">
              <a:extLst>
                <a:ext uri="{FF2B5EF4-FFF2-40B4-BE49-F238E27FC236}">
                  <a16:creationId xmlns:a16="http://schemas.microsoft.com/office/drawing/2014/main" id="{AF299E8B-D4FD-9B20-018C-771771027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821381" y="2859834"/>
              <a:ext cx="914400" cy="914400"/>
            </a:xfrm>
            <a:prstGeom prst="rect">
              <a:avLst/>
            </a:prstGeom>
          </p:spPr>
        </p:pic>
      </p:grp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1AA1D728-7AE3-CC62-EEC6-C29B24C4ACA9}"/>
              </a:ext>
            </a:extLst>
          </p:cNvPr>
          <p:cNvSpPr/>
          <p:nvPr/>
        </p:nvSpPr>
        <p:spPr>
          <a:xfrm>
            <a:off x="10128178" y="3142688"/>
            <a:ext cx="389902" cy="192695"/>
          </a:xfrm>
          <a:prstGeom prst="rightArrow">
            <a:avLst/>
          </a:prstGeom>
          <a:solidFill>
            <a:schemeClr val="bg1"/>
          </a:solidFill>
          <a:ln w="28575" cap="flat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green outline of a state&#10;&#10;Description automatically generated">
            <a:extLst>
              <a:ext uri="{FF2B5EF4-FFF2-40B4-BE49-F238E27FC236}">
                <a16:creationId xmlns:a16="http://schemas.microsoft.com/office/drawing/2014/main" id="{416637A7-83E3-514A-7C6B-8D37C908AB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095" y="2167631"/>
            <a:ext cx="3007077" cy="389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1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E8A60-EA0F-843D-8A4C-943E35326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58701-0558-D442-6B74-E8BFF25F3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3" y="256185"/>
            <a:ext cx="11497235" cy="699994"/>
          </a:xfrm>
        </p:spPr>
        <p:txBody>
          <a:bodyPr>
            <a:normAutofit/>
          </a:bodyPr>
          <a:lstStyle/>
          <a:p>
            <a:r>
              <a:rPr lang="en-US" sz="3200">
                <a:latin typeface="Arial Black" panose="020B0A04020102020204" pitchFamily="34" charset="0"/>
              </a:rPr>
              <a:t>Documents and Data for Foster Parents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67D13-BC42-108F-AEF3-3278D4552E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Child Welfare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82D11A-0C21-C93D-70EE-EF5039246F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830" y="6510338"/>
            <a:ext cx="1136196" cy="260350"/>
          </a:xfrm>
        </p:spPr>
        <p:txBody>
          <a:bodyPr/>
          <a:lstStyle/>
          <a:p>
            <a:r>
              <a:rPr lang="en-US" dirty="0"/>
              <a:t>03/15/2024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8237B6-61DB-6A36-57E8-44CA2D965BC6}"/>
              </a:ext>
            </a:extLst>
          </p:cNvPr>
          <p:cNvSpPr txBox="1"/>
          <p:nvPr/>
        </p:nvSpPr>
        <p:spPr>
          <a:xfrm>
            <a:off x="7363410" y="1351508"/>
            <a:ext cx="4591167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Georgia Communicare allows foster parents access to a wide range of case data and documentation. 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Documentation is pulled directly from SHINES in real time, so as soon as a document is uploaded it is made available to users that have access to it. 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AF7C055-A1A9-3AC5-2A7A-C47D8A5F25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4818503"/>
              </p:ext>
            </p:extLst>
          </p:nvPr>
        </p:nvGraphicFramePr>
        <p:xfrm>
          <a:off x="0" y="1128876"/>
          <a:ext cx="7147994" cy="4600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626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66D43-FFD8-7CFE-BA96-B0DB55B20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3" y="256185"/>
            <a:ext cx="11497235" cy="69999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Black"/>
              </a:rPr>
              <a:t>Statewide Rollout Timeline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0505A8-6AAC-1C3A-1E0D-1F7C410E2B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Child Welfare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DB5D60-FF62-854D-C896-4057541B86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830" y="6510338"/>
            <a:ext cx="1136196" cy="2603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03/15/2024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B6F47-B279-A1F3-4A96-918F6E5FD58A}"/>
              </a:ext>
            </a:extLst>
          </p:cNvPr>
          <p:cNvSpPr txBox="1"/>
          <p:nvPr/>
        </p:nvSpPr>
        <p:spPr>
          <a:xfrm>
            <a:off x="654053" y="1099566"/>
            <a:ext cx="10982146" cy="83099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Georgia Communicare is available statewide for all Foster parents.  Users were onboarded geographically aligning to the legal county of the foster child in their care.  </a:t>
            </a:r>
            <a:endParaRPr lang="en-US" dirty="0"/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17BD93-8F56-0468-3D10-0082C4F3A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12" t="16605" r="12245" b="6827"/>
          <a:stretch/>
        </p:blipFill>
        <p:spPr>
          <a:xfrm>
            <a:off x="19698480" y="2730340"/>
            <a:ext cx="4931251" cy="5334063"/>
          </a:xfrm>
          <a:prstGeom prst="rect">
            <a:avLst/>
          </a:prstGeom>
        </p:spPr>
      </p:pic>
      <p:grpSp>
        <p:nvGrpSpPr>
          <p:cNvPr id="347" name="Group 346">
            <a:extLst>
              <a:ext uri="{FF2B5EF4-FFF2-40B4-BE49-F238E27FC236}">
                <a16:creationId xmlns:a16="http://schemas.microsoft.com/office/drawing/2014/main" id="{86AAB5F8-087B-1BFC-158B-61F30817F45A}"/>
              </a:ext>
            </a:extLst>
          </p:cNvPr>
          <p:cNvGrpSpPr/>
          <p:nvPr/>
        </p:nvGrpSpPr>
        <p:grpSpPr>
          <a:xfrm>
            <a:off x="555801" y="1838858"/>
            <a:ext cx="4076828" cy="4590090"/>
            <a:chOff x="328990" y="1128554"/>
            <a:chExt cx="4895192" cy="5283879"/>
          </a:xfrm>
        </p:grpSpPr>
        <p:sp>
          <p:nvSpPr>
            <p:cNvPr id="8" name="Rectangle 182">
              <a:extLst>
                <a:ext uri="{FF2B5EF4-FFF2-40B4-BE49-F238E27FC236}">
                  <a16:creationId xmlns:a16="http://schemas.microsoft.com/office/drawing/2014/main" id="{30C24538-79EB-1A5A-92B0-BB7A74453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8910" y="1874674"/>
              <a:ext cx="237804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GORDON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186">
              <a:extLst>
                <a:ext uri="{FF2B5EF4-FFF2-40B4-BE49-F238E27FC236}">
                  <a16:creationId xmlns:a16="http://schemas.microsoft.com/office/drawing/2014/main" id="{7B7C7B8E-32C8-8BC7-EAA2-DD0DC754A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5028" y="1797731"/>
              <a:ext cx="361260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GORDON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9730E11-1C69-ABA3-0D9B-73254E0A7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523" y="3167163"/>
              <a:ext cx="304765" cy="271905"/>
            </a:xfrm>
            <a:custGeom>
              <a:avLst/>
              <a:gdLst>
                <a:gd name="T0" fmla="*/ 17 w 209"/>
                <a:gd name="T1" fmla="*/ 201 h 201"/>
                <a:gd name="T2" fmla="*/ 24 w 209"/>
                <a:gd name="T3" fmla="*/ 199 h 201"/>
                <a:gd name="T4" fmla="*/ 29 w 209"/>
                <a:gd name="T5" fmla="*/ 192 h 201"/>
                <a:gd name="T6" fmla="*/ 29 w 209"/>
                <a:gd name="T7" fmla="*/ 190 h 201"/>
                <a:gd name="T8" fmla="*/ 31 w 209"/>
                <a:gd name="T9" fmla="*/ 190 h 201"/>
                <a:gd name="T10" fmla="*/ 36 w 209"/>
                <a:gd name="T11" fmla="*/ 180 h 201"/>
                <a:gd name="T12" fmla="*/ 97 w 209"/>
                <a:gd name="T13" fmla="*/ 182 h 201"/>
                <a:gd name="T14" fmla="*/ 128 w 209"/>
                <a:gd name="T15" fmla="*/ 185 h 201"/>
                <a:gd name="T16" fmla="*/ 171 w 209"/>
                <a:gd name="T17" fmla="*/ 178 h 201"/>
                <a:gd name="T18" fmla="*/ 178 w 209"/>
                <a:gd name="T19" fmla="*/ 185 h 201"/>
                <a:gd name="T20" fmla="*/ 192 w 209"/>
                <a:gd name="T21" fmla="*/ 152 h 201"/>
                <a:gd name="T22" fmla="*/ 206 w 209"/>
                <a:gd name="T23" fmla="*/ 145 h 201"/>
                <a:gd name="T24" fmla="*/ 206 w 209"/>
                <a:gd name="T25" fmla="*/ 130 h 201"/>
                <a:gd name="T26" fmla="*/ 206 w 209"/>
                <a:gd name="T27" fmla="*/ 126 h 201"/>
                <a:gd name="T28" fmla="*/ 206 w 209"/>
                <a:gd name="T29" fmla="*/ 114 h 201"/>
                <a:gd name="T30" fmla="*/ 209 w 209"/>
                <a:gd name="T31" fmla="*/ 102 h 201"/>
                <a:gd name="T32" fmla="*/ 209 w 209"/>
                <a:gd name="T33" fmla="*/ 81 h 201"/>
                <a:gd name="T34" fmla="*/ 209 w 209"/>
                <a:gd name="T35" fmla="*/ 59 h 201"/>
                <a:gd name="T36" fmla="*/ 194 w 209"/>
                <a:gd name="T37" fmla="*/ 19 h 201"/>
                <a:gd name="T38" fmla="*/ 154 w 209"/>
                <a:gd name="T39" fmla="*/ 19 h 201"/>
                <a:gd name="T40" fmla="*/ 126 w 209"/>
                <a:gd name="T41" fmla="*/ 17 h 201"/>
                <a:gd name="T42" fmla="*/ 111 w 209"/>
                <a:gd name="T43" fmla="*/ 7 h 201"/>
                <a:gd name="T44" fmla="*/ 107 w 209"/>
                <a:gd name="T45" fmla="*/ 3 h 201"/>
                <a:gd name="T46" fmla="*/ 62 w 209"/>
                <a:gd name="T47" fmla="*/ 5 h 201"/>
                <a:gd name="T48" fmla="*/ 52 w 209"/>
                <a:gd name="T49" fmla="*/ 7 h 201"/>
                <a:gd name="T50" fmla="*/ 48 w 209"/>
                <a:gd name="T51" fmla="*/ 7 h 201"/>
                <a:gd name="T52" fmla="*/ 43 w 209"/>
                <a:gd name="T53" fmla="*/ 17 h 201"/>
                <a:gd name="T54" fmla="*/ 33 w 209"/>
                <a:gd name="T55" fmla="*/ 22 h 201"/>
                <a:gd name="T56" fmla="*/ 24 w 209"/>
                <a:gd name="T57" fmla="*/ 29 h 201"/>
                <a:gd name="T58" fmla="*/ 26 w 209"/>
                <a:gd name="T59" fmla="*/ 33 h 201"/>
                <a:gd name="T60" fmla="*/ 22 w 209"/>
                <a:gd name="T61" fmla="*/ 50 h 201"/>
                <a:gd name="T62" fmla="*/ 17 w 209"/>
                <a:gd name="T63" fmla="*/ 59 h 201"/>
                <a:gd name="T64" fmla="*/ 17 w 209"/>
                <a:gd name="T65" fmla="*/ 74 h 201"/>
                <a:gd name="T66" fmla="*/ 17 w 209"/>
                <a:gd name="T67" fmla="*/ 88 h 201"/>
                <a:gd name="T68" fmla="*/ 10 w 209"/>
                <a:gd name="T69" fmla="*/ 93 h 201"/>
                <a:gd name="T70" fmla="*/ 12 w 209"/>
                <a:gd name="T71" fmla="*/ 97 h 201"/>
                <a:gd name="T72" fmla="*/ 14 w 209"/>
                <a:gd name="T73" fmla="*/ 100 h 201"/>
                <a:gd name="T74" fmla="*/ 22 w 209"/>
                <a:gd name="T75" fmla="*/ 104 h 201"/>
                <a:gd name="T76" fmla="*/ 17 w 209"/>
                <a:gd name="T77" fmla="*/ 109 h 201"/>
                <a:gd name="T78" fmla="*/ 17 w 209"/>
                <a:gd name="T79" fmla="*/ 109 h 201"/>
                <a:gd name="T80" fmla="*/ 12 w 209"/>
                <a:gd name="T81" fmla="*/ 109 h 201"/>
                <a:gd name="T82" fmla="*/ 12 w 209"/>
                <a:gd name="T83" fmla="*/ 119 h 201"/>
                <a:gd name="T84" fmla="*/ 12 w 209"/>
                <a:gd name="T85" fmla="*/ 128 h 201"/>
                <a:gd name="T86" fmla="*/ 7 w 209"/>
                <a:gd name="T87" fmla="*/ 140 h 201"/>
                <a:gd name="T88" fmla="*/ 5 w 209"/>
                <a:gd name="T89" fmla="*/ 140 h 201"/>
                <a:gd name="T90" fmla="*/ 3 w 209"/>
                <a:gd name="T91" fmla="*/ 145 h 201"/>
                <a:gd name="T92" fmla="*/ 5 w 209"/>
                <a:gd name="T93" fmla="*/ 152 h 201"/>
                <a:gd name="T94" fmla="*/ 5 w 209"/>
                <a:gd name="T95" fmla="*/ 159 h 201"/>
                <a:gd name="T96" fmla="*/ 5 w 209"/>
                <a:gd name="T97" fmla="*/ 171 h 201"/>
                <a:gd name="T98" fmla="*/ 7 w 209"/>
                <a:gd name="T99" fmla="*/ 178 h 201"/>
                <a:gd name="T100" fmla="*/ 7 w 209"/>
                <a:gd name="T101" fmla="*/ 190 h 201"/>
                <a:gd name="T102" fmla="*/ 12 w 209"/>
                <a:gd name="T103" fmla="*/ 197 h 201"/>
                <a:gd name="T104" fmla="*/ 10 w 209"/>
                <a:gd name="T10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9" h="201">
                  <a:moveTo>
                    <a:pt x="10" y="201"/>
                  </a:moveTo>
                  <a:lnTo>
                    <a:pt x="10" y="201"/>
                  </a:lnTo>
                  <a:lnTo>
                    <a:pt x="17" y="201"/>
                  </a:lnTo>
                  <a:lnTo>
                    <a:pt x="22" y="199"/>
                  </a:lnTo>
                  <a:lnTo>
                    <a:pt x="24" y="199"/>
                  </a:lnTo>
                  <a:lnTo>
                    <a:pt x="24" y="199"/>
                  </a:lnTo>
                  <a:lnTo>
                    <a:pt x="26" y="197"/>
                  </a:lnTo>
                  <a:lnTo>
                    <a:pt x="29" y="194"/>
                  </a:lnTo>
                  <a:lnTo>
                    <a:pt x="29" y="192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9" y="190"/>
                  </a:lnTo>
                  <a:lnTo>
                    <a:pt x="29" y="190"/>
                  </a:lnTo>
                  <a:lnTo>
                    <a:pt x="29" y="190"/>
                  </a:lnTo>
                  <a:lnTo>
                    <a:pt x="31" y="190"/>
                  </a:lnTo>
                  <a:lnTo>
                    <a:pt x="31" y="187"/>
                  </a:lnTo>
                  <a:lnTo>
                    <a:pt x="31" y="185"/>
                  </a:lnTo>
                  <a:lnTo>
                    <a:pt x="36" y="180"/>
                  </a:lnTo>
                  <a:lnTo>
                    <a:pt x="85" y="182"/>
                  </a:lnTo>
                  <a:lnTo>
                    <a:pt x="88" y="182"/>
                  </a:lnTo>
                  <a:lnTo>
                    <a:pt x="97" y="182"/>
                  </a:lnTo>
                  <a:lnTo>
                    <a:pt x="121" y="182"/>
                  </a:lnTo>
                  <a:lnTo>
                    <a:pt x="126" y="185"/>
                  </a:lnTo>
                  <a:lnTo>
                    <a:pt x="128" y="185"/>
                  </a:lnTo>
                  <a:lnTo>
                    <a:pt x="156" y="185"/>
                  </a:lnTo>
                  <a:lnTo>
                    <a:pt x="171" y="185"/>
                  </a:lnTo>
                  <a:lnTo>
                    <a:pt x="171" y="178"/>
                  </a:lnTo>
                  <a:lnTo>
                    <a:pt x="175" y="178"/>
                  </a:lnTo>
                  <a:lnTo>
                    <a:pt x="175" y="180"/>
                  </a:lnTo>
                  <a:lnTo>
                    <a:pt x="178" y="185"/>
                  </a:lnTo>
                  <a:lnTo>
                    <a:pt x="187" y="185"/>
                  </a:lnTo>
                  <a:lnTo>
                    <a:pt x="192" y="185"/>
                  </a:lnTo>
                  <a:lnTo>
                    <a:pt x="192" y="152"/>
                  </a:lnTo>
                  <a:lnTo>
                    <a:pt x="199" y="152"/>
                  </a:lnTo>
                  <a:lnTo>
                    <a:pt x="199" y="145"/>
                  </a:lnTo>
                  <a:lnTo>
                    <a:pt x="206" y="145"/>
                  </a:lnTo>
                  <a:lnTo>
                    <a:pt x="206" y="145"/>
                  </a:lnTo>
                  <a:lnTo>
                    <a:pt x="206" y="130"/>
                  </a:lnTo>
                  <a:lnTo>
                    <a:pt x="206" y="130"/>
                  </a:lnTo>
                  <a:lnTo>
                    <a:pt x="206" y="126"/>
                  </a:lnTo>
                  <a:lnTo>
                    <a:pt x="206" y="126"/>
                  </a:lnTo>
                  <a:lnTo>
                    <a:pt x="206" y="126"/>
                  </a:lnTo>
                  <a:lnTo>
                    <a:pt x="206" y="123"/>
                  </a:lnTo>
                  <a:lnTo>
                    <a:pt x="209" y="114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9" y="111"/>
                  </a:lnTo>
                  <a:lnTo>
                    <a:pt x="209" y="102"/>
                  </a:lnTo>
                  <a:lnTo>
                    <a:pt x="209" y="93"/>
                  </a:lnTo>
                  <a:lnTo>
                    <a:pt x="209" y="85"/>
                  </a:lnTo>
                  <a:lnTo>
                    <a:pt x="209" y="81"/>
                  </a:lnTo>
                  <a:lnTo>
                    <a:pt x="209" y="69"/>
                  </a:lnTo>
                  <a:lnTo>
                    <a:pt x="209" y="64"/>
                  </a:lnTo>
                  <a:lnTo>
                    <a:pt x="209" y="59"/>
                  </a:lnTo>
                  <a:lnTo>
                    <a:pt x="209" y="50"/>
                  </a:lnTo>
                  <a:lnTo>
                    <a:pt x="209" y="19"/>
                  </a:lnTo>
                  <a:lnTo>
                    <a:pt x="194" y="19"/>
                  </a:lnTo>
                  <a:lnTo>
                    <a:pt x="187" y="19"/>
                  </a:lnTo>
                  <a:lnTo>
                    <a:pt x="180" y="19"/>
                  </a:lnTo>
                  <a:lnTo>
                    <a:pt x="154" y="19"/>
                  </a:lnTo>
                  <a:lnTo>
                    <a:pt x="140" y="17"/>
                  </a:lnTo>
                  <a:lnTo>
                    <a:pt x="135" y="17"/>
                  </a:lnTo>
                  <a:lnTo>
                    <a:pt x="126" y="17"/>
                  </a:lnTo>
                  <a:lnTo>
                    <a:pt x="119" y="17"/>
                  </a:lnTo>
                  <a:lnTo>
                    <a:pt x="121" y="7"/>
                  </a:lnTo>
                  <a:lnTo>
                    <a:pt x="111" y="7"/>
                  </a:lnTo>
                  <a:lnTo>
                    <a:pt x="104" y="7"/>
                  </a:lnTo>
                  <a:lnTo>
                    <a:pt x="107" y="7"/>
                  </a:lnTo>
                  <a:lnTo>
                    <a:pt x="107" y="3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2" y="5"/>
                  </a:lnTo>
                  <a:lnTo>
                    <a:pt x="59" y="7"/>
                  </a:lnTo>
                  <a:lnTo>
                    <a:pt x="52" y="10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12"/>
                  </a:lnTo>
                  <a:lnTo>
                    <a:pt x="45" y="14"/>
                  </a:lnTo>
                  <a:lnTo>
                    <a:pt x="43" y="17"/>
                  </a:lnTo>
                  <a:lnTo>
                    <a:pt x="38" y="19"/>
                  </a:lnTo>
                  <a:lnTo>
                    <a:pt x="36" y="19"/>
                  </a:lnTo>
                  <a:lnTo>
                    <a:pt x="33" y="22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6" y="31"/>
                  </a:lnTo>
                  <a:lnTo>
                    <a:pt x="26" y="33"/>
                  </a:lnTo>
                  <a:lnTo>
                    <a:pt x="24" y="38"/>
                  </a:lnTo>
                  <a:lnTo>
                    <a:pt x="24" y="45"/>
                  </a:lnTo>
                  <a:lnTo>
                    <a:pt x="22" y="50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7" y="59"/>
                  </a:lnTo>
                  <a:lnTo>
                    <a:pt x="22" y="64"/>
                  </a:lnTo>
                  <a:lnTo>
                    <a:pt x="19" y="69"/>
                  </a:lnTo>
                  <a:lnTo>
                    <a:pt x="17" y="74"/>
                  </a:lnTo>
                  <a:lnTo>
                    <a:pt x="14" y="81"/>
                  </a:lnTo>
                  <a:lnTo>
                    <a:pt x="17" y="85"/>
                  </a:lnTo>
                  <a:lnTo>
                    <a:pt x="17" y="88"/>
                  </a:lnTo>
                  <a:lnTo>
                    <a:pt x="14" y="90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0" y="97"/>
                  </a:lnTo>
                  <a:lnTo>
                    <a:pt x="10" y="97"/>
                  </a:lnTo>
                  <a:lnTo>
                    <a:pt x="12" y="97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4" y="100"/>
                  </a:lnTo>
                  <a:lnTo>
                    <a:pt x="17" y="100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19" y="109"/>
                  </a:lnTo>
                  <a:lnTo>
                    <a:pt x="19" y="109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17" y="107"/>
                  </a:lnTo>
                  <a:lnTo>
                    <a:pt x="14" y="107"/>
                  </a:lnTo>
                  <a:lnTo>
                    <a:pt x="12" y="109"/>
                  </a:lnTo>
                  <a:lnTo>
                    <a:pt x="12" y="109"/>
                  </a:lnTo>
                  <a:lnTo>
                    <a:pt x="10" y="116"/>
                  </a:lnTo>
                  <a:lnTo>
                    <a:pt x="12" y="119"/>
                  </a:lnTo>
                  <a:lnTo>
                    <a:pt x="12" y="121"/>
                  </a:lnTo>
                  <a:lnTo>
                    <a:pt x="12" y="123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2" y="130"/>
                  </a:lnTo>
                  <a:lnTo>
                    <a:pt x="7" y="140"/>
                  </a:lnTo>
                  <a:lnTo>
                    <a:pt x="7" y="140"/>
                  </a:lnTo>
                  <a:lnTo>
                    <a:pt x="7" y="140"/>
                  </a:lnTo>
                  <a:lnTo>
                    <a:pt x="5" y="140"/>
                  </a:lnTo>
                  <a:lnTo>
                    <a:pt x="5" y="140"/>
                  </a:lnTo>
                  <a:lnTo>
                    <a:pt x="3" y="140"/>
                  </a:lnTo>
                  <a:lnTo>
                    <a:pt x="3" y="145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3" y="154"/>
                  </a:lnTo>
                  <a:lnTo>
                    <a:pt x="5" y="156"/>
                  </a:lnTo>
                  <a:lnTo>
                    <a:pt x="5" y="159"/>
                  </a:lnTo>
                  <a:lnTo>
                    <a:pt x="0" y="164"/>
                  </a:lnTo>
                  <a:lnTo>
                    <a:pt x="0" y="166"/>
                  </a:lnTo>
                  <a:lnTo>
                    <a:pt x="5" y="171"/>
                  </a:lnTo>
                  <a:lnTo>
                    <a:pt x="7" y="173"/>
                  </a:lnTo>
                  <a:lnTo>
                    <a:pt x="10" y="175"/>
                  </a:lnTo>
                  <a:lnTo>
                    <a:pt x="7" y="178"/>
                  </a:lnTo>
                  <a:lnTo>
                    <a:pt x="5" y="180"/>
                  </a:lnTo>
                  <a:lnTo>
                    <a:pt x="7" y="187"/>
                  </a:lnTo>
                  <a:lnTo>
                    <a:pt x="7" y="190"/>
                  </a:lnTo>
                  <a:lnTo>
                    <a:pt x="10" y="192"/>
                  </a:lnTo>
                  <a:lnTo>
                    <a:pt x="12" y="194"/>
                  </a:lnTo>
                  <a:lnTo>
                    <a:pt x="12" y="197"/>
                  </a:lnTo>
                  <a:lnTo>
                    <a:pt x="12" y="199"/>
                  </a:lnTo>
                  <a:lnTo>
                    <a:pt x="10" y="199"/>
                  </a:lnTo>
                  <a:lnTo>
                    <a:pt x="10" y="201"/>
                  </a:lnTo>
                  <a:lnTo>
                    <a:pt x="10" y="201"/>
                  </a:lnTo>
                  <a:lnTo>
                    <a:pt x="10" y="201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89D7132-115E-5F74-551D-1AD40F53C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520" y="3004832"/>
              <a:ext cx="434545" cy="201562"/>
            </a:xfrm>
            <a:custGeom>
              <a:avLst/>
              <a:gdLst>
                <a:gd name="T0" fmla="*/ 21 w 298"/>
                <a:gd name="T1" fmla="*/ 134 h 149"/>
                <a:gd name="T2" fmla="*/ 24 w 298"/>
                <a:gd name="T3" fmla="*/ 127 h 149"/>
                <a:gd name="T4" fmla="*/ 28 w 298"/>
                <a:gd name="T5" fmla="*/ 130 h 149"/>
                <a:gd name="T6" fmla="*/ 40 w 298"/>
                <a:gd name="T7" fmla="*/ 120 h 149"/>
                <a:gd name="T8" fmla="*/ 83 w 298"/>
                <a:gd name="T9" fmla="*/ 127 h 149"/>
                <a:gd name="T10" fmla="*/ 97 w 298"/>
                <a:gd name="T11" fmla="*/ 127 h 149"/>
                <a:gd name="T12" fmla="*/ 111 w 298"/>
                <a:gd name="T13" fmla="*/ 137 h 149"/>
                <a:gd name="T14" fmla="*/ 156 w 298"/>
                <a:gd name="T15" fmla="*/ 139 h 149"/>
                <a:gd name="T16" fmla="*/ 185 w 298"/>
                <a:gd name="T17" fmla="*/ 139 h 149"/>
                <a:gd name="T18" fmla="*/ 201 w 298"/>
                <a:gd name="T19" fmla="*/ 146 h 149"/>
                <a:gd name="T20" fmla="*/ 220 w 298"/>
                <a:gd name="T21" fmla="*/ 146 h 149"/>
                <a:gd name="T22" fmla="*/ 258 w 298"/>
                <a:gd name="T23" fmla="*/ 149 h 149"/>
                <a:gd name="T24" fmla="*/ 272 w 298"/>
                <a:gd name="T25" fmla="*/ 149 h 149"/>
                <a:gd name="T26" fmla="*/ 272 w 298"/>
                <a:gd name="T27" fmla="*/ 118 h 149"/>
                <a:gd name="T28" fmla="*/ 272 w 298"/>
                <a:gd name="T29" fmla="*/ 92 h 149"/>
                <a:gd name="T30" fmla="*/ 275 w 298"/>
                <a:gd name="T31" fmla="*/ 90 h 149"/>
                <a:gd name="T32" fmla="*/ 284 w 298"/>
                <a:gd name="T33" fmla="*/ 75 h 149"/>
                <a:gd name="T34" fmla="*/ 296 w 298"/>
                <a:gd name="T35" fmla="*/ 59 h 149"/>
                <a:gd name="T36" fmla="*/ 291 w 298"/>
                <a:gd name="T37" fmla="*/ 52 h 149"/>
                <a:gd name="T38" fmla="*/ 284 w 298"/>
                <a:gd name="T39" fmla="*/ 47 h 149"/>
                <a:gd name="T40" fmla="*/ 277 w 298"/>
                <a:gd name="T41" fmla="*/ 45 h 149"/>
                <a:gd name="T42" fmla="*/ 272 w 298"/>
                <a:gd name="T43" fmla="*/ 47 h 149"/>
                <a:gd name="T44" fmla="*/ 263 w 298"/>
                <a:gd name="T45" fmla="*/ 35 h 149"/>
                <a:gd name="T46" fmla="*/ 253 w 298"/>
                <a:gd name="T47" fmla="*/ 35 h 149"/>
                <a:gd name="T48" fmla="*/ 253 w 298"/>
                <a:gd name="T49" fmla="*/ 23 h 149"/>
                <a:gd name="T50" fmla="*/ 239 w 298"/>
                <a:gd name="T51" fmla="*/ 16 h 149"/>
                <a:gd name="T52" fmla="*/ 187 w 298"/>
                <a:gd name="T53" fmla="*/ 16 h 149"/>
                <a:gd name="T54" fmla="*/ 187 w 298"/>
                <a:gd name="T55" fmla="*/ 2 h 149"/>
                <a:gd name="T56" fmla="*/ 151 w 298"/>
                <a:gd name="T57" fmla="*/ 2 h 149"/>
                <a:gd name="T58" fmla="*/ 111 w 298"/>
                <a:gd name="T59" fmla="*/ 0 h 149"/>
                <a:gd name="T60" fmla="*/ 90 w 298"/>
                <a:gd name="T61" fmla="*/ 7 h 149"/>
                <a:gd name="T62" fmla="*/ 90 w 298"/>
                <a:gd name="T63" fmla="*/ 9 h 149"/>
                <a:gd name="T64" fmla="*/ 85 w 298"/>
                <a:gd name="T65" fmla="*/ 16 h 149"/>
                <a:gd name="T66" fmla="*/ 90 w 298"/>
                <a:gd name="T67" fmla="*/ 21 h 149"/>
                <a:gd name="T68" fmla="*/ 90 w 298"/>
                <a:gd name="T69" fmla="*/ 28 h 149"/>
                <a:gd name="T70" fmla="*/ 83 w 298"/>
                <a:gd name="T71" fmla="*/ 30 h 149"/>
                <a:gd name="T72" fmla="*/ 83 w 298"/>
                <a:gd name="T73" fmla="*/ 33 h 149"/>
                <a:gd name="T74" fmla="*/ 80 w 298"/>
                <a:gd name="T75" fmla="*/ 40 h 149"/>
                <a:gd name="T76" fmla="*/ 76 w 298"/>
                <a:gd name="T77" fmla="*/ 40 h 149"/>
                <a:gd name="T78" fmla="*/ 71 w 298"/>
                <a:gd name="T79" fmla="*/ 49 h 149"/>
                <a:gd name="T80" fmla="*/ 66 w 298"/>
                <a:gd name="T81" fmla="*/ 49 h 149"/>
                <a:gd name="T82" fmla="*/ 59 w 298"/>
                <a:gd name="T83" fmla="*/ 61 h 149"/>
                <a:gd name="T84" fmla="*/ 57 w 298"/>
                <a:gd name="T85" fmla="*/ 71 h 149"/>
                <a:gd name="T86" fmla="*/ 54 w 298"/>
                <a:gd name="T87" fmla="*/ 80 h 149"/>
                <a:gd name="T88" fmla="*/ 19 w 298"/>
                <a:gd name="T89" fmla="*/ 80 h 149"/>
                <a:gd name="T90" fmla="*/ 9 w 298"/>
                <a:gd name="T91" fmla="*/ 80 h 149"/>
                <a:gd name="T92" fmla="*/ 7 w 298"/>
                <a:gd name="T93" fmla="*/ 85 h 149"/>
                <a:gd name="T94" fmla="*/ 2 w 298"/>
                <a:gd name="T95" fmla="*/ 87 h 149"/>
                <a:gd name="T96" fmla="*/ 2 w 298"/>
                <a:gd name="T97" fmla="*/ 97 h 149"/>
                <a:gd name="T98" fmla="*/ 5 w 298"/>
                <a:gd name="T99" fmla="*/ 94 h 149"/>
                <a:gd name="T100" fmla="*/ 5 w 298"/>
                <a:gd name="T101" fmla="*/ 101 h 149"/>
                <a:gd name="T102" fmla="*/ 2 w 298"/>
                <a:gd name="T103" fmla="*/ 104 h 149"/>
                <a:gd name="T104" fmla="*/ 5 w 298"/>
                <a:gd name="T105" fmla="*/ 111 h 149"/>
                <a:gd name="T106" fmla="*/ 9 w 298"/>
                <a:gd name="T107" fmla="*/ 120 h 149"/>
                <a:gd name="T108" fmla="*/ 14 w 298"/>
                <a:gd name="T109" fmla="*/ 130 h 149"/>
                <a:gd name="T110" fmla="*/ 9 w 298"/>
                <a:gd name="T111" fmla="*/ 137 h 149"/>
                <a:gd name="T112" fmla="*/ 12 w 298"/>
                <a:gd name="T113" fmla="*/ 13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8" h="149">
                  <a:moveTo>
                    <a:pt x="14" y="139"/>
                  </a:moveTo>
                  <a:lnTo>
                    <a:pt x="19" y="137"/>
                  </a:lnTo>
                  <a:lnTo>
                    <a:pt x="21" y="134"/>
                  </a:lnTo>
                  <a:lnTo>
                    <a:pt x="24" y="132"/>
                  </a:lnTo>
                  <a:lnTo>
                    <a:pt x="24" y="127"/>
                  </a:lnTo>
                  <a:lnTo>
                    <a:pt x="24" y="127"/>
                  </a:lnTo>
                  <a:lnTo>
                    <a:pt x="26" y="127"/>
                  </a:lnTo>
                  <a:lnTo>
                    <a:pt x="28" y="127"/>
                  </a:lnTo>
                  <a:lnTo>
                    <a:pt x="28" y="130"/>
                  </a:lnTo>
                  <a:lnTo>
                    <a:pt x="35" y="127"/>
                  </a:lnTo>
                  <a:lnTo>
                    <a:pt x="38" y="125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83" y="123"/>
                  </a:lnTo>
                  <a:lnTo>
                    <a:pt x="83" y="127"/>
                  </a:lnTo>
                  <a:lnTo>
                    <a:pt x="80" y="127"/>
                  </a:lnTo>
                  <a:lnTo>
                    <a:pt x="87" y="127"/>
                  </a:lnTo>
                  <a:lnTo>
                    <a:pt x="97" y="127"/>
                  </a:lnTo>
                  <a:lnTo>
                    <a:pt x="95" y="137"/>
                  </a:lnTo>
                  <a:lnTo>
                    <a:pt x="102" y="137"/>
                  </a:lnTo>
                  <a:lnTo>
                    <a:pt x="111" y="137"/>
                  </a:lnTo>
                  <a:lnTo>
                    <a:pt x="116" y="137"/>
                  </a:lnTo>
                  <a:lnTo>
                    <a:pt x="130" y="139"/>
                  </a:lnTo>
                  <a:lnTo>
                    <a:pt x="156" y="139"/>
                  </a:lnTo>
                  <a:lnTo>
                    <a:pt x="163" y="139"/>
                  </a:lnTo>
                  <a:lnTo>
                    <a:pt x="170" y="139"/>
                  </a:lnTo>
                  <a:lnTo>
                    <a:pt x="185" y="139"/>
                  </a:lnTo>
                  <a:lnTo>
                    <a:pt x="199" y="139"/>
                  </a:lnTo>
                  <a:lnTo>
                    <a:pt x="201" y="144"/>
                  </a:lnTo>
                  <a:lnTo>
                    <a:pt x="201" y="146"/>
                  </a:lnTo>
                  <a:lnTo>
                    <a:pt x="206" y="146"/>
                  </a:lnTo>
                  <a:lnTo>
                    <a:pt x="211" y="146"/>
                  </a:lnTo>
                  <a:lnTo>
                    <a:pt x="220" y="146"/>
                  </a:lnTo>
                  <a:lnTo>
                    <a:pt x="222" y="149"/>
                  </a:lnTo>
                  <a:lnTo>
                    <a:pt x="232" y="149"/>
                  </a:lnTo>
                  <a:lnTo>
                    <a:pt x="258" y="149"/>
                  </a:lnTo>
                  <a:lnTo>
                    <a:pt x="265" y="149"/>
                  </a:lnTo>
                  <a:lnTo>
                    <a:pt x="270" y="149"/>
                  </a:lnTo>
                  <a:lnTo>
                    <a:pt x="272" y="149"/>
                  </a:lnTo>
                  <a:lnTo>
                    <a:pt x="272" y="139"/>
                  </a:lnTo>
                  <a:lnTo>
                    <a:pt x="272" y="127"/>
                  </a:lnTo>
                  <a:lnTo>
                    <a:pt x="272" y="118"/>
                  </a:lnTo>
                  <a:lnTo>
                    <a:pt x="272" y="118"/>
                  </a:lnTo>
                  <a:lnTo>
                    <a:pt x="272" y="94"/>
                  </a:lnTo>
                  <a:lnTo>
                    <a:pt x="272" y="92"/>
                  </a:lnTo>
                  <a:lnTo>
                    <a:pt x="277" y="94"/>
                  </a:lnTo>
                  <a:lnTo>
                    <a:pt x="277" y="90"/>
                  </a:lnTo>
                  <a:lnTo>
                    <a:pt x="275" y="90"/>
                  </a:lnTo>
                  <a:lnTo>
                    <a:pt x="275" y="87"/>
                  </a:lnTo>
                  <a:lnTo>
                    <a:pt x="275" y="85"/>
                  </a:lnTo>
                  <a:lnTo>
                    <a:pt x="284" y="75"/>
                  </a:lnTo>
                  <a:lnTo>
                    <a:pt x="289" y="71"/>
                  </a:lnTo>
                  <a:lnTo>
                    <a:pt x="298" y="59"/>
                  </a:lnTo>
                  <a:lnTo>
                    <a:pt x="296" y="59"/>
                  </a:lnTo>
                  <a:lnTo>
                    <a:pt x="296" y="56"/>
                  </a:lnTo>
                  <a:lnTo>
                    <a:pt x="296" y="54"/>
                  </a:lnTo>
                  <a:lnTo>
                    <a:pt x="291" y="52"/>
                  </a:lnTo>
                  <a:lnTo>
                    <a:pt x="289" y="47"/>
                  </a:lnTo>
                  <a:lnTo>
                    <a:pt x="284" y="45"/>
                  </a:lnTo>
                  <a:lnTo>
                    <a:pt x="284" y="47"/>
                  </a:lnTo>
                  <a:lnTo>
                    <a:pt x="284" y="47"/>
                  </a:lnTo>
                  <a:lnTo>
                    <a:pt x="282" y="49"/>
                  </a:lnTo>
                  <a:lnTo>
                    <a:pt x="277" y="45"/>
                  </a:lnTo>
                  <a:lnTo>
                    <a:pt x="275" y="45"/>
                  </a:lnTo>
                  <a:lnTo>
                    <a:pt x="275" y="45"/>
                  </a:lnTo>
                  <a:lnTo>
                    <a:pt x="272" y="47"/>
                  </a:lnTo>
                  <a:lnTo>
                    <a:pt x="265" y="42"/>
                  </a:lnTo>
                  <a:lnTo>
                    <a:pt x="263" y="40"/>
                  </a:lnTo>
                  <a:lnTo>
                    <a:pt x="263" y="35"/>
                  </a:lnTo>
                  <a:lnTo>
                    <a:pt x="263" y="35"/>
                  </a:lnTo>
                  <a:lnTo>
                    <a:pt x="258" y="35"/>
                  </a:lnTo>
                  <a:lnTo>
                    <a:pt x="253" y="35"/>
                  </a:lnTo>
                  <a:lnTo>
                    <a:pt x="253" y="35"/>
                  </a:lnTo>
                  <a:lnTo>
                    <a:pt x="253" y="30"/>
                  </a:lnTo>
                  <a:lnTo>
                    <a:pt x="253" y="23"/>
                  </a:lnTo>
                  <a:lnTo>
                    <a:pt x="253" y="16"/>
                  </a:lnTo>
                  <a:lnTo>
                    <a:pt x="241" y="16"/>
                  </a:lnTo>
                  <a:lnTo>
                    <a:pt x="239" y="16"/>
                  </a:lnTo>
                  <a:lnTo>
                    <a:pt x="234" y="16"/>
                  </a:lnTo>
                  <a:lnTo>
                    <a:pt x="189" y="16"/>
                  </a:lnTo>
                  <a:lnTo>
                    <a:pt x="187" y="16"/>
                  </a:lnTo>
                  <a:lnTo>
                    <a:pt x="187" y="14"/>
                  </a:lnTo>
                  <a:lnTo>
                    <a:pt x="187" y="7"/>
                  </a:lnTo>
                  <a:lnTo>
                    <a:pt x="187" y="2"/>
                  </a:lnTo>
                  <a:lnTo>
                    <a:pt x="180" y="2"/>
                  </a:lnTo>
                  <a:lnTo>
                    <a:pt x="175" y="2"/>
                  </a:lnTo>
                  <a:lnTo>
                    <a:pt x="151" y="2"/>
                  </a:lnTo>
                  <a:lnTo>
                    <a:pt x="149" y="2"/>
                  </a:lnTo>
                  <a:lnTo>
                    <a:pt x="137" y="2"/>
                  </a:lnTo>
                  <a:lnTo>
                    <a:pt x="111" y="0"/>
                  </a:lnTo>
                  <a:lnTo>
                    <a:pt x="102" y="0"/>
                  </a:lnTo>
                  <a:lnTo>
                    <a:pt x="87" y="0"/>
                  </a:lnTo>
                  <a:lnTo>
                    <a:pt x="90" y="7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90" y="9"/>
                  </a:lnTo>
                  <a:lnTo>
                    <a:pt x="87" y="9"/>
                  </a:lnTo>
                  <a:lnTo>
                    <a:pt x="87" y="11"/>
                  </a:lnTo>
                  <a:lnTo>
                    <a:pt x="85" y="16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90" y="21"/>
                  </a:lnTo>
                  <a:lnTo>
                    <a:pt x="87" y="23"/>
                  </a:lnTo>
                  <a:lnTo>
                    <a:pt x="87" y="26"/>
                  </a:lnTo>
                  <a:lnTo>
                    <a:pt x="90" y="28"/>
                  </a:lnTo>
                  <a:lnTo>
                    <a:pt x="87" y="30"/>
                  </a:lnTo>
                  <a:lnTo>
                    <a:pt x="85" y="30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83" y="37"/>
                  </a:lnTo>
                  <a:lnTo>
                    <a:pt x="83" y="37"/>
                  </a:lnTo>
                  <a:lnTo>
                    <a:pt x="80" y="40"/>
                  </a:lnTo>
                  <a:lnTo>
                    <a:pt x="80" y="42"/>
                  </a:lnTo>
                  <a:lnTo>
                    <a:pt x="78" y="40"/>
                  </a:lnTo>
                  <a:lnTo>
                    <a:pt x="76" y="40"/>
                  </a:lnTo>
                  <a:lnTo>
                    <a:pt x="73" y="42"/>
                  </a:lnTo>
                  <a:lnTo>
                    <a:pt x="71" y="49"/>
                  </a:lnTo>
                  <a:lnTo>
                    <a:pt x="71" y="49"/>
                  </a:lnTo>
                  <a:lnTo>
                    <a:pt x="69" y="52"/>
                  </a:lnTo>
                  <a:lnTo>
                    <a:pt x="66" y="49"/>
                  </a:lnTo>
                  <a:lnTo>
                    <a:pt x="66" y="49"/>
                  </a:lnTo>
                  <a:lnTo>
                    <a:pt x="64" y="49"/>
                  </a:lnTo>
                  <a:lnTo>
                    <a:pt x="61" y="59"/>
                  </a:lnTo>
                  <a:lnTo>
                    <a:pt x="59" y="61"/>
                  </a:lnTo>
                  <a:lnTo>
                    <a:pt x="57" y="66"/>
                  </a:lnTo>
                  <a:lnTo>
                    <a:pt x="54" y="68"/>
                  </a:lnTo>
                  <a:lnTo>
                    <a:pt x="57" y="71"/>
                  </a:lnTo>
                  <a:lnTo>
                    <a:pt x="57" y="73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31" y="80"/>
                  </a:lnTo>
                  <a:lnTo>
                    <a:pt x="28" y="80"/>
                  </a:lnTo>
                  <a:lnTo>
                    <a:pt x="19" y="80"/>
                  </a:lnTo>
                  <a:lnTo>
                    <a:pt x="14" y="80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9" y="85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5" y="85"/>
                  </a:lnTo>
                  <a:lnTo>
                    <a:pt x="2" y="87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4"/>
                  </a:lnTo>
                  <a:lnTo>
                    <a:pt x="5" y="94"/>
                  </a:lnTo>
                  <a:lnTo>
                    <a:pt x="7" y="99"/>
                  </a:lnTo>
                  <a:lnTo>
                    <a:pt x="7" y="101"/>
                  </a:lnTo>
                  <a:lnTo>
                    <a:pt x="5" y="101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2" y="106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7" y="116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5"/>
                  </a:lnTo>
                  <a:lnTo>
                    <a:pt x="12" y="127"/>
                  </a:lnTo>
                  <a:lnTo>
                    <a:pt x="14" y="130"/>
                  </a:lnTo>
                  <a:lnTo>
                    <a:pt x="12" y="130"/>
                  </a:lnTo>
                  <a:lnTo>
                    <a:pt x="12" y="132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9" y="142"/>
                  </a:lnTo>
                  <a:lnTo>
                    <a:pt x="12" y="139"/>
                  </a:lnTo>
                  <a:lnTo>
                    <a:pt x="14" y="139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D4760FA7-0474-C6DF-E00D-2B2192D9F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897" y="3407954"/>
              <a:ext cx="427254" cy="351717"/>
            </a:xfrm>
            <a:custGeom>
              <a:avLst/>
              <a:gdLst>
                <a:gd name="T0" fmla="*/ 191 w 293"/>
                <a:gd name="T1" fmla="*/ 220 h 260"/>
                <a:gd name="T2" fmla="*/ 196 w 293"/>
                <a:gd name="T3" fmla="*/ 229 h 260"/>
                <a:gd name="T4" fmla="*/ 196 w 293"/>
                <a:gd name="T5" fmla="*/ 232 h 260"/>
                <a:gd name="T6" fmla="*/ 206 w 293"/>
                <a:gd name="T7" fmla="*/ 224 h 260"/>
                <a:gd name="T8" fmla="*/ 215 w 293"/>
                <a:gd name="T9" fmla="*/ 224 h 260"/>
                <a:gd name="T10" fmla="*/ 210 w 293"/>
                <a:gd name="T11" fmla="*/ 229 h 260"/>
                <a:gd name="T12" fmla="*/ 222 w 293"/>
                <a:gd name="T13" fmla="*/ 236 h 260"/>
                <a:gd name="T14" fmla="*/ 227 w 293"/>
                <a:gd name="T15" fmla="*/ 250 h 260"/>
                <a:gd name="T16" fmla="*/ 234 w 293"/>
                <a:gd name="T17" fmla="*/ 260 h 260"/>
                <a:gd name="T18" fmla="*/ 260 w 293"/>
                <a:gd name="T19" fmla="*/ 196 h 260"/>
                <a:gd name="T20" fmla="*/ 291 w 293"/>
                <a:gd name="T21" fmla="*/ 168 h 260"/>
                <a:gd name="T22" fmla="*/ 291 w 293"/>
                <a:gd name="T23" fmla="*/ 127 h 260"/>
                <a:gd name="T24" fmla="*/ 293 w 293"/>
                <a:gd name="T25" fmla="*/ 12 h 260"/>
                <a:gd name="T26" fmla="*/ 284 w 293"/>
                <a:gd name="T27" fmla="*/ 9 h 260"/>
                <a:gd name="T28" fmla="*/ 220 w 293"/>
                <a:gd name="T29" fmla="*/ 9 h 260"/>
                <a:gd name="T30" fmla="*/ 175 w 293"/>
                <a:gd name="T31" fmla="*/ 7 h 260"/>
                <a:gd name="T32" fmla="*/ 168 w 293"/>
                <a:gd name="T33" fmla="*/ 7 h 260"/>
                <a:gd name="T34" fmla="*/ 118 w 293"/>
                <a:gd name="T35" fmla="*/ 4 h 260"/>
                <a:gd name="T36" fmla="*/ 33 w 293"/>
                <a:gd name="T37" fmla="*/ 2 h 260"/>
                <a:gd name="T38" fmla="*/ 26 w 293"/>
                <a:gd name="T39" fmla="*/ 12 h 260"/>
                <a:gd name="T40" fmla="*/ 23 w 293"/>
                <a:gd name="T41" fmla="*/ 12 h 260"/>
                <a:gd name="T42" fmla="*/ 21 w 293"/>
                <a:gd name="T43" fmla="*/ 21 h 260"/>
                <a:gd name="T44" fmla="*/ 7 w 293"/>
                <a:gd name="T45" fmla="*/ 23 h 260"/>
                <a:gd name="T46" fmla="*/ 4 w 293"/>
                <a:gd name="T47" fmla="*/ 23 h 260"/>
                <a:gd name="T48" fmla="*/ 2 w 293"/>
                <a:gd name="T49" fmla="*/ 30 h 260"/>
                <a:gd name="T50" fmla="*/ 7 w 293"/>
                <a:gd name="T51" fmla="*/ 30 h 260"/>
                <a:gd name="T52" fmla="*/ 11 w 293"/>
                <a:gd name="T53" fmla="*/ 42 h 260"/>
                <a:gd name="T54" fmla="*/ 9 w 293"/>
                <a:gd name="T55" fmla="*/ 49 h 260"/>
                <a:gd name="T56" fmla="*/ 4 w 293"/>
                <a:gd name="T57" fmla="*/ 59 h 260"/>
                <a:gd name="T58" fmla="*/ 7 w 293"/>
                <a:gd name="T59" fmla="*/ 68 h 260"/>
                <a:gd name="T60" fmla="*/ 7 w 293"/>
                <a:gd name="T61" fmla="*/ 71 h 260"/>
                <a:gd name="T62" fmla="*/ 16 w 293"/>
                <a:gd name="T63" fmla="*/ 71 h 260"/>
                <a:gd name="T64" fmla="*/ 19 w 293"/>
                <a:gd name="T65" fmla="*/ 97 h 260"/>
                <a:gd name="T66" fmla="*/ 26 w 293"/>
                <a:gd name="T67" fmla="*/ 97 h 260"/>
                <a:gd name="T68" fmla="*/ 40 w 293"/>
                <a:gd name="T69" fmla="*/ 101 h 260"/>
                <a:gd name="T70" fmla="*/ 35 w 293"/>
                <a:gd name="T71" fmla="*/ 111 h 260"/>
                <a:gd name="T72" fmla="*/ 30 w 293"/>
                <a:gd name="T73" fmla="*/ 120 h 260"/>
                <a:gd name="T74" fmla="*/ 40 w 293"/>
                <a:gd name="T75" fmla="*/ 120 h 260"/>
                <a:gd name="T76" fmla="*/ 54 w 293"/>
                <a:gd name="T77" fmla="*/ 135 h 260"/>
                <a:gd name="T78" fmla="*/ 64 w 293"/>
                <a:gd name="T79" fmla="*/ 146 h 260"/>
                <a:gd name="T80" fmla="*/ 71 w 293"/>
                <a:gd name="T81" fmla="*/ 135 h 260"/>
                <a:gd name="T82" fmla="*/ 87 w 293"/>
                <a:gd name="T83" fmla="*/ 144 h 260"/>
                <a:gd name="T84" fmla="*/ 92 w 293"/>
                <a:gd name="T85" fmla="*/ 153 h 260"/>
                <a:gd name="T86" fmla="*/ 97 w 293"/>
                <a:gd name="T87" fmla="*/ 163 h 260"/>
                <a:gd name="T88" fmla="*/ 111 w 293"/>
                <a:gd name="T89" fmla="*/ 187 h 260"/>
                <a:gd name="T90" fmla="*/ 123 w 293"/>
                <a:gd name="T91" fmla="*/ 189 h 260"/>
                <a:gd name="T92" fmla="*/ 125 w 293"/>
                <a:gd name="T93" fmla="*/ 182 h 260"/>
                <a:gd name="T94" fmla="*/ 130 w 293"/>
                <a:gd name="T95" fmla="*/ 182 h 260"/>
                <a:gd name="T96" fmla="*/ 137 w 293"/>
                <a:gd name="T97" fmla="*/ 198 h 260"/>
                <a:gd name="T98" fmla="*/ 144 w 293"/>
                <a:gd name="T99" fmla="*/ 198 h 260"/>
                <a:gd name="T100" fmla="*/ 156 w 293"/>
                <a:gd name="T101" fmla="*/ 206 h 260"/>
                <a:gd name="T102" fmla="*/ 165 w 293"/>
                <a:gd name="T103" fmla="*/ 201 h 260"/>
                <a:gd name="T104" fmla="*/ 168 w 293"/>
                <a:gd name="T105" fmla="*/ 206 h 260"/>
                <a:gd name="T106" fmla="*/ 175 w 293"/>
                <a:gd name="T107" fmla="*/ 21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3" h="260">
                  <a:moveTo>
                    <a:pt x="175" y="215"/>
                  </a:moveTo>
                  <a:lnTo>
                    <a:pt x="184" y="217"/>
                  </a:lnTo>
                  <a:lnTo>
                    <a:pt x="189" y="217"/>
                  </a:lnTo>
                  <a:lnTo>
                    <a:pt x="191" y="220"/>
                  </a:lnTo>
                  <a:lnTo>
                    <a:pt x="191" y="220"/>
                  </a:lnTo>
                  <a:lnTo>
                    <a:pt x="194" y="224"/>
                  </a:lnTo>
                  <a:lnTo>
                    <a:pt x="196" y="227"/>
                  </a:lnTo>
                  <a:lnTo>
                    <a:pt x="196" y="229"/>
                  </a:lnTo>
                  <a:lnTo>
                    <a:pt x="194" y="232"/>
                  </a:lnTo>
                  <a:lnTo>
                    <a:pt x="196" y="234"/>
                  </a:lnTo>
                  <a:lnTo>
                    <a:pt x="196" y="234"/>
                  </a:lnTo>
                  <a:lnTo>
                    <a:pt x="196" y="232"/>
                  </a:lnTo>
                  <a:lnTo>
                    <a:pt x="196" y="232"/>
                  </a:lnTo>
                  <a:lnTo>
                    <a:pt x="198" y="229"/>
                  </a:lnTo>
                  <a:lnTo>
                    <a:pt x="203" y="227"/>
                  </a:lnTo>
                  <a:lnTo>
                    <a:pt x="206" y="224"/>
                  </a:lnTo>
                  <a:lnTo>
                    <a:pt x="208" y="220"/>
                  </a:lnTo>
                  <a:lnTo>
                    <a:pt x="210" y="220"/>
                  </a:lnTo>
                  <a:lnTo>
                    <a:pt x="213" y="222"/>
                  </a:lnTo>
                  <a:lnTo>
                    <a:pt x="215" y="224"/>
                  </a:lnTo>
                  <a:lnTo>
                    <a:pt x="215" y="224"/>
                  </a:lnTo>
                  <a:lnTo>
                    <a:pt x="213" y="227"/>
                  </a:lnTo>
                  <a:lnTo>
                    <a:pt x="213" y="227"/>
                  </a:lnTo>
                  <a:lnTo>
                    <a:pt x="210" y="229"/>
                  </a:lnTo>
                  <a:lnTo>
                    <a:pt x="210" y="234"/>
                  </a:lnTo>
                  <a:lnTo>
                    <a:pt x="210" y="234"/>
                  </a:lnTo>
                  <a:lnTo>
                    <a:pt x="213" y="234"/>
                  </a:lnTo>
                  <a:lnTo>
                    <a:pt x="222" y="236"/>
                  </a:lnTo>
                  <a:lnTo>
                    <a:pt x="225" y="239"/>
                  </a:lnTo>
                  <a:lnTo>
                    <a:pt x="225" y="243"/>
                  </a:lnTo>
                  <a:lnTo>
                    <a:pt x="227" y="248"/>
                  </a:lnTo>
                  <a:lnTo>
                    <a:pt x="227" y="250"/>
                  </a:lnTo>
                  <a:lnTo>
                    <a:pt x="229" y="253"/>
                  </a:lnTo>
                  <a:lnTo>
                    <a:pt x="232" y="253"/>
                  </a:lnTo>
                  <a:lnTo>
                    <a:pt x="234" y="255"/>
                  </a:lnTo>
                  <a:lnTo>
                    <a:pt x="234" y="260"/>
                  </a:lnTo>
                  <a:lnTo>
                    <a:pt x="239" y="250"/>
                  </a:lnTo>
                  <a:lnTo>
                    <a:pt x="239" y="250"/>
                  </a:lnTo>
                  <a:lnTo>
                    <a:pt x="251" y="217"/>
                  </a:lnTo>
                  <a:lnTo>
                    <a:pt x="260" y="196"/>
                  </a:lnTo>
                  <a:lnTo>
                    <a:pt x="270" y="172"/>
                  </a:lnTo>
                  <a:lnTo>
                    <a:pt x="272" y="168"/>
                  </a:lnTo>
                  <a:lnTo>
                    <a:pt x="277" y="168"/>
                  </a:lnTo>
                  <a:lnTo>
                    <a:pt x="291" y="168"/>
                  </a:lnTo>
                  <a:lnTo>
                    <a:pt x="291" y="151"/>
                  </a:lnTo>
                  <a:lnTo>
                    <a:pt x="291" y="142"/>
                  </a:lnTo>
                  <a:lnTo>
                    <a:pt x="291" y="127"/>
                  </a:lnTo>
                  <a:lnTo>
                    <a:pt x="291" y="127"/>
                  </a:lnTo>
                  <a:lnTo>
                    <a:pt x="291" y="73"/>
                  </a:lnTo>
                  <a:lnTo>
                    <a:pt x="291" y="68"/>
                  </a:lnTo>
                  <a:lnTo>
                    <a:pt x="291" y="59"/>
                  </a:lnTo>
                  <a:lnTo>
                    <a:pt x="293" y="12"/>
                  </a:lnTo>
                  <a:lnTo>
                    <a:pt x="293" y="9"/>
                  </a:lnTo>
                  <a:lnTo>
                    <a:pt x="286" y="9"/>
                  </a:lnTo>
                  <a:lnTo>
                    <a:pt x="284" y="9"/>
                  </a:lnTo>
                  <a:lnTo>
                    <a:pt x="284" y="9"/>
                  </a:lnTo>
                  <a:lnTo>
                    <a:pt x="236" y="9"/>
                  </a:lnTo>
                  <a:lnTo>
                    <a:pt x="234" y="9"/>
                  </a:lnTo>
                  <a:lnTo>
                    <a:pt x="229" y="9"/>
                  </a:lnTo>
                  <a:lnTo>
                    <a:pt x="220" y="9"/>
                  </a:lnTo>
                  <a:lnTo>
                    <a:pt x="215" y="7"/>
                  </a:lnTo>
                  <a:lnTo>
                    <a:pt x="189" y="7"/>
                  </a:lnTo>
                  <a:lnTo>
                    <a:pt x="184" y="7"/>
                  </a:lnTo>
                  <a:lnTo>
                    <a:pt x="175" y="7"/>
                  </a:lnTo>
                  <a:lnTo>
                    <a:pt x="172" y="2"/>
                  </a:lnTo>
                  <a:lnTo>
                    <a:pt x="172" y="0"/>
                  </a:lnTo>
                  <a:lnTo>
                    <a:pt x="168" y="0"/>
                  </a:lnTo>
                  <a:lnTo>
                    <a:pt x="168" y="7"/>
                  </a:lnTo>
                  <a:lnTo>
                    <a:pt x="153" y="7"/>
                  </a:lnTo>
                  <a:lnTo>
                    <a:pt x="125" y="7"/>
                  </a:lnTo>
                  <a:lnTo>
                    <a:pt x="123" y="7"/>
                  </a:lnTo>
                  <a:lnTo>
                    <a:pt x="118" y="4"/>
                  </a:lnTo>
                  <a:lnTo>
                    <a:pt x="94" y="4"/>
                  </a:lnTo>
                  <a:lnTo>
                    <a:pt x="85" y="4"/>
                  </a:lnTo>
                  <a:lnTo>
                    <a:pt x="82" y="4"/>
                  </a:lnTo>
                  <a:lnTo>
                    <a:pt x="33" y="2"/>
                  </a:lnTo>
                  <a:lnTo>
                    <a:pt x="28" y="7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3" y="19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4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9" y="33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9" y="45"/>
                  </a:lnTo>
                  <a:lnTo>
                    <a:pt x="9" y="47"/>
                  </a:lnTo>
                  <a:lnTo>
                    <a:pt x="9" y="49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7" y="56"/>
                  </a:lnTo>
                  <a:lnTo>
                    <a:pt x="4" y="59"/>
                  </a:lnTo>
                  <a:lnTo>
                    <a:pt x="4" y="61"/>
                  </a:lnTo>
                  <a:lnTo>
                    <a:pt x="7" y="61"/>
                  </a:lnTo>
                  <a:lnTo>
                    <a:pt x="7" y="66"/>
                  </a:lnTo>
                  <a:lnTo>
                    <a:pt x="7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11" y="68"/>
                  </a:lnTo>
                  <a:lnTo>
                    <a:pt x="14" y="71"/>
                  </a:lnTo>
                  <a:lnTo>
                    <a:pt x="16" y="71"/>
                  </a:lnTo>
                  <a:lnTo>
                    <a:pt x="19" y="80"/>
                  </a:lnTo>
                  <a:lnTo>
                    <a:pt x="19" y="83"/>
                  </a:lnTo>
                  <a:lnTo>
                    <a:pt x="16" y="94"/>
                  </a:lnTo>
                  <a:lnTo>
                    <a:pt x="19" y="97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30" y="99"/>
                  </a:lnTo>
                  <a:lnTo>
                    <a:pt x="33" y="99"/>
                  </a:lnTo>
                  <a:lnTo>
                    <a:pt x="35" y="101"/>
                  </a:lnTo>
                  <a:lnTo>
                    <a:pt x="40" y="101"/>
                  </a:lnTo>
                  <a:lnTo>
                    <a:pt x="42" y="104"/>
                  </a:lnTo>
                  <a:lnTo>
                    <a:pt x="42" y="106"/>
                  </a:lnTo>
                  <a:lnTo>
                    <a:pt x="40" y="106"/>
                  </a:lnTo>
                  <a:lnTo>
                    <a:pt x="35" y="111"/>
                  </a:lnTo>
                  <a:lnTo>
                    <a:pt x="30" y="113"/>
                  </a:lnTo>
                  <a:lnTo>
                    <a:pt x="30" y="116"/>
                  </a:lnTo>
                  <a:lnTo>
                    <a:pt x="30" y="118"/>
                  </a:lnTo>
                  <a:lnTo>
                    <a:pt x="30" y="120"/>
                  </a:lnTo>
                  <a:lnTo>
                    <a:pt x="35" y="123"/>
                  </a:lnTo>
                  <a:lnTo>
                    <a:pt x="37" y="123"/>
                  </a:lnTo>
                  <a:lnTo>
                    <a:pt x="37" y="120"/>
                  </a:lnTo>
                  <a:lnTo>
                    <a:pt x="40" y="120"/>
                  </a:lnTo>
                  <a:lnTo>
                    <a:pt x="47" y="123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4" y="135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59" y="146"/>
                  </a:lnTo>
                  <a:lnTo>
                    <a:pt x="64" y="146"/>
                  </a:lnTo>
                  <a:lnTo>
                    <a:pt x="66" y="144"/>
                  </a:lnTo>
                  <a:lnTo>
                    <a:pt x="68" y="137"/>
                  </a:lnTo>
                  <a:lnTo>
                    <a:pt x="71" y="135"/>
                  </a:lnTo>
                  <a:lnTo>
                    <a:pt x="71" y="135"/>
                  </a:lnTo>
                  <a:lnTo>
                    <a:pt x="78" y="135"/>
                  </a:lnTo>
                  <a:lnTo>
                    <a:pt x="80" y="135"/>
                  </a:lnTo>
                  <a:lnTo>
                    <a:pt x="85" y="137"/>
                  </a:lnTo>
                  <a:lnTo>
                    <a:pt x="87" y="144"/>
                  </a:lnTo>
                  <a:lnTo>
                    <a:pt x="87" y="146"/>
                  </a:lnTo>
                  <a:lnTo>
                    <a:pt x="87" y="149"/>
                  </a:lnTo>
                  <a:lnTo>
                    <a:pt x="90" y="151"/>
                  </a:lnTo>
                  <a:lnTo>
                    <a:pt x="92" y="153"/>
                  </a:lnTo>
                  <a:lnTo>
                    <a:pt x="92" y="153"/>
                  </a:lnTo>
                  <a:lnTo>
                    <a:pt x="92" y="158"/>
                  </a:lnTo>
                  <a:lnTo>
                    <a:pt x="94" y="161"/>
                  </a:lnTo>
                  <a:lnTo>
                    <a:pt x="97" y="163"/>
                  </a:lnTo>
                  <a:lnTo>
                    <a:pt x="99" y="172"/>
                  </a:lnTo>
                  <a:lnTo>
                    <a:pt x="101" y="177"/>
                  </a:lnTo>
                  <a:lnTo>
                    <a:pt x="106" y="184"/>
                  </a:lnTo>
                  <a:lnTo>
                    <a:pt x="111" y="187"/>
                  </a:lnTo>
                  <a:lnTo>
                    <a:pt x="116" y="187"/>
                  </a:lnTo>
                  <a:lnTo>
                    <a:pt x="120" y="187"/>
                  </a:lnTo>
                  <a:lnTo>
                    <a:pt x="120" y="187"/>
                  </a:lnTo>
                  <a:lnTo>
                    <a:pt x="123" y="189"/>
                  </a:lnTo>
                  <a:lnTo>
                    <a:pt x="125" y="189"/>
                  </a:lnTo>
                  <a:lnTo>
                    <a:pt x="125" y="189"/>
                  </a:lnTo>
                  <a:lnTo>
                    <a:pt x="127" y="189"/>
                  </a:lnTo>
                  <a:lnTo>
                    <a:pt x="125" y="182"/>
                  </a:lnTo>
                  <a:lnTo>
                    <a:pt x="125" y="182"/>
                  </a:lnTo>
                  <a:lnTo>
                    <a:pt x="125" y="182"/>
                  </a:lnTo>
                  <a:lnTo>
                    <a:pt x="127" y="182"/>
                  </a:lnTo>
                  <a:lnTo>
                    <a:pt x="130" y="182"/>
                  </a:lnTo>
                  <a:lnTo>
                    <a:pt x="132" y="189"/>
                  </a:lnTo>
                  <a:lnTo>
                    <a:pt x="135" y="191"/>
                  </a:lnTo>
                  <a:lnTo>
                    <a:pt x="135" y="194"/>
                  </a:lnTo>
                  <a:lnTo>
                    <a:pt x="137" y="198"/>
                  </a:lnTo>
                  <a:lnTo>
                    <a:pt x="137" y="201"/>
                  </a:lnTo>
                  <a:lnTo>
                    <a:pt x="139" y="201"/>
                  </a:lnTo>
                  <a:lnTo>
                    <a:pt x="142" y="201"/>
                  </a:lnTo>
                  <a:lnTo>
                    <a:pt x="144" y="198"/>
                  </a:lnTo>
                  <a:lnTo>
                    <a:pt x="146" y="198"/>
                  </a:lnTo>
                  <a:lnTo>
                    <a:pt x="149" y="201"/>
                  </a:lnTo>
                  <a:lnTo>
                    <a:pt x="153" y="206"/>
                  </a:lnTo>
                  <a:lnTo>
                    <a:pt x="156" y="206"/>
                  </a:lnTo>
                  <a:lnTo>
                    <a:pt x="158" y="203"/>
                  </a:lnTo>
                  <a:lnTo>
                    <a:pt x="163" y="201"/>
                  </a:lnTo>
                  <a:lnTo>
                    <a:pt x="163" y="201"/>
                  </a:lnTo>
                  <a:lnTo>
                    <a:pt x="165" y="201"/>
                  </a:lnTo>
                  <a:lnTo>
                    <a:pt x="165" y="203"/>
                  </a:lnTo>
                  <a:lnTo>
                    <a:pt x="165" y="206"/>
                  </a:lnTo>
                  <a:lnTo>
                    <a:pt x="168" y="206"/>
                  </a:lnTo>
                  <a:lnTo>
                    <a:pt x="168" y="206"/>
                  </a:lnTo>
                  <a:lnTo>
                    <a:pt x="172" y="208"/>
                  </a:lnTo>
                  <a:lnTo>
                    <a:pt x="172" y="210"/>
                  </a:lnTo>
                  <a:lnTo>
                    <a:pt x="175" y="213"/>
                  </a:lnTo>
                  <a:lnTo>
                    <a:pt x="175" y="215"/>
                  </a:lnTo>
                  <a:lnTo>
                    <a:pt x="175" y="215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CA4C9BE-0625-FEBF-70CD-2774B840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488" y="2773509"/>
              <a:ext cx="252270" cy="336838"/>
            </a:xfrm>
            <a:custGeom>
              <a:avLst/>
              <a:gdLst>
                <a:gd name="T0" fmla="*/ 135 w 173"/>
                <a:gd name="T1" fmla="*/ 249 h 249"/>
                <a:gd name="T2" fmla="*/ 137 w 173"/>
                <a:gd name="T3" fmla="*/ 234 h 249"/>
                <a:gd name="T4" fmla="*/ 144 w 173"/>
                <a:gd name="T5" fmla="*/ 218 h 249"/>
                <a:gd name="T6" fmla="*/ 152 w 173"/>
                <a:gd name="T7" fmla="*/ 216 h 249"/>
                <a:gd name="T8" fmla="*/ 159 w 173"/>
                <a:gd name="T9" fmla="*/ 208 h 249"/>
                <a:gd name="T10" fmla="*/ 163 w 173"/>
                <a:gd name="T11" fmla="*/ 204 h 249"/>
                <a:gd name="T12" fmla="*/ 163 w 173"/>
                <a:gd name="T13" fmla="*/ 197 h 249"/>
                <a:gd name="T14" fmla="*/ 170 w 173"/>
                <a:gd name="T15" fmla="*/ 194 h 249"/>
                <a:gd name="T16" fmla="*/ 168 w 173"/>
                <a:gd name="T17" fmla="*/ 185 h 249"/>
                <a:gd name="T18" fmla="*/ 170 w 173"/>
                <a:gd name="T19" fmla="*/ 178 h 249"/>
                <a:gd name="T20" fmla="*/ 168 w 173"/>
                <a:gd name="T21" fmla="*/ 168 h 249"/>
                <a:gd name="T22" fmla="*/ 166 w 173"/>
                <a:gd name="T23" fmla="*/ 156 h 249"/>
                <a:gd name="T24" fmla="*/ 168 w 173"/>
                <a:gd name="T25" fmla="*/ 149 h 249"/>
                <a:gd name="T26" fmla="*/ 168 w 173"/>
                <a:gd name="T27" fmla="*/ 145 h 249"/>
                <a:gd name="T28" fmla="*/ 166 w 173"/>
                <a:gd name="T29" fmla="*/ 140 h 249"/>
                <a:gd name="T30" fmla="*/ 166 w 173"/>
                <a:gd name="T31" fmla="*/ 137 h 249"/>
                <a:gd name="T32" fmla="*/ 166 w 173"/>
                <a:gd name="T33" fmla="*/ 130 h 249"/>
                <a:gd name="T34" fmla="*/ 170 w 173"/>
                <a:gd name="T35" fmla="*/ 126 h 249"/>
                <a:gd name="T36" fmla="*/ 168 w 173"/>
                <a:gd name="T37" fmla="*/ 119 h 249"/>
                <a:gd name="T38" fmla="*/ 159 w 173"/>
                <a:gd name="T39" fmla="*/ 111 h 249"/>
                <a:gd name="T40" fmla="*/ 159 w 173"/>
                <a:gd name="T41" fmla="*/ 97 h 249"/>
                <a:gd name="T42" fmla="*/ 173 w 173"/>
                <a:gd name="T43" fmla="*/ 90 h 249"/>
                <a:gd name="T44" fmla="*/ 168 w 173"/>
                <a:gd name="T45" fmla="*/ 85 h 249"/>
                <a:gd name="T46" fmla="*/ 173 w 173"/>
                <a:gd name="T47" fmla="*/ 76 h 249"/>
                <a:gd name="T48" fmla="*/ 170 w 173"/>
                <a:gd name="T49" fmla="*/ 69 h 249"/>
                <a:gd name="T50" fmla="*/ 168 w 173"/>
                <a:gd name="T51" fmla="*/ 62 h 249"/>
                <a:gd name="T52" fmla="*/ 154 w 173"/>
                <a:gd name="T53" fmla="*/ 50 h 249"/>
                <a:gd name="T54" fmla="*/ 142 w 173"/>
                <a:gd name="T55" fmla="*/ 29 h 249"/>
                <a:gd name="T56" fmla="*/ 133 w 173"/>
                <a:gd name="T57" fmla="*/ 0 h 249"/>
                <a:gd name="T58" fmla="*/ 109 w 173"/>
                <a:gd name="T59" fmla="*/ 3 h 249"/>
                <a:gd name="T60" fmla="*/ 50 w 173"/>
                <a:gd name="T61" fmla="*/ 19 h 249"/>
                <a:gd name="T62" fmla="*/ 24 w 173"/>
                <a:gd name="T63" fmla="*/ 26 h 249"/>
                <a:gd name="T64" fmla="*/ 14 w 173"/>
                <a:gd name="T65" fmla="*/ 33 h 249"/>
                <a:gd name="T66" fmla="*/ 12 w 173"/>
                <a:gd name="T67" fmla="*/ 43 h 249"/>
                <a:gd name="T68" fmla="*/ 7 w 173"/>
                <a:gd name="T69" fmla="*/ 52 h 249"/>
                <a:gd name="T70" fmla="*/ 0 w 173"/>
                <a:gd name="T71" fmla="*/ 62 h 249"/>
                <a:gd name="T72" fmla="*/ 0 w 173"/>
                <a:gd name="T73" fmla="*/ 71 h 249"/>
                <a:gd name="T74" fmla="*/ 0 w 173"/>
                <a:gd name="T75" fmla="*/ 85 h 249"/>
                <a:gd name="T76" fmla="*/ 0 w 173"/>
                <a:gd name="T77" fmla="*/ 93 h 249"/>
                <a:gd name="T78" fmla="*/ 7 w 173"/>
                <a:gd name="T79" fmla="*/ 116 h 249"/>
                <a:gd name="T80" fmla="*/ 12 w 173"/>
                <a:gd name="T81" fmla="*/ 128 h 249"/>
                <a:gd name="T82" fmla="*/ 24 w 173"/>
                <a:gd name="T83" fmla="*/ 142 h 249"/>
                <a:gd name="T84" fmla="*/ 28 w 173"/>
                <a:gd name="T85" fmla="*/ 154 h 249"/>
                <a:gd name="T86" fmla="*/ 33 w 173"/>
                <a:gd name="T87" fmla="*/ 161 h 249"/>
                <a:gd name="T88" fmla="*/ 38 w 173"/>
                <a:gd name="T89" fmla="*/ 168 h 249"/>
                <a:gd name="T90" fmla="*/ 47 w 173"/>
                <a:gd name="T91" fmla="*/ 175 h 249"/>
                <a:gd name="T92" fmla="*/ 62 w 173"/>
                <a:gd name="T93" fmla="*/ 180 h 249"/>
                <a:gd name="T94" fmla="*/ 64 w 173"/>
                <a:gd name="T95" fmla="*/ 182 h 249"/>
                <a:gd name="T96" fmla="*/ 66 w 173"/>
                <a:gd name="T97" fmla="*/ 187 h 249"/>
                <a:gd name="T98" fmla="*/ 73 w 173"/>
                <a:gd name="T99" fmla="*/ 194 h 249"/>
                <a:gd name="T100" fmla="*/ 73 w 173"/>
                <a:gd name="T101" fmla="*/ 199 h 249"/>
                <a:gd name="T102" fmla="*/ 78 w 173"/>
                <a:gd name="T103" fmla="*/ 211 h 249"/>
                <a:gd name="T104" fmla="*/ 76 w 173"/>
                <a:gd name="T105" fmla="*/ 218 h 249"/>
                <a:gd name="T106" fmla="*/ 81 w 173"/>
                <a:gd name="T107" fmla="*/ 227 h 249"/>
                <a:gd name="T108" fmla="*/ 83 w 173"/>
                <a:gd name="T109" fmla="*/ 225 h 249"/>
                <a:gd name="T110" fmla="*/ 85 w 173"/>
                <a:gd name="T111" fmla="*/ 234 h 249"/>
                <a:gd name="T112" fmla="*/ 90 w 173"/>
                <a:gd name="T113" fmla="*/ 2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3" h="249">
                  <a:moveTo>
                    <a:pt x="99" y="246"/>
                  </a:moveTo>
                  <a:lnTo>
                    <a:pt x="109" y="249"/>
                  </a:lnTo>
                  <a:lnTo>
                    <a:pt x="111" y="249"/>
                  </a:lnTo>
                  <a:lnTo>
                    <a:pt x="135" y="249"/>
                  </a:lnTo>
                  <a:lnTo>
                    <a:pt x="135" y="246"/>
                  </a:lnTo>
                  <a:lnTo>
                    <a:pt x="137" y="242"/>
                  </a:lnTo>
                  <a:lnTo>
                    <a:pt x="137" y="239"/>
                  </a:lnTo>
                  <a:lnTo>
                    <a:pt x="137" y="234"/>
                  </a:lnTo>
                  <a:lnTo>
                    <a:pt x="137" y="232"/>
                  </a:lnTo>
                  <a:lnTo>
                    <a:pt x="140" y="227"/>
                  </a:lnTo>
                  <a:lnTo>
                    <a:pt x="142" y="227"/>
                  </a:lnTo>
                  <a:lnTo>
                    <a:pt x="144" y="218"/>
                  </a:lnTo>
                  <a:lnTo>
                    <a:pt x="147" y="218"/>
                  </a:lnTo>
                  <a:lnTo>
                    <a:pt x="147" y="218"/>
                  </a:lnTo>
                  <a:lnTo>
                    <a:pt x="149" y="218"/>
                  </a:lnTo>
                  <a:lnTo>
                    <a:pt x="152" y="216"/>
                  </a:lnTo>
                  <a:lnTo>
                    <a:pt x="152" y="216"/>
                  </a:lnTo>
                  <a:lnTo>
                    <a:pt x="154" y="211"/>
                  </a:lnTo>
                  <a:lnTo>
                    <a:pt x="156" y="208"/>
                  </a:lnTo>
                  <a:lnTo>
                    <a:pt x="159" y="208"/>
                  </a:lnTo>
                  <a:lnTo>
                    <a:pt x="161" y="208"/>
                  </a:lnTo>
                  <a:lnTo>
                    <a:pt x="161" y="208"/>
                  </a:lnTo>
                  <a:lnTo>
                    <a:pt x="163" y="206"/>
                  </a:lnTo>
                  <a:lnTo>
                    <a:pt x="163" y="204"/>
                  </a:lnTo>
                  <a:lnTo>
                    <a:pt x="163" y="201"/>
                  </a:lnTo>
                  <a:lnTo>
                    <a:pt x="163" y="199"/>
                  </a:lnTo>
                  <a:lnTo>
                    <a:pt x="163" y="199"/>
                  </a:lnTo>
                  <a:lnTo>
                    <a:pt x="163" y="197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70" y="194"/>
                  </a:lnTo>
                  <a:lnTo>
                    <a:pt x="170" y="194"/>
                  </a:lnTo>
                  <a:lnTo>
                    <a:pt x="170" y="192"/>
                  </a:lnTo>
                  <a:lnTo>
                    <a:pt x="170" y="190"/>
                  </a:lnTo>
                  <a:lnTo>
                    <a:pt x="168" y="187"/>
                  </a:lnTo>
                  <a:lnTo>
                    <a:pt x="168" y="185"/>
                  </a:lnTo>
                  <a:lnTo>
                    <a:pt x="166" y="182"/>
                  </a:lnTo>
                  <a:lnTo>
                    <a:pt x="168" y="180"/>
                  </a:lnTo>
                  <a:lnTo>
                    <a:pt x="168" y="178"/>
                  </a:lnTo>
                  <a:lnTo>
                    <a:pt x="170" y="178"/>
                  </a:lnTo>
                  <a:lnTo>
                    <a:pt x="170" y="180"/>
                  </a:lnTo>
                  <a:lnTo>
                    <a:pt x="170" y="178"/>
                  </a:lnTo>
                  <a:lnTo>
                    <a:pt x="170" y="175"/>
                  </a:lnTo>
                  <a:lnTo>
                    <a:pt x="168" y="168"/>
                  </a:lnTo>
                  <a:lnTo>
                    <a:pt x="168" y="163"/>
                  </a:lnTo>
                  <a:lnTo>
                    <a:pt x="163" y="161"/>
                  </a:lnTo>
                  <a:lnTo>
                    <a:pt x="163" y="159"/>
                  </a:lnTo>
                  <a:lnTo>
                    <a:pt x="166" y="156"/>
                  </a:lnTo>
                  <a:lnTo>
                    <a:pt x="163" y="152"/>
                  </a:lnTo>
                  <a:lnTo>
                    <a:pt x="163" y="149"/>
                  </a:lnTo>
                  <a:lnTo>
                    <a:pt x="166" y="149"/>
                  </a:lnTo>
                  <a:lnTo>
                    <a:pt x="168" y="149"/>
                  </a:lnTo>
                  <a:lnTo>
                    <a:pt x="170" y="147"/>
                  </a:lnTo>
                  <a:lnTo>
                    <a:pt x="168" y="145"/>
                  </a:lnTo>
                  <a:lnTo>
                    <a:pt x="168" y="145"/>
                  </a:lnTo>
                  <a:lnTo>
                    <a:pt x="168" y="145"/>
                  </a:lnTo>
                  <a:lnTo>
                    <a:pt x="166" y="142"/>
                  </a:lnTo>
                  <a:lnTo>
                    <a:pt x="166" y="140"/>
                  </a:lnTo>
                  <a:lnTo>
                    <a:pt x="166" y="140"/>
                  </a:lnTo>
                  <a:lnTo>
                    <a:pt x="166" y="140"/>
                  </a:lnTo>
                  <a:lnTo>
                    <a:pt x="166" y="140"/>
                  </a:lnTo>
                  <a:lnTo>
                    <a:pt x="163" y="137"/>
                  </a:lnTo>
                  <a:lnTo>
                    <a:pt x="163" y="137"/>
                  </a:lnTo>
                  <a:lnTo>
                    <a:pt x="166" y="137"/>
                  </a:lnTo>
                  <a:lnTo>
                    <a:pt x="166" y="135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6" y="130"/>
                  </a:lnTo>
                  <a:lnTo>
                    <a:pt x="166" y="130"/>
                  </a:lnTo>
                  <a:lnTo>
                    <a:pt x="168" y="130"/>
                  </a:lnTo>
                  <a:lnTo>
                    <a:pt x="168" y="130"/>
                  </a:lnTo>
                  <a:lnTo>
                    <a:pt x="170" y="126"/>
                  </a:lnTo>
                  <a:lnTo>
                    <a:pt x="168" y="123"/>
                  </a:lnTo>
                  <a:lnTo>
                    <a:pt x="168" y="121"/>
                  </a:lnTo>
                  <a:lnTo>
                    <a:pt x="170" y="121"/>
                  </a:lnTo>
                  <a:lnTo>
                    <a:pt x="168" y="119"/>
                  </a:lnTo>
                  <a:lnTo>
                    <a:pt x="166" y="119"/>
                  </a:lnTo>
                  <a:lnTo>
                    <a:pt x="166" y="114"/>
                  </a:lnTo>
                  <a:lnTo>
                    <a:pt x="166" y="111"/>
                  </a:lnTo>
                  <a:lnTo>
                    <a:pt x="159" y="111"/>
                  </a:lnTo>
                  <a:lnTo>
                    <a:pt x="159" y="107"/>
                  </a:lnTo>
                  <a:lnTo>
                    <a:pt x="159" y="104"/>
                  </a:lnTo>
                  <a:lnTo>
                    <a:pt x="159" y="102"/>
                  </a:lnTo>
                  <a:lnTo>
                    <a:pt x="159" y="97"/>
                  </a:lnTo>
                  <a:lnTo>
                    <a:pt x="166" y="97"/>
                  </a:lnTo>
                  <a:lnTo>
                    <a:pt x="166" y="90"/>
                  </a:lnTo>
                  <a:lnTo>
                    <a:pt x="170" y="90"/>
                  </a:lnTo>
                  <a:lnTo>
                    <a:pt x="173" y="90"/>
                  </a:lnTo>
                  <a:lnTo>
                    <a:pt x="170" y="88"/>
                  </a:lnTo>
                  <a:lnTo>
                    <a:pt x="168" y="90"/>
                  </a:lnTo>
                  <a:lnTo>
                    <a:pt x="168" y="88"/>
                  </a:lnTo>
                  <a:lnTo>
                    <a:pt x="168" y="85"/>
                  </a:lnTo>
                  <a:lnTo>
                    <a:pt x="170" y="83"/>
                  </a:lnTo>
                  <a:lnTo>
                    <a:pt x="170" y="81"/>
                  </a:lnTo>
                  <a:lnTo>
                    <a:pt x="170" y="78"/>
                  </a:lnTo>
                  <a:lnTo>
                    <a:pt x="173" y="76"/>
                  </a:lnTo>
                  <a:lnTo>
                    <a:pt x="173" y="76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70" y="69"/>
                  </a:lnTo>
                  <a:lnTo>
                    <a:pt x="170" y="69"/>
                  </a:lnTo>
                  <a:lnTo>
                    <a:pt x="170" y="64"/>
                  </a:lnTo>
                  <a:lnTo>
                    <a:pt x="168" y="62"/>
                  </a:lnTo>
                  <a:lnTo>
                    <a:pt x="168" y="62"/>
                  </a:lnTo>
                  <a:lnTo>
                    <a:pt x="166" y="62"/>
                  </a:lnTo>
                  <a:lnTo>
                    <a:pt x="163" y="57"/>
                  </a:lnTo>
                  <a:lnTo>
                    <a:pt x="159" y="52"/>
                  </a:lnTo>
                  <a:lnTo>
                    <a:pt x="154" y="50"/>
                  </a:lnTo>
                  <a:lnTo>
                    <a:pt x="149" y="50"/>
                  </a:lnTo>
                  <a:lnTo>
                    <a:pt x="147" y="48"/>
                  </a:lnTo>
                  <a:lnTo>
                    <a:pt x="147" y="36"/>
                  </a:lnTo>
                  <a:lnTo>
                    <a:pt x="142" y="29"/>
                  </a:lnTo>
                  <a:lnTo>
                    <a:pt x="137" y="24"/>
                  </a:lnTo>
                  <a:lnTo>
                    <a:pt x="137" y="19"/>
                  </a:lnTo>
                  <a:lnTo>
                    <a:pt x="137" y="14"/>
                  </a:lnTo>
                  <a:lnTo>
                    <a:pt x="133" y="0"/>
                  </a:lnTo>
                  <a:lnTo>
                    <a:pt x="128" y="0"/>
                  </a:lnTo>
                  <a:lnTo>
                    <a:pt x="121" y="0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02" y="5"/>
                  </a:lnTo>
                  <a:lnTo>
                    <a:pt x="73" y="12"/>
                  </a:lnTo>
                  <a:lnTo>
                    <a:pt x="59" y="17"/>
                  </a:lnTo>
                  <a:lnTo>
                    <a:pt x="50" y="19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2" y="48"/>
                  </a:lnTo>
                  <a:lnTo>
                    <a:pt x="9" y="48"/>
                  </a:lnTo>
                  <a:lnTo>
                    <a:pt x="7" y="52"/>
                  </a:lnTo>
                  <a:lnTo>
                    <a:pt x="7" y="57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0" y="71"/>
                  </a:lnTo>
                  <a:lnTo>
                    <a:pt x="2" y="74"/>
                  </a:lnTo>
                  <a:lnTo>
                    <a:pt x="0" y="76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2" y="95"/>
                  </a:lnTo>
                  <a:lnTo>
                    <a:pt x="5" y="107"/>
                  </a:lnTo>
                  <a:lnTo>
                    <a:pt x="5" y="111"/>
                  </a:lnTo>
                  <a:lnTo>
                    <a:pt x="7" y="116"/>
                  </a:lnTo>
                  <a:lnTo>
                    <a:pt x="7" y="119"/>
                  </a:lnTo>
                  <a:lnTo>
                    <a:pt x="9" y="126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2" y="130"/>
                  </a:lnTo>
                  <a:lnTo>
                    <a:pt x="19" y="137"/>
                  </a:lnTo>
                  <a:lnTo>
                    <a:pt x="24" y="142"/>
                  </a:lnTo>
                  <a:lnTo>
                    <a:pt x="24" y="145"/>
                  </a:lnTo>
                  <a:lnTo>
                    <a:pt x="24" y="147"/>
                  </a:lnTo>
                  <a:lnTo>
                    <a:pt x="26" y="152"/>
                  </a:lnTo>
                  <a:lnTo>
                    <a:pt x="28" y="154"/>
                  </a:lnTo>
                  <a:lnTo>
                    <a:pt x="28" y="161"/>
                  </a:lnTo>
                  <a:lnTo>
                    <a:pt x="31" y="163"/>
                  </a:lnTo>
                  <a:lnTo>
                    <a:pt x="31" y="163"/>
                  </a:lnTo>
                  <a:lnTo>
                    <a:pt x="33" y="161"/>
                  </a:lnTo>
                  <a:lnTo>
                    <a:pt x="36" y="161"/>
                  </a:lnTo>
                  <a:lnTo>
                    <a:pt x="36" y="163"/>
                  </a:lnTo>
                  <a:lnTo>
                    <a:pt x="36" y="166"/>
                  </a:lnTo>
                  <a:lnTo>
                    <a:pt x="38" y="168"/>
                  </a:lnTo>
                  <a:lnTo>
                    <a:pt x="40" y="171"/>
                  </a:lnTo>
                  <a:lnTo>
                    <a:pt x="43" y="173"/>
                  </a:lnTo>
                  <a:lnTo>
                    <a:pt x="45" y="175"/>
                  </a:lnTo>
                  <a:lnTo>
                    <a:pt x="47" y="175"/>
                  </a:lnTo>
                  <a:lnTo>
                    <a:pt x="52" y="175"/>
                  </a:lnTo>
                  <a:lnTo>
                    <a:pt x="57" y="178"/>
                  </a:lnTo>
                  <a:lnTo>
                    <a:pt x="57" y="180"/>
                  </a:lnTo>
                  <a:lnTo>
                    <a:pt x="62" y="180"/>
                  </a:lnTo>
                  <a:lnTo>
                    <a:pt x="64" y="180"/>
                  </a:lnTo>
                  <a:lnTo>
                    <a:pt x="64" y="180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64" y="185"/>
                  </a:lnTo>
                  <a:lnTo>
                    <a:pt x="64" y="185"/>
                  </a:lnTo>
                  <a:lnTo>
                    <a:pt x="66" y="187"/>
                  </a:lnTo>
                  <a:lnTo>
                    <a:pt x="66" y="187"/>
                  </a:lnTo>
                  <a:lnTo>
                    <a:pt x="66" y="187"/>
                  </a:lnTo>
                  <a:lnTo>
                    <a:pt x="69" y="190"/>
                  </a:lnTo>
                  <a:lnTo>
                    <a:pt x="69" y="192"/>
                  </a:lnTo>
                  <a:lnTo>
                    <a:pt x="73" y="194"/>
                  </a:lnTo>
                  <a:lnTo>
                    <a:pt x="73" y="197"/>
                  </a:lnTo>
                  <a:lnTo>
                    <a:pt x="76" y="197"/>
                  </a:lnTo>
                  <a:lnTo>
                    <a:pt x="73" y="199"/>
                  </a:lnTo>
                  <a:lnTo>
                    <a:pt x="73" y="199"/>
                  </a:lnTo>
                  <a:lnTo>
                    <a:pt x="73" y="204"/>
                  </a:lnTo>
                  <a:lnTo>
                    <a:pt x="76" y="204"/>
                  </a:lnTo>
                  <a:lnTo>
                    <a:pt x="78" y="208"/>
                  </a:lnTo>
                  <a:lnTo>
                    <a:pt x="78" y="211"/>
                  </a:lnTo>
                  <a:lnTo>
                    <a:pt x="76" y="213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76" y="218"/>
                  </a:lnTo>
                  <a:lnTo>
                    <a:pt x="78" y="220"/>
                  </a:lnTo>
                  <a:lnTo>
                    <a:pt x="78" y="225"/>
                  </a:lnTo>
                  <a:lnTo>
                    <a:pt x="78" y="227"/>
                  </a:lnTo>
                  <a:lnTo>
                    <a:pt x="81" y="227"/>
                  </a:lnTo>
                  <a:lnTo>
                    <a:pt x="81" y="227"/>
                  </a:lnTo>
                  <a:lnTo>
                    <a:pt x="83" y="227"/>
                  </a:lnTo>
                  <a:lnTo>
                    <a:pt x="83" y="225"/>
                  </a:lnTo>
                  <a:lnTo>
                    <a:pt x="83" y="225"/>
                  </a:lnTo>
                  <a:lnTo>
                    <a:pt x="85" y="225"/>
                  </a:lnTo>
                  <a:lnTo>
                    <a:pt x="83" y="230"/>
                  </a:lnTo>
                  <a:lnTo>
                    <a:pt x="83" y="232"/>
                  </a:lnTo>
                  <a:lnTo>
                    <a:pt x="85" y="234"/>
                  </a:lnTo>
                  <a:lnTo>
                    <a:pt x="88" y="242"/>
                  </a:lnTo>
                  <a:lnTo>
                    <a:pt x="88" y="242"/>
                  </a:lnTo>
                  <a:lnTo>
                    <a:pt x="88" y="246"/>
                  </a:lnTo>
                  <a:lnTo>
                    <a:pt x="90" y="246"/>
                  </a:lnTo>
                  <a:lnTo>
                    <a:pt x="95" y="246"/>
                  </a:lnTo>
                  <a:lnTo>
                    <a:pt x="99" y="246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3012268-2AB2-817A-1A6B-86165BE29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399" y="2313571"/>
              <a:ext cx="380592" cy="303018"/>
            </a:xfrm>
            <a:custGeom>
              <a:avLst/>
              <a:gdLst>
                <a:gd name="T0" fmla="*/ 237 w 261"/>
                <a:gd name="T1" fmla="*/ 97 h 224"/>
                <a:gd name="T2" fmla="*/ 225 w 261"/>
                <a:gd name="T3" fmla="*/ 94 h 224"/>
                <a:gd name="T4" fmla="*/ 225 w 261"/>
                <a:gd name="T5" fmla="*/ 87 h 224"/>
                <a:gd name="T6" fmla="*/ 223 w 261"/>
                <a:gd name="T7" fmla="*/ 80 h 224"/>
                <a:gd name="T8" fmla="*/ 213 w 261"/>
                <a:gd name="T9" fmla="*/ 78 h 224"/>
                <a:gd name="T10" fmla="*/ 206 w 261"/>
                <a:gd name="T11" fmla="*/ 78 h 224"/>
                <a:gd name="T12" fmla="*/ 199 w 261"/>
                <a:gd name="T13" fmla="*/ 75 h 224"/>
                <a:gd name="T14" fmla="*/ 192 w 261"/>
                <a:gd name="T15" fmla="*/ 68 h 224"/>
                <a:gd name="T16" fmla="*/ 182 w 261"/>
                <a:gd name="T17" fmla="*/ 56 h 224"/>
                <a:gd name="T18" fmla="*/ 178 w 261"/>
                <a:gd name="T19" fmla="*/ 52 h 224"/>
                <a:gd name="T20" fmla="*/ 171 w 261"/>
                <a:gd name="T21" fmla="*/ 47 h 224"/>
                <a:gd name="T22" fmla="*/ 166 w 261"/>
                <a:gd name="T23" fmla="*/ 42 h 224"/>
                <a:gd name="T24" fmla="*/ 161 w 261"/>
                <a:gd name="T25" fmla="*/ 37 h 224"/>
                <a:gd name="T26" fmla="*/ 152 w 261"/>
                <a:gd name="T27" fmla="*/ 33 h 224"/>
                <a:gd name="T28" fmla="*/ 145 w 261"/>
                <a:gd name="T29" fmla="*/ 35 h 224"/>
                <a:gd name="T30" fmla="*/ 137 w 261"/>
                <a:gd name="T31" fmla="*/ 33 h 224"/>
                <a:gd name="T32" fmla="*/ 128 w 261"/>
                <a:gd name="T33" fmla="*/ 33 h 224"/>
                <a:gd name="T34" fmla="*/ 121 w 261"/>
                <a:gd name="T35" fmla="*/ 30 h 224"/>
                <a:gd name="T36" fmla="*/ 109 w 261"/>
                <a:gd name="T37" fmla="*/ 28 h 224"/>
                <a:gd name="T38" fmla="*/ 100 w 261"/>
                <a:gd name="T39" fmla="*/ 30 h 224"/>
                <a:gd name="T40" fmla="*/ 88 w 261"/>
                <a:gd name="T41" fmla="*/ 21 h 224"/>
                <a:gd name="T42" fmla="*/ 85 w 261"/>
                <a:gd name="T43" fmla="*/ 14 h 224"/>
                <a:gd name="T44" fmla="*/ 81 w 261"/>
                <a:gd name="T45" fmla="*/ 4 h 224"/>
                <a:gd name="T46" fmla="*/ 48 w 261"/>
                <a:gd name="T47" fmla="*/ 18 h 224"/>
                <a:gd name="T48" fmla="*/ 0 w 261"/>
                <a:gd name="T49" fmla="*/ 49 h 224"/>
                <a:gd name="T50" fmla="*/ 7 w 261"/>
                <a:gd name="T51" fmla="*/ 52 h 224"/>
                <a:gd name="T52" fmla="*/ 10 w 261"/>
                <a:gd name="T53" fmla="*/ 61 h 224"/>
                <a:gd name="T54" fmla="*/ 14 w 261"/>
                <a:gd name="T55" fmla="*/ 66 h 224"/>
                <a:gd name="T56" fmla="*/ 38 w 261"/>
                <a:gd name="T57" fmla="*/ 71 h 224"/>
                <a:gd name="T58" fmla="*/ 43 w 261"/>
                <a:gd name="T59" fmla="*/ 73 h 224"/>
                <a:gd name="T60" fmla="*/ 43 w 261"/>
                <a:gd name="T61" fmla="*/ 85 h 224"/>
                <a:gd name="T62" fmla="*/ 50 w 261"/>
                <a:gd name="T63" fmla="*/ 99 h 224"/>
                <a:gd name="T64" fmla="*/ 59 w 261"/>
                <a:gd name="T65" fmla="*/ 101 h 224"/>
                <a:gd name="T66" fmla="*/ 76 w 261"/>
                <a:gd name="T67" fmla="*/ 115 h 224"/>
                <a:gd name="T68" fmla="*/ 83 w 261"/>
                <a:gd name="T69" fmla="*/ 120 h 224"/>
                <a:gd name="T70" fmla="*/ 97 w 261"/>
                <a:gd name="T71" fmla="*/ 125 h 224"/>
                <a:gd name="T72" fmla="*/ 107 w 261"/>
                <a:gd name="T73" fmla="*/ 134 h 224"/>
                <a:gd name="T74" fmla="*/ 116 w 261"/>
                <a:gd name="T75" fmla="*/ 137 h 224"/>
                <a:gd name="T76" fmla="*/ 121 w 261"/>
                <a:gd name="T77" fmla="*/ 151 h 224"/>
                <a:gd name="T78" fmla="*/ 133 w 261"/>
                <a:gd name="T79" fmla="*/ 175 h 224"/>
                <a:gd name="T80" fmla="*/ 137 w 261"/>
                <a:gd name="T81" fmla="*/ 184 h 224"/>
                <a:gd name="T82" fmla="*/ 140 w 261"/>
                <a:gd name="T83" fmla="*/ 201 h 224"/>
                <a:gd name="T84" fmla="*/ 147 w 261"/>
                <a:gd name="T85" fmla="*/ 208 h 224"/>
                <a:gd name="T86" fmla="*/ 156 w 261"/>
                <a:gd name="T87" fmla="*/ 212 h 224"/>
                <a:gd name="T88" fmla="*/ 168 w 261"/>
                <a:gd name="T89" fmla="*/ 224 h 224"/>
                <a:gd name="T90" fmla="*/ 249 w 261"/>
                <a:gd name="T91" fmla="*/ 194 h 224"/>
                <a:gd name="T92" fmla="*/ 244 w 261"/>
                <a:gd name="T93" fmla="*/ 191 h 224"/>
                <a:gd name="T94" fmla="*/ 249 w 261"/>
                <a:gd name="T95" fmla="*/ 179 h 224"/>
                <a:gd name="T96" fmla="*/ 256 w 261"/>
                <a:gd name="T97" fmla="*/ 172 h 224"/>
                <a:gd name="T98" fmla="*/ 254 w 261"/>
                <a:gd name="T99" fmla="*/ 160 h 224"/>
                <a:gd name="T100" fmla="*/ 254 w 261"/>
                <a:gd name="T101" fmla="*/ 149 h 224"/>
                <a:gd name="T102" fmla="*/ 246 w 261"/>
                <a:gd name="T103" fmla="*/ 134 h 224"/>
                <a:gd name="T104" fmla="*/ 246 w 261"/>
                <a:gd name="T105" fmla="*/ 130 h 224"/>
                <a:gd name="T106" fmla="*/ 251 w 261"/>
                <a:gd name="T107" fmla="*/ 9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1" h="224">
                  <a:moveTo>
                    <a:pt x="244" y="97"/>
                  </a:moveTo>
                  <a:lnTo>
                    <a:pt x="244" y="97"/>
                  </a:lnTo>
                  <a:lnTo>
                    <a:pt x="237" y="97"/>
                  </a:lnTo>
                  <a:lnTo>
                    <a:pt x="237" y="97"/>
                  </a:lnTo>
                  <a:lnTo>
                    <a:pt x="237" y="94"/>
                  </a:lnTo>
                  <a:lnTo>
                    <a:pt x="232" y="92"/>
                  </a:lnTo>
                  <a:lnTo>
                    <a:pt x="227" y="94"/>
                  </a:lnTo>
                  <a:lnTo>
                    <a:pt x="225" y="94"/>
                  </a:lnTo>
                  <a:lnTo>
                    <a:pt x="225" y="92"/>
                  </a:lnTo>
                  <a:lnTo>
                    <a:pt x="223" y="89"/>
                  </a:lnTo>
                  <a:lnTo>
                    <a:pt x="223" y="89"/>
                  </a:lnTo>
                  <a:lnTo>
                    <a:pt x="225" y="87"/>
                  </a:lnTo>
                  <a:lnTo>
                    <a:pt x="225" y="87"/>
                  </a:lnTo>
                  <a:lnTo>
                    <a:pt x="225" y="85"/>
                  </a:lnTo>
                  <a:lnTo>
                    <a:pt x="225" y="85"/>
                  </a:lnTo>
                  <a:lnTo>
                    <a:pt x="223" y="80"/>
                  </a:lnTo>
                  <a:lnTo>
                    <a:pt x="220" y="80"/>
                  </a:lnTo>
                  <a:lnTo>
                    <a:pt x="220" y="80"/>
                  </a:lnTo>
                  <a:lnTo>
                    <a:pt x="218" y="78"/>
                  </a:lnTo>
                  <a:lnTo>
                    <a:pt x="213" y="78"/>
                  </a:lnTo>
                  <a:lnTo>
                    <a:pt x="211" y="78"/>
                  </a:lnTo>
                  <a:lnTo>
                    <a:pt x="211" y="73"/>
                  </a:lnTo>
                  <a:lnTo>
                    <a:pt x="209" y="75"/>
                  </a:lnTo>
                  <a:lnTo>
                    <a:pt x="206" y="78"/>
                  </a:lnTo>
                  <a:lnTo>
                    <a:pt x="206" y="78"/>
                  </a:lnTo>
                  <a:lnTo>
                    <a:pt x="204" y="78"/>
                  </a:lnTo>
                  <a:lnTo>
                    <a:pt x="201" y="78"/>
                  </a:lnTo>
                  <a:lnTo>
                    <a:pt x="199" y="75"/>
                  </a:lnTo>
                  <a:lnTo>
                    <a:pt x="199" y="73"/>
                  </a:lnTo>
                  <a:lnTo>
                    <a:pt x="197" y="66"/>
                  </a:lnTo>
                  <a:lnTo>
                    <a:pt x="194" y="66"/>
                  </a:lnTo>
                  <a:lnTo>
                    <a:pt x="192" y="68"/>
                  </a:lnTo>
                  <a:lnTo>
                    <a:pt x="190" y="63"/>
                  </a:lnTo>
                  <a:lnTo>
                    <a:pt x="187" y="63"/>
                  </a:lnTo>
                  <a:lnTo>
                    <a:pt x="187" y="61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56"/>
                  </a:lnTo>
                  <a:lnTo>
                    <a:pt x="178" y="54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5" y="49"/>
                  </a:lnTo>
                  <a:lnTo>
                    <a:pt x="173" y="47"/>
                  </a:lnTo>
                  <a:lnTo>
                    <a:pt x="171" y="47"/>
                  </a:lnTo>
                  <a:lnTo>
                    <a:pt x="171" y="45"/>
                  </a:lnTo>
                  <a:lnTo>
                    <a:pt x="168" y="45"/>
                  </a:lnTo>
                  <a:lnTo>
                    <a:pt x="168" y="42"/>
                  </a:lnTo>
                  <a:lnTo>
                    <a:pt x="166" y="42"/>
                  </a:lnTo>
                  <a:lnTo>
                    <a:pt x="164" y="40"/>
                  </a:lnTo>
                  <a:lnTo>
                    <a:pt x="164" y="42"/>
                  </a:lnTo>
                  <a:lnTo>
                    <a:pt x="161" y="40"/>
                  </a:lnTo>
                  <a:lnTo>
                    <a:pt x="161" y="37"/>
                  </a:lnTo>
                  <a:lnTo>
                    <a:pt x="159" y="35"/>
                  </a:lnTo>
                  <a:lnTo>
                    <a:pt x="156" y="33"/>
                  </a:lnTo>
                  <a:lnTo>
                    <a:pt x="154" y="33"/>
                  </a:lnTo>
                  <a:lnTo>
                    <a:pt x="152" y="33"/>
                  </a:lnTo>
                  <a:lnTo>
                    <a:pt x="149" y="35"/>
                  </a:lnTo>
                  <a:lnTo>
                    <a:pt x="147" y="37"/>
                  </a:lnTo>
                  <a:lnTo>
                    <a:pt x="145" y="37"/>
                  </a:lnTo>
                  <a:lnTo>
                    <a:pt x="145" y="35"/>
                  </a:lnTo>
                  <a:lnTo>
                    <a:pt x="145" y="35"/>
                  </a:lnTo>
                  <a:lnTo>
                    <a:pt x="142" y="35"/>
                  </a:lnTo>
                  <a:lnTo>
                    <a:pt x="142" y="35"/>
                  </a:lnTo>
                  <a:lnTo>
                    <a:pt x="137" y="33"/>
                  </a:lnTo>
                  <a:lnTo>
                    <a:pt x="137" y="35"/>
                  </a:lnTo>
                  <a:lnTo>
                    <a:pt x="135" y="35"/>
                  </a:lnTo>
                  <a:lnTo>
                    <a:pt x="130" y="33"/>
                  </a:lnTo>
                  <a:lnTo>
                    <a:pt x="128" y="33"/>
                  </a:lnTo>
                  <a:lnTo>
                    <a:pt x="126" y="33"/>
                  </a:lnTo>
                  <a:lnTo>
                    <a:pt x="126" y="30"/>
                  </a:lnTo>
                  <a:lnTo>
                    <a:pt x="123" y="28"/>
                  </a:lnTo>
                  <a:lnTo>
                    <a:pt x="121" y="30"/>
                  </a:lnTo>
                  <a:lnTo>
                    <a:pt x="116" y="30"/>
                  </a:lnTo>
                  <a:lnTo>
                    <a:pt x="114" y="30"/>
                  </a:lnTo>
                  <a:lnTo>
                    <a:pt x="111" y="28"/>
                  </a:lnTo>
                  <a:lnTo>
                    <a:pt x="109" y="28"/>
                  </a:lnTo>
                  <a:lnTo>
                    <a:pt x="107" y="28"/>
                  </a:lnTo>
                  <a:lnTo>
                    <a:pt x="104" y="30"/>
                  </a:lnTo>
                  <a:lnTo>
                    <a:pt x="102" y="28"/>
                  </a:lnTo>
                  <a:lnTo>
                    <a:pt x="100" y="30"/>
                  </a:lnTo>
                  <a:lnTo>
                    <a:pt x="97" y="28"/>
                  </a:lnTo>
                  <a:lnTo>
                    <a:pt x="95" y="28"/>
                  </a:lnTo>
                  <a:lnTo>
                    <a:pt x="90" y="21"/>
                  </a:lnTo>
                  <a:lnTo>
                    <a:pt x="88" y="21"/>
                  </a:lnTo>
                  <a:lnTo>
                    <a:pt x="88" y="18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76" y="0"/>
                  </a:lnTo>
                  <a:lnTo>
                    <a:pt x="55" y="14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36" y="26"/>
                  </a:lnTo>
                  <a:lnTo>
                    <a:pt x="24" y="35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3" y="52"/>
                  </a:lnTo>
                  <a:lnTo>
                    <a:pt x="3" y="49"/>
                  </a:lnTo>
                  <a:lnTo>
                    <a:pt x="7" y="52"/>
                  </a:lnTo>
                  <a:lnTo>
                    <a:pt x="10" y="54"/>
                  </a:lnTo>
                  <a:lnTo>
                    <a:pt x="10" y="56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0" y="66"/>
                  </a:lnTo>
                  <a:lnTo>
                    <a:pt x="12" y="66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9" y="68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38" y="71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5" y="71"/>
                  </a:lnTo>
                  <a:lnTo>
                    <a:pt x="43" y="73"/>
                  </a:lnTo>
                  <a:lnTo>
                    <a:pt x="43" y="75"/>
                  </a:lnTo>
                  <a:lnTo>
                    <a:pt x="40" y="82"/>
                  </a:lnTo>
                  <a:lnTo>
                    <a:pt x="40" y="85"/>
                  </a:lnTo>
                  <a:lnTo>
                    <a:pt x="43" y="85"/>
                  </a:lnTo>
                  <a:lnTo>
                    <a:pt x="50" y="92"/>
                  </a:lnTo>
                  <a:lnTo>
                    <a:pt x="50" y="94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2" y="99"/>
                  </a:lnTo>
                  <a:lnTo>
                    <a:pt x="55" y="99"/>
                  </a:lnTo>
                  <a:lnTo>
                    <a:pt x="55" y="99"/>
                  </a:lnTo>
                  <a:lnTo>
                    <a:pt x="59" y="101"/>
                  </a:lnTo>
                  <a:lnTo>
                    <a:pt x="59" y="104"/>
                  </a:lnTo>
                  <a:lnTo>
                    <a:pt x="71" y="111"/>
                  </a:lnTo>
                  <a:lnTo>
                    <a:pt x="71" y="113"/>
                  </a:lnTo>
                  <a:lnTo>
                    <a:pt x="76" y="115"/>
                  </a:lnTo>
                  <a:lnTo>
                    <a:pt x="81" y="118"/>
                  </a:lnTo>
                  <a:lnTo>
                    <a:pt x="81" y="118"/>
                  </a:lnTo>
                  <a:lnTo>
                    <a:pt x="81" y="120"/>
                  </a:lnTo>
                  <a:lnTo>
                    <a:pt x="83" y="120"/>
                  </a:lnTo>
                  <a:lnTo>
                    <a:pt x="85" y="123"/>
                  </a:lnTo>
                  <a:lnTo>
                    <a:pt x="88" y="123"/>
                  </a:lnTo>
                  <a:lnTo>
                    <a:pt x="90" y="125"/>
                  </a:lnTo>
                  <a:lnTo>
                    <a:pt x="97" y="125"/>
                  </a:lnTo>
                  <a:lnTo>
                    <a:pt x="102" y="125"/>
                  </a:lnTo>
                  <a:lnTo>
                    <a:pt x="104" y="127"/>
                  </a:lnTo>
                  <a:lnTo>
                    <a:pt x="107" y="132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16" y="137"/>
                  </a:lnTo>
                  <a:lnTo>
                    <a:pt x="116" y="137"/>
                  </a:lnTo>
                  <a:lnTo>
                    <a:pt x="116" y="137"/>
                  </a:lnTo>
                  <a:lnTo>
                    <a:pt x="114" y="139"/>
                  </a:lnTo>
                  <a:lnTo>
                    <a:pt x="114" y="139"/>
                  </a:lnTo>
                  <a:lnTo>
                    <a:pt x="114" y="142"/>
                  </a:lnTo>
                  <a:lnTo>
                    <a:pt x="121" y="151"/>
                  </a:lnTo>
                  <a:lnTo>
                    <a:pt x="123" y="153"/>
                  </a:lnTo>
                  <a:lnTo>
                    <a:pt x="123" y="156"/>
                  </a:lnTo>
                  <a:lnTo>
                    <a:pt x="128" y="163"/>
                  </a:lnTo>
                  <a:lnTo>
                    <a:pt x="133" y="175"/>
                  </a:lnTo>
                  <a:lnTo>
                    <a:pt x="133" y="175"/>
                  </a:lnTo>
                  <a:lnTo>
                    <a:pt x="135" y="182"/>
                  </a:lnTo>
                  <a:lnTo>
                    <a:pt x="135" y="184"/>
                  </a:lnTo>
                  <a:lnTo>
                    <a:pt x="137" y="184"/>
                  </a:lnTo>
                  <a:lnTo>
                    <a:pt x="135" y="191"/>
                  </a:lnTo>
                  <a:lnTo>
                    <a:pt x="137" y="194"/>
                  </a:lnTo>
                  <a:lnTo>
                    <a:pt x="140" y="196"/>
                  </a:lnTo>
                  <a:lnTo>
                    <a:pt x="140" y="201"/>
                  </a:lnTo>
                  <a:lnTo>
                    <a:pt x="140" y="203"/>
                  </a:lnTo>
                  <a:lnTo>
                    <a:pt x="140" y="205"/>
                  </a:lnTo>
                  <a:lnTo>
                    <a:pt x="145" y="208"/>
                  </a:lnTo>
                  <a:lnTo>
                    <a:pt x="147" y="208"/>
                  </a:lnTo>
                  <a:lnTo>
                    <a:pt x="154" y="210"/>
                  </a:lnTo>
                  <a:lnTo>
                    <a:pt x="156" y="210"/>
                  </a:lnTo>
                  <a:lnTo>
                    <a:pt x="156" y="212"/>
                  </a:lnTo>
                  <a:lnTo>
                    <a:pt x="156" y="212"/>
                  </a:lnTo>
                  <a:lnTo>
                    <a:pt x="159" y="215"/>
                  </a:lnTo>
                  <a:lnTo>
                    <a:pt x="159" y="217"/>
                  </a:lnTo>
                  <a:lnTo>
                    <a:pt x="166" y="222"/>
                  </a:lnTo>
                  <a:lnTo>
                    <a:pt x="168" y="224"/>
                  </a:lnTo>
                  <a:lnTo>
                    <a:pt x="194" y="215"/>
                  </a:lnTo>
                  <a:lnTo>
                    <a:pt x="246" y="196"/>
                  </a:lnTo>
                  <a:lnTo>
                    <a:pt x="249" y="196"/>
                  </a:lnTo>
                  <a:lnTo>
                    <a:pt x="249" y="194"/>
                  </a:lnTo>
                  <a:lnTo>
                    <a:pt x="246" y="191"/>
                  </a:lnTo>
                  <a:lnTo>
                    <a:pt x="246" y="191"/>
                  </a:lnTo>
                  <a:lnTo>
                    <a:pt x="244" y="191"/>
                  </a:lnTo>
                  <a:lnTo>
                    <a:pt x="244" y="191"/>
                  </a:lnTo>
                  <a:lnTo>
                    <a:pt x="244" y="186"/>
                  </a:lnTo>
                  <a:lnTo>
                    <a:pt x="249" y="186"/>
                  </a:lnTo>
                  <a:lnTo>
                    <a:pt x="249" y="182"/>
                  </a:lnTo>
                  <a:lnTo>
                    <a:pt x="249" y="179"/>
                  </a:lnTo>
                  <a:lnTo>
                    <a:pt x="254" y="179"/>
                  </a:lnTo>
                  <a:lnTo>
                    <a:pt x="254" y="177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56" y="170"/>
                  </a:lnTo>
                  <a:lnTo>
                    <a:pt x="254" y="165"/>
                  </a:lnTo>
                  <a:lnTo>
                    <a:pt x="254" y="163"/>
                  </a:lnTo>
                  <a:lnTo>
                    <a:pt x="254" y="160"/>
                  </a:lnTo>
                  <a:lnTo>
                    <a:pt x="256" y="153"/>
                  </a:lnTo>
                  <a:lnTo>
                    <a:pt x="256" y="149"/>
                  </a:lnTo>
                  <a:lnTo>
                    <a:pt x="254" y="149"/>
                  </a:lnTo>
                  <a:lnTo>
                    <a:pt x="254" y="149"/>
                  </a:lnTo>
                  <a:lnTo>
                    <a:pt x="251" y="146"/>
                  </a:lnTo>
                  <a:lnTo>
                    <a:pt x="246" y="142"/>
                  </a:lnTo>
                  <a:lnTo>
                    <a:pt x="246" y="137"/>
                  </a:lnTo>
                  <a:lnTo>
                    <a:pt x="246" y="134"/>
                  </a:lnTo>
                  <a:lnTo>
                    <a:pt x="246" y="132"/>
                  </a:lnTo>
                  <a:lnTo>
                    <a:pt x="249" y="132"/>
                  </a:lnTo>
                  <a:lnTo>
                    <a:pt x="249" y="132"/>
                  </a:lnTo>
                  <a:lnTo>
                    <a:pt x="246" y="130"/>
                  </a:lnTo>
                  <a:lnTo>
                    <a:pt x="242" y="130"/>
                  </a:lnTo>
                  <a:lnTo>
                    <a:pt x="237" y="130"/>
                  </a:lnTo>
                  <a:lnTo>
                    <a:pt x="261" y="99"/>
                  </a:lnTo>
                  <a:lnTo>
                    <a:pt x="251" y="97"/>
                  </a:lnTo>
                  <a:lnTo>
                    <a:pt x="244" y="9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93211C3-C7E7-C312-1FF7-2E6916723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932" y="2667994"/>
              <a:ext cx="224563" cy="336838"/>
            </a:xfrm>
            <a:custGeom>
              <a:avLst/>
              <a:gdLst>
                <a:gd name="T0" fmla="*/ 19 w 154"/>
                <a:gd name="T1" fmla="*/ 100 h 249"/>
                <a:gd name="T2" fmla="*/ 28 w 154"/>
                <a:gd name="T3" fmla="*/ 116 h 249"/>
                <a:gd name="T4" fmla="*/ 35 w 154"/>
                <a:gd name="T5" fmla="*/ 130 h 249"/>
                <a:gd name="T6" fmla="*/ 47 w 154"/>
                <a:gd name="T7" fmla="*/ 142 h 249"/>
                <a:gd name="T8" fmla="*/ 52 w 154"/>
                <a:gd name="T9" fmla="*/ 144 h 249"/>
                <a:gd name="T10" fmla="*/ 52 w 154"/>
                <a:gd name="T11" fmla="*/ 152 h 249"/>
                <a:gd name="T12" fmla="*/ 54 w 154"/>
                <a:gd name="T13" fmla="*/ 159 h 249"/>
                <a:gd name="T14" fmla="*/ 52 w 154"/>
                <a:gd name="T15" fmla="*/ 163 h 249"/>
                <a:gd name="T16" fmla="*/ 49 w 154"/>
                <a:gd name="T17" fmla="*/ 171 h 249"/>
                <a:gd name="T18" fmla="*/ 52 w 154"/>
                <a:gd name="T19" fmla="*/ 173 h 249"/>
                <a:gd name="T20" fmla="*/ 40 w 154"/>
                <a:gd name="T21" fmla="*/ 178 h 249"/>
                <a:gd name="T22" fmla="*/ 40 w 154"/>
                <a:gd name="T23" fmla="*/ 187 h 249"/>
                <a:gd name="T24" fmla="*/ 47 w 154"/>
                <a:gd name="T25" fmla="*/ 194 h 249"/>
                <a:gd name="T26" fmla="*/ 49 w 154"/>
                <a:gd name="T27" fmla="*/ 201 h 249"/>
                <a:gd name="T28" fmla="*/ 52 w 154"/>
                <a:gd name="T29" fmla="*/ 206 h 249"/>
                <a:gd name="T30" fmla="*/ 47 w 154"/>
                <a:gd name="T31" fmla="*/ 213 h 249"/>
                <a:gd name="T32" fmla="*/ 45 w 154"/>
                <a:gd name="T33" fmla="*/ 218 h 249"/>
                <a:gd name="T34" fmla="*/ 45 w 154"/>
                <a:gd name="T35" fmla="*/ 218 h 249"/>
                <a:gd name="T36" fmla="*/ 47 w 154"/>
                <a:gd name="T37" fmla="*/ 220 h 249"/>
                <a:gd name="T38" fmla="*/ 47 w 154"/>
                <a:gd name="T39" fmla="*/ 225 h 249"/>
                <a:gd name="T40" fmla="*/ 49 w 154"/>
                <a:gd name="T41" fmla="*/ 227 h 249"/>
                <a:gd name="T42" fmla="*/ 47 w 154"/>
                <a:gd name="T43" fmla="*/ 232 h 249"/>
                <a:gd name="T44" fmla="*/ 47 w 154"/>
                <a:gd name="T45" fmla="*/ 237 h 249"/>
                <a:gd name="T46" fmla="*/ 49 w 154"/>
                <a:gd name="T47" fmla="*/ 246 h 249"/>
                <a:gd name="T48" fmla="*/ 73 w 154"/>
                <a:gd name="T49" fmla="*/ 249 h 249"/>
                <a:gd name="T50" fmla="*/ 73 w 154"/>
                <a:gd name="T51" fmla="*/ 213 h 249"/>
                <a:gd name="T52" fmla="*/ 73 w 154"/>
                <a:gd name="T53" fmla="*/ 180 h 249"/>
                <a:gd name="T54" fmla="*/ 94 w 154"/>
                <a:gd name="T55" fmla="*/ 187 h 249"/>
                <a:gd name="T56" fmla="*/ 109 w 154"/>
                <a:gd name="T57" fmla="*/ 187 h 249"/>
                <a:gd name="T58" fmla="*/ 109 w 154"/>
                <a:gd name="T59" fmla="*/ 180 h 249"/>
                <a:gd name="T60" fmla="*/ 116 w 154"/>
                <a:gd name="T61" fmla="*/ 178 h 249"/>
                <a:gd name="T62" fmla="*/ 116 w 154"/>
                <a:gd name="T63" fmla="*/ 144 h 249"/>
                <a:gd name="T64" fmla="*/ 123 w 154"/>
                <a:gd name="T65" fmla="*/ 130 h 249"/>
                <a:gd name="T66" fmla="*/ 125 w 154"/>
                <a:gd name="T67" fmla="*/ 116 h 249"/>
                <a:gd name="T68" fmla="*/ 121 w 154"/>
                <a:gd name="T69" fmla="*/ 100 h 249"/>
                <a:gd name="T70" fmla="*/ 118 w 154"/>
                <a:gd name="T71" fmla="*/ 88 h 249"/>
                <a:gd name="T72" fmla="*/ 125 w 154"/>
                <a:gd name="T73" fmla="*/ 85 h 249"/>
                <a:gd name="T74" fmla="*/ 139 w 154"/>
                <a:gd name="T75" fmla="*/ 81 h 249"/>
                <a:gd name="T76" fmla="*/ 139 w 154"/>
                <a:gd name="T77" fmla="*/ 69 h 249"/>
                <a:gd name="T78" fmla="*/ 139 w 154"/>
                <a:gd name="T79" fmla="*/ 57 h 249"/>
                <a:gd name="T80" fmla="*/ 147 w 154"/>
                <a:gd name="T81" fmla="*/ 50 h 249"/>
                <a:gd name="T82" fmla="*/ 147 w 154"/>
                <a:gd name="T83" fmla="*/ 43 h 249"/>
                <a:gd name="T84" fmla="*/ 139 w 154"/>
                <a:gd name="T85" fmla="*/ 36 h 249"/>
                <a:gd name="T86" fmla="*/ 139 w 154"/>
                <a:gd name="T87" fmla="*/ 17 h 249"/>
                <a:gd name="T88" fmla="*/ 128 w 154"/>
                <a:gd name="T89" fmla="*/ 10 h 249"/>
                <a:gd name="T90" fmla="*/ 128 w 154"/>
                <a:gd name="T91" fmla="*/ 5 h 249"/>
                <a:gd name="T92" fmla="*/ 116 w 154"/>
                <a:gd name="T93" fmla="*/ 3 h 249"/>
                <a:gd name="T94" fmla="*/ 94 w 154"/>
                <a:gd name="T95" fmla="*/ 3 h 249"/>
                <a:gd name="T96" fmla="*/ 78 w 154"/>
                <a:gd name="T97" fmla="*/ 0 h 249"/>
                <a:gd name="T98" fmla="*/ 68 w 154"/>
                <a:gd name="T99" fmla="*/ 0 h 249"/>
                <a:gd name="T100" fmla="*/ 57 w 154"/>
                <a:gd name="T101" fmla="*/ 0 h 249"/>
                <a:gd name="T102" fmla="*/ 31 w 154"/>
                <a:gd name="T103" fmla="*/ 0 h 249"/>
                <a:gd name="T104" fmla="*/ 16 w 154"/>
                <a:gd name="T105" fmla="*/ 0 h 249"/>
                <a:gd name="T106" fmla="*/ 7 w 154"/>
                <a:gd name="T107" fmla="*/ 5 h 249"/>
                <a:gd name="T108" fmla="*/ 2 w 154"/>
                <a:gd name="T109" fmla="*/ 0 h 249"/>
                <a:gd name="T110" fmla="*/ 2 w 154"/>
                <a:gd name="T111" fmla="*/ 19 h 249"/>
                <a:gd name="T112" fmla="*/ 2 w 154"/>
                <a:gd name="T113" fmla="*/ 29 h 249"/>
                <a:gd name="T114" fmla="*/ 2 w 154"/>
                <a:gd name="T115" fmla="*/ 55 h 249"/>
                <a:gd name="T116" fmla="*/ 2 w 154"/>
                <a:gd name="T117" fmla="*/ 69 h 249"/>
                <a:gd name="T118" fmla="*/ 2 w 154"/>
                <a:gd name="T119" fmla="*/ 8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4" h="249">
                  <a:moveTo>
                    <a:pt x="14" y="83"/>
                  </a:moveTo>
                  <a:lnTo>
                    <a:pt x="19" y="95"/>
                  </a:lnTo>
                  <a:lnTo>
                    <a:pt x="19" y="100"/>
                  </a:lnTo>
                  <a:lnTo>
                    <a:pt x="19" y="104"/>
                  </a:lnTo>
                  <a:lnTo>
                    <a:pt x="23" y="111"/>
                  </a:lnTo>
                  <a:lnTo>
                    <a:pt x="28" y="116"/>
                  </a:lnTo>
                  <a:lnTo>
                    <a:pt x="28" y="130"/>
                  </a:lnTo>
                  <a:lnTo>
                    <a:pt x="31" y="130"/>
                  </a:lnTo>
                  <a:lnTo>
                    <a:pt x="35" y="130"/>
                  </a:lnTo>
                  <a:lnTo>
                    <a:pt x="40" y="133"/>
                  </a:lnTo>
                  <a:lnTo>
                    <a:pt x="45" y="137"/>
                  </a:lnTo>
                  <a:lnTo>
                    <a:pt x="47" y="142"/>
                  </a:lnTo>
                  <a:lnTo>
                    <a:pt x="47" y="142"/>
                  </a:lnTo>
                  <a:lnTo>
                    <a:pt x="49" y="142"/>
                  </a:lnTo>
                  <a:lnTo>
                    <a:pt x="52" y="144"/>
                  </a:lnTo>
                  <a:lnTo>
                    <a:pt x="52" y="149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2" y="154"/>
                  </a:lnTo>
                  <a:lnTo>
                    <a:pt x="54" y="156"/>
                  </a:lnTo>
                  <a:lnTo>
                    <a:pt x="54" y="159"/>
                  </a:lnTo>
                  <a:lnTo>
                    <a:pt x="52" y="159"/>
                  </a:lnTo>
                  <a:lnTo>
                    <a:pt x="52" y="161"/>
                  </a:lnTo>
                  <a:lnTo>
                    <a:pt x="52" y="163"/>
                  </a:lnTo>
                  <a:lnTo>
                    <a:pt x="49" y="166"/>
                  </a:lnTo>
                  <a:lnTo>
                    <a:pt x="49" y="168"/>
                  </a:lnTo>
                  <a:lnTo>
                    <a:pt x="49" y="171"/>
                  </a:lnTo>
                  <a:lnTo>
                    <a:pt x="52" y="171"/>
                  </a:lnTo>
                  <a:lnTo>
                    <a:pt x="52" y="171"/>
                  </a:lnTo>
                  <a:lnTo>
                    <a:pt x="52" y="173"/>
                  </a:lnTo>
                  <a:lnTo>
                    <a:pt x="47" y="173"/>
                  </a:lnTo>
                  <a:lnTo>
                    <a:pt x="47" y="178"/>
                  </a:lnTo>
                  <a:lnTo>
                    <a:pt x="40" y="178"/>
                  </a:lnTo>
                  <a:lnTo>
                    <a:pt x="40" y="182"/>
                  </a:lnTo>
                  <a:lnTo>
                    <a:pt x="40" y="187"/>
                  </a:lnTo>
                  <a:lnTo>
                    <a:pt x="40" y="187"/>
                  </a:lnTo>
                  <a:lnTo>
                    <a:pt x="40" y="192"/>
                  </a:lnTo>
                  <a:lnTo>
                    <a:pt x="45" y="192"/>
                  </a:lnTo>
                  <a:lnTo>
                    <a:pt x="47" y="194"/>
                  </a:lnTo>
                  <a:lnTo>
                    <a:pt x="47" y="199"/>
                  </a:lnTo>
                  <a:lnTo>
                    <a:pt x="49" y="199"/>
                  </a:lnTo>
                  <a:lnTo>
                    <a:pt x="49" y="201"/>
                  </a:lnTo>
                  <a:lnTo>
                    <a:pt x="49" y="204"/>
                  </a:lnTo>
                  <a:lnTo>
                    <a:pt x="49" y="206"/>
                  </a:lnTo>
                  <a:lnTo>
                    <a:pt x="52" y="206"/>
                  </a:lnTo>
                  <a:lnTo>
                    <a:pt x="49" y="211"/>
                  </a:lnTo>
                  <a:lnTo>
                    <a:pt x="49" y="213"/>
                  </a:lnTo>
                  <a:lnTo>
                    <a:pt x="47" y="213"/>
                  </a:lnTo>
                  <a:lnTo>
                    <a:pt x="47" y="213"/>
                  </a:lnTo>
                  <a:lnTo>
                    <a:pt x="45" y="213"/>
                  </a:lnTo>
                  <a:lnTo>
                    <a:pt x="45" y="218"/>
                  </a:lnTo>
                  <a:lnTo>
                    <a:pt x="47" y="218"/>
                  </a:lnTo>
                  <a:lnTo>
                    <a:pt x="45" y="218"/>
                  </a:lnTo>
                  <a:lnTo>
                    <a:pt x="45" y="218"/>
                  </a:lnTo>
                  <a:lnTo>
                    <a:pt x="45" y="218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7" y="225"/>
                  </a:lnTo>
                  <a:lnTo>
                    <a:pt x="49" y="227"/>
                  </a:lnTo>
                  <a:lnTo>
                    <a:pt x="49" y="225"/>
                  </a:lnTo>
                  <a:lnTo>
                    <a:pt x="49" y="227"/>
                  </a:lnTo>
                  <a:lnTo>
                    <a:pt x="49" y="230"/>
                  </a:lnTo>
                  <a:lnTo>
                    <a:pt x="49" y="230"/>
                  </a:lnTo>
                  <a:lnTo>
                    <a:pt x="47" y="232"/>
                  </a:lnTo>
                  <a:lnTo>
                    <a:pt x="45" y="232"/>
                  </a:lnTo>
                  <a:lnTo>
                    <a:pt x="42" y="232"/>
                  </a:lnTo>
                  <a:lnTo>
                    <a:pt x="47" y="237"/>
                  </a:lnTo>
                  <a:lnTo>
                    <a:pt x="45" y="241"/>
                  </a:lnTo>
                  <a:lnTo>
                    <a:pt x="45" y="244"/>
                  </a:lnTo>
                  <a:lnTo>
                    <a:pt x="49" y="246"/>
                  </a:lnTo>
                  <a:lnTo>
                    <a:pt x="49" y="249"/>
                  </a:lnTo>
                  <a:lnTo>
                    <a:pt x="64" y="249"/>
                  </a:lnTo>
                  <a:lnTo>
                    <a:pt x="73" y="249"/>
                  </a:lnTo>
                  <a:lnTo>
                    <a:pt x="73" y="237"/>
                  </a:lnTo>
                  <a:lnTo>
                    <a:pt x="73" y="227"/>
                  </a:lnTo>
                  <a:lnTo>
                    <a:pt x="73" y="213"/>
                  </a:lnTo>
                  <a:lnTo>
                    <a:pt x="73" y="211"/>
                  </a:lnTo>
                  <a:lnTo>
                    <a:pt x="73" y="192"/>
                  </a:lnTo>
                  <a:lnTo>
                    <a:pt x="73" y="180"/>
                  </a:lnTo>
                  <a:lnTo>
                    <a:pt x="90" y="180"/>
                  </a:lnTo>
                  <a:lnTo>
                    <a:pt x="94" y="180"/>
                  </a:lnTo>
                  <a:lnTo>
                    <a:pt x="94" y="187"/>
                  </a:lnTo>
                  <a:lnTo>
                    <a:pt x="97" y="187"/>
                  </a:lnTo>
                  <a:lnTo>
                    <a:pt x="109" y="187"/>
                  </a:lnTo>
                  <a:lnTo>
                    <a:pt x="109" y="187"/>
                  </a:lnTo>
                  <a:lnTo>
                    <a:pt x="109" y="182"/>
                  </a:lnTo>
                  <a:lnTo>
                    <a:pt x="109" y="182"/>
                  </a:lnTo>
                  <a:lnTo>
                    <a:pt x="109" y="180"/>
                  </a:lnTo>
                  <a:lnTo>
                    <a:pt x="116" y="180"/>
                  </a:lnTo>
                  <a:lnTo>
                    <a:pt x="116" y="180"/>
                  </a:lnTo>
                  <a:lnTo>
                    <a:pt x="116" y="178"/>
                  </a:lnTo>
                  <a:lnTo>
                    <a:pt x="116" y="175"/>
                  </a:lnTo>
                  <a:lnTo>
                    <a:pt x="116" y="161"/>
                  </a:lnTo>
                  <a:lnTo>
                    <a:pt x="116" y="144"/>
                  </a:lnTo>
                  <a:lnTo>
                    <a:pt x="116" y="140"/>
                  </a:lnTo>
                  <a:lnTo>
                    <a:pt x="123" y="140"/>
                  </a:lnTo>
                  <a:lnTo>
                    <a:pt x="123" y="130"/>
                  </a:lnTo>
                  <a:lnTo>
                    <a:pt x="123" y="123"/>
                  </a:lnTo>
                  <a:lnTo>
                    <a:pt x="123" y="118"/>
                  </a:lnTo>
                  <a:lnTo>
                    <a:pt x="125" y="116"/>
                  </a:lnTo>
                  <a:lnTo>
                    <a:pt x="125" y="104"/>
                  </a:lnTo>
                  <a:lnTo>
                    <a:pt x="125" y="100"/>
                  </a:lnTo>
                  <a:lnTo>
                    <a:pt x="121" y="100"/>
                  </a:lnTo>
                  <a:lnTo>
                    <a:pt x="118" y="97"/>
                  </a:lnTo>
                  <a:lnTo>
                    <a:pt x="118" y="92"/>
                  </a:lnTo>
                  <a:lnTo>
                    <a:pt x="118" y="88"/>
                  </a:lnTo>
                  <a:lnTo>
                    <a:pt x="118" y="85"/>
                  </a:lnTo>
                  <a:lnTo>
                    <a:pt x="125" y="85"/>
                  </a:lnTo>
                  <a:lnTo>
                    <a:pt x="125" y="85"/>
                  </a:lnTo>
                  <a:lnTo>
                    <a:pt x="132" y="85"/>
                  </a:lnTo>
                  <a:lnTo>
                    <a:pt x="137" y="85"/>
                  </a:lnTo>
                  <a:lnTo>
                    <a:pt x="139" y="81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39" y="69"/>
                  </a:lnTo>
                  <a:lnTo>
                    <a:pt x="139" y="64"/>
                  </a:lnTo>
                  <a:lnTo>
                    <a:pt x="139" y="59"/>
                  </a:lnTo>
                  <a:lnTo>
                    <a:pt x="139" y="57"/>
                  </a:lnTo>
                  <a:lnTo>
                    <a:pt x="147" y="57"/>
                  </a:lnTo>
                  <a:lnTo>
                    <a:pt x="147" y="55"/>
                  </a:lnTo>
                  <a:lnTo>
                    <a:pt x="147" y="50"/>
                  </a:lnTo>
                  <a:lnTo>
                    <a:pt x="154" y="50"/>
                  </a:lnTo>
                  <a:lnTo>
                    <a:pt x="154" y="43"/>
                  </a:lnTo>
                  <a:lnTo>
                    <a:pt x="147" y="43"/>
                  </a:lnTo>
                  <a:lnTo>
                    <a:pt x="147" y="43"/>
                  </a:lnTo>
                  <a:lnTo>
                    <a:pt x="147" y="36"/>
                  </a:lnTo>
                  <a:lnTo>
                    <a:pt x="139" y="36"/>
                  </a:lnTo>
                  <a:lnTo>
                    <a:pt x="139" y="21"/>
                  </a:lnTo>
                  <a:lnTo>
                    <a:pt x="139" y="17"/>
                  </a:lnTo>
                  <a:lnTo>
                    <a:pt x="139" y="17"/>
                  </a:lnTo>
                  <a:lnTo>
                    <a:pt x="132" y="17"/>
                  </a:lnTo>
                  <a:lnTo>
                    <a:pt x="132" y="10"/>
                  </a:lnTo>
                  <a:lnTo>
                    <a:pt x="128" y="10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28" y="3"/>
                  </a:lnTo>
                  <a:lnTo>
                    <a:pt x="125" y="3"/>
                  </a:lnTo>
                  <a:lnTo>
                    <a:pt x="116" y="3"/>
                  </a:lnTo>
                  <a:lnTo>
                    <a:pt x="97" y="3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2" y="3"/>
                  </a:lnTo>
                  <a:lnTo>
                    <a:pt x="87" y="3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2" y="40"/>
                  </a:lnTo>
                  <a:lnTo>
                    <a:pt x="2" y="52"/>
                  </a:lnTo>
                  <a:lnTo>
                    <a:pt x="2" y="55"/>
                  </a:lnTo>
                  <a:lnTo>
                    <a:pt x="2" y="64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0" y="74"/>
                  </a:lnTo>
                  <a:lnTo>
                    <a:pt x="2" y="78"/>
                  </a:lnTo>
                  <a:lnTo>
                    <a:pt x="2" y="81"/>
                  </a:lnTo>
                  <a:lnTo>
                    <a:pt x="7" y="83"/>
                  </a:lnTo>
                  <a:lnTo>
                    <a:pt x="14" y="8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B9698AD-55CF-8C0A-17A4-3E240D428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225" y="4947394"/>
              <a:ext cx="500165" cy="239439"/>
            </a:xfrm>
            <a:custGeom>
              <a:avLst/>
              <a:gdLst>
                <a:gd name="T0" fmla="*/ 331 w 343"/>
                <a:gd name="T1" fmla="*/ 161 h 177"/>
                <a:gd name="T2" fmla="*/ 343 w 343"/>
                <a:gd name="T3" fmla="*/ 156 h 177"/>
                <a:gd name="T4" fmla="*/ 343 w 343"/>
                <a:gd name="T5" fmla="*/ 149 h 177"/>
                <a:gd name="T6" fmla="*/ 331 w 343"/>
                <a:gd name="T7" fmla="*/ 146 h 177"/>
                <a:gd name="T8" fmla="*/ 331 w 343"/>
                <a:gd name="T9" fmla="*/ 116 h 177"/>
                <a:gd name="T10" fmla="*/ 331 w 343"/>
                <a:gd name="T11" fmla="*/ 111 h 177"/>
                <a:gd name="T12" fmla="*/ 331 w 343"/>
                <a:gd name="T13" fmla="*/ 90 h 177"/>
                <a:gd name="T14" fmla="*/ 343 w 343"/>
                <a:gd name="T15" fmla="*/ 83 h 177"/>
                <a:gd name="T16" fmla="*/ 343 w 343"/>
                <a:gd name="T17" fmla="*/ 73 h 177"/>
                <a:gd name="T18" fmla="*/ 331 w 343"/>
                <a:gd name="T19" fmla="*/ 73 h 177"/>
                <a:gd name="T20" fmla="*/ 334 w 343"/>
                <a:gd name="T21" fmla="*/ 64 h 177"/>
                <a:gd name="T22" fmla="*/ 334 w 343"/>
                <a:gd name="T23" fmla="*/ 42 h 177"/>
                <a:gd name="T24" fmla="*/ 327 w 343"/>
                <a:gd name="T25" fmla="*/ 21 h 177"/>
                <a:gd name="T26" fmla="*/ 322 w 343"/>
                <a:gd name="T27" fmla="*/ 21 h 177"/>
                <a:gd name="T28" fmla="*/ 322 w 343"/>
                <a:gd name="T29" fmla="*/ 14 h 177"/>
                <a:gd name="T30" fmla="*/ 329 w 343"/>
                <a:gd name="T31" fmla="*/ 7 h 177"/>
                <a:gd name="T32" fmla="*/ 336 w 343"/>
                <a:gd name="T33" fmla="*/ 0 h 177"/>
                <a:gd name="T34" fmla="*/ 310 w 343"/>
                <a:gd name="T35" fmla="*/ 0 h 177"/>
                <a:gd name="T36" fmla="*/ 305 w 343"/>
                <a:gd name="T37" fmla="*/ 4 h 177"/>
                <a:gd name="T38" fmla="*/ 301 w 343"/>
                <a:gd name="T39" fmla="*/ 16 h 177"/>
                <a:gd name="T40" fmla="*/ 196 w 343"/>
                <a:gd name="T41" fmla="*/ 21 h 177"/>
                <a:gd name="T42" fmla="*/ 187 w 343"/>
                <a:gd name="T43" fmla="*/ 21 h 177"/>
                <a:gd name="T44" fmla="*/ 166 w 343"/>
                <a:gd name="T45" fmla="*/ 21 h 177"/>
                <a:gd name="T46" fmla="*/ 149 w 343"/>
                <a:gd name="T47" fmla="*/ 21 h 177"/>
                <a:gd name="T48" fmla="*/ 116 w 343"/>
                <a:gd name="T49" fmla="*/ 21 h 177"/>
                <a:gd name="T50" fmla="*/ 109 w 343"/>
                <a:gd name="T51" fmla="*/ 21 h 177"/>
                <a:gd name="T52" fmla="*/ 16 w 343"/>
                <a:gd name="T53" fmla="*/ 19 h 177"/>
                <a:gd name="T54" fmla="*/ 7 w 343"/>
                <a:gd name="T55" fmla="*/ 19 h 177"/>
                <a:gd name="T56" fmla="*/ 7 w 343"/>
                <a:gd name="T57" fmla="*/ 26 h 177"/>
                <a:gd name="T58" fmla="*/ 9 w 343"/>
                <a:gd name="T59" fmla="*/ 33 h 177"/>
                <a:gd name="T60" fmla="*/ 7 w 343"/>
                <a:gd name="T61" fmla="*/ 40 h 177"/>
                <a:gd name="T62" fmla="*/ 0 w 343"/>
                <a:gd name="T63" fmla="*/ 52 h 177"/>
                <a:gd name="T64" fmla="*/ 2 w 343"/>
                <a:gd name="T65" fmla="*/ 57 h 177"/>
                <a:gd name="T66" fmla="*/ 5 w 343"/>
                <a:gd name="T67" fmla="*/ 61 h 177"/>
                <a:gd name="T68" fmla="*/ 2 w 343"/>
                <a:gd name="T69" fmla="*/ 68 h 177"/>
                <a:gd name="T70" fmla="*/ 2 w 343"/>
                <a:gd name="T71" fmla="*/ 80 h 177"/>
                <a:gd name="T72" fmla="*/ 7 w 343"/>
                <a:gd name="T73" fmla="*/ 83 h 177"/>
                <a:gd name="T74" fmla="*/ 9 w 343"/>
                <a:gd name="T75" fmla="*/ 94 h 177"/>
                <a:gd name="T76" fmla="*/ 12 w 343"/>
                <a:gd name="T77" fmla="*/ 97 h 177"/>
                <a:gd name="T78" fmla="*/ 14 w 343"/>
                <a:gd name="T79" fmla="*/ 113 h 177"/>
                <a:gd name="T80" fmla="*/ 16 w 343"/>
                <a:gd name="T81" fmla="*/ 116 h 177"/>
                <a:gd name="T82" fmla="*/ 21 w 343"/>
                <a:gd name="T83" fmla="*/ 123 h 177"/>
                <a:gd name="T84" fmla="*/ 26 w 343"/>
                <a:gd name="T85" fmla="*/ 130 h 177"/>
                <a:gd name="T86" fmla="*/ 24 w 343"/>
                <a:gd name="T87" fmla="*/ 137 h 177"/>
                <a:gd name="T88" fmla="*/ 21 w 343"/>
                <a:gd name="T89" fmla="*/ 139 h 177"/>
                <a:gd name="T90" fmla="*/ 24 w 343"/>
                <a:gd name="T91" fmla="*/ 144 h 177"/>
                <a:gd name="T92" fmla="*/ 28 w 343"/>
                <a:gd name="T93" fmla="*/ 146 h 177"/>
                <a:gd name="T94" fmla="*/ 31 w 343"/>
                <a:gd name="T95" fmla="*/ 154 h 177"/>
                <a:gd name="T96" fmla="*/ 33 w 343"/>
                <a:gd name="T97" fmla="*/ 158 h 177"/>
                <a:gd name="T98" fmla="*/ 28 w 343"/>
                <a:gd name="T99" fmla="*/ 163 h 177"/>
                <a:gd name="T100" fmla="*/ 26 w 343"/>
                <a:gd name="T101" fmla="*/ 165 h 177"/>
                <a:gd name="T102" fmla="*/ 24 w 343"/>
                <a:gd name="T103" fmla="*/ 165 h 177"/>
                <a:gd name="T104" fmla="*/ 21 w 343"/>
                <a:gd name="T105" fmla="*/ 168 h 177"/>
                <a:gd name="T106" fmla="*/ 19 w 343"/>
                <a:gd name="T107" fmla="*/ 175 h 177"/>
                <a:gd name="T108" fmla="*/ 59 w 343"/>
                <a:gd name="T109" fmla="*/ 177 h 177"/>
                <a:gd name="T110" fmla="*/ 130 w 343"/>
                <a:gd name="T111" fmla="*/ 177 h 177"/>
                <a:gd name="T112" fmla="*/ 177 w 343"/>
                <a:gd name="T113" fmla="*/ 177 h 177"/>
                <a:gd name="T114" fmla="*/ 215 w 343"/>
                <a:gd name="T115" fmla="*/ 175 h 177"/>
                <a:gd name="T116" fmla="*/ 227 w 343"/>
                <a:gd name="T117" fmla="*/ 175 h 177"/>
                <a:gd name="T118" fmla="*/ 230 w 343"/>
                <a:gd name="T119" fmla="*/ 172 h 177"/>
                <a:gd name="T120" fmla="*/ 246 w 343"/>
                <a:gd name="T121" fmla="*/ 172 h 177"/>
                <a:gd name="T122" fmla="*/ 329 w 343"/>
                <a:gd name="T123" fmla="*/ 172 h 177"/>
                <a:gd name="T124" fmla="*/ 331 w 343"/>
                <a:gd name="T125" fmla="*/ 17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3" h="177">
                  <a:moveTo>
                    <a:pt x="331" y="165"/>
                  </a:moveTo>
                  <a:lnTo>
                    <a:pt x="331" y="161"/>
                  </a:lnTo>
                  <a:lnTo>
                    <a:pt x="331" y="156"/>
                  </a:lnTo>
                  <a:lnTo>
                    <a:pt x="343" y="156"/>
                  </a:lnTo>
                  <a:lnTo>
                    <a:pt x="343" y="156"/>
                  </a:lnTo>
                  <a:lnTo>
                    <a:pt x="343" y="149"/>
                  </a:lnTo>
                  <a:lnTo>
                    <a:pt x="343" y="146"/>
                  </a:lnTo>
                  <a:lnTo>
                    <a:pt x="331" y="146"/>
                  </a:lnTo>
                  <a:lnTo>
                    <a:pt x="331" y="118"/>
                  </a:lnTo>
                  <a:lnTo>
                    <a:pt x="331" y="116"/>
                  </a:lnTo>
                  <a:lnTo>
                    <a:pt x="331" y="111"/>
                  </a:lnTo>
                  <a:lnTo>
                    <a:pt x="331" y="111"/>
                  </a:lnTo>
                  <a:lnTo>
                    <a:pt x="331" y="109"/>
                  </a:lnTo>
                  <a:lnTo>
                    <a:pt x="331" y="90"/>
                  </a:lnTo>
                  <a:lnTo>
                    <a:pt x="334" y="83"/>
                  </a:lnTo>
                  <a:lnTo>
                    <a:pt x="343" y="83"/>
                  </a:lnTo>
                  <a:lnTo>
                    <a:pt x="343" y="80"/>
                  </a:lnTo>
                  <a:lnTo>
                    <a:pt x="343" y="73"/>
                  </a:lnTo>
                  <a:lnTo>
                    <a:pt x="338" y="73"/>
                  </a:lnTo>
                  <a:lnTo>
                    <a:pt x="331" y="73"/>
                  </a:lnTo>
                  <a:lnTo>
                    <a:pt x="331" y="71"/>
                  </a:lnTo>
                  <a:lnTo>
                    <a:pt x="334" y="64"/>
                  </a:lnTo>
                  <a:lnTo>
                    <a:pt x="334" y="42"/>
                  </a:lnTo>
                  <a:lnTo>
                    <a:pt x="334" y="42"/>
                  </a:lnTo>
                  <a:lnTo>
                    <a:pt x="334" y="21"/>
                  </a:lnTo>
                  <a:lnTo>
                    <a:pt x="327" y="21"/>
                  </a:lnTo>
                  <a:lnTo>
                    <a:pt x="322" y="21"/>
                  </a:lnTo>
                  <a:lnTo>
                    <a:pt x="322" y="21"/>
                  </a:lnTo>
                  <a:lnTo>
                    <a:pt x="322" y="19"/>
                  </a:lnTo>
                  <a:lnTo>
                    <a:pt x="322" y="14"/>
                  </a:lnTo>
                  <a:lnTo>
                    <a:pt x="329" y="14"/>
                  </a:lnTo>
                  <a:lnTo>
                    <a:pt x="329" y="7"/>
                  </a:lnTo>
                  <a:lnTo>
                    <a:pt x="336" y="7"/>
                  </a:lnTo>
                  <a:lnTo>
                    <a:pt x="336" y="0"/>
                  </a:lnTo>
                  <a:lnTo>
                    <a:pt x="317" y="0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305" y="4"/>
                  </a:lnTo>
                  <a:lnTo>
                    <a:pt x="305" y="9"/>
                  </a:lnTo>
                  <a:lnTo>
                    <a:pt x="301" y="16"/>
                  </a:lnTo>
                  <a:lnTo>
                    <a:pt x="301" y="21"/>
                  </a:lnTo>
                  <a:lnTo>
                    <a:pt x="196" y="21"/>
                  </a:lnTo>
                  <a:lnTo>
                    <a:pt x="192" y="21"/>
                  </a:lnTo>
                  <a:lnTo>
                    <a:pt x="187" y="21"/>
                  </a:lnTo>
                  <a:lnTo>
                    <a:pt x="185" y="21"/>
                  </a:lnTo>
                  <a:lnTo>
                    <a:pt x="166" y="21"/>
                  </a:lnTo>
                  <a:lnTo>
                    <a:pt x="151" y="21"/>
                  </a:lnTo>
                  <a:lnTo>
                    <a:pt x="149" y="21"/>
                  </a:lnTo>
                  <a:lnTo>
                    <a:pt x="147" y="21"/>
                  </a:lnTo>
                  <a:lnTo>
                    <a:pt x="116" y="21"/>
                  </a:lnTo>
                  <a:lnTo>
                    <a:pt x="113" y="21"/>
                  </a:lnTo>
                  <a:lnTo>
                    <a:pt x="109" y="21"/>
                  </a:lnTo>
                  <a:lnTo>
                    <a:pt x="80" y="21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7" y="19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7" y="40"/>
                  </a:lnTo>
                  <a:lnTo>
                    <a:pt x="2" y="49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7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5" y="66"/>
                  </a:lnTo>
                  <a:lnTo>
                    <a:pt x="2" y="68"/>
                  </a:lnTo>
                  <a:lnTo>
                    <a:pt x="2" y="75"/>
                  </a:lnTo>
                  <a:lnTo>
                    <a:pt x="2" y="80"/>
                  </a:lnTo>
                  <a:lnTo>
                    <a:pt x="2" y="83"/>
                  </a:lnTo>
                  <a:lnTo>
                    <a:pt x="7" y="83"/>
                  </a:lnTo>
                  <a:lnTo>
                    <a:pt x="7" y="85"/>
                  </a:lnTo>
                  <a:lnTo>
                    <a:pt x="9" y="94"/>
                  </a:lnTo>
                  <a:lnTo>
                    <a:pt x="9" y="97"/>
                  </a:lnTo>
                  <a:lnTo>
                    <a:pt x="12" y="97"/>
                  </a:lnTo>
                  <a:lnTo>
                    <a:pt x="14" y="104"/>
                  </a:lnTo>
                  <a:lnTo>
                    <a:pt x="14" y="113"/>
                  </a:lnTo>
                  <a:lnTo>
                    <a:pt x="14" y="116"/>
                  </a:lnTo>
                  <a:lnTo>
                    <a:pt x="16" y="116"/>
                  </a:lnTo>
                  <a:lnTo>
                    <a:pt x="19" y="116"/>
                  </a:lnTo>
                  <a:lnTo>
                    <a:pt x="21" y="123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26" y="132"/>
                  </a:lnTo>
                  <a:lnTo>
                    <a:pt x="24" y="137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4" y="144"/>
                  </a:lnTo>
                  <a:lnTo>
                    <a:pt x="24" y="144"/>
                  </a:lnTo>
                  <a:lnTo>
                    <a:pt x="26" y="144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31" y="154"/>
                  </a:lnTo>
                  <a:lnTo>
                    <a:pt x="31" y="156"/>
                  </a:lnTo>
                  <a:lnTo>
                    <a:pt x="33" y="158"/>
                  </a:lnTo>
                  <a:lnTo>
                    <a:pt x="28" y="161"/>
                  </a:lnTo>
                  <a:lnTo>
                    <a:pt x="28" y="163"/>
                  </a:lnTo>
                  <a:lnTo>
                    <a:pt x="26" y="163"/>
                  </a:lnTo>
                  <a:lnTo>
                    <a:pt x="26" y="165"/>
                  </a:lnTo>
                  <a:lnTo>
                    <a:pt x="26" y="165"/>
                  </a:lnTo>
                  <a:lnTo>
                    <a:pt x="24" y="165"/>
                  </a:lnTo>
                  <a:lnTo>
                    <a:pt x="21" y="165"/>
                  </a:lnTo>
                  <a:lnTo>
                    <a:pt x="21" y="168"/>
                  </a:lnTo>
                  <a:lnTo>
                    <a:pt x="21" y="170"/>
                  </a:lnTo>
                  <a:lnTo>
                    <a:pt x="19" y="175"/>
                  </a:lnTo>
                  <a:lnTo>
                    <a:pt x="19" y="175"/>
                  </a:lnTo>
                  <a:lnTo>
                    <a:pt x="59" y="177"/>
                  </a:lnTo>
                  <a:lnTo>
                    <a:pt x="85" y="177"/>
                  </a:lnTo>
                  <a:lnTo>
                    <a:pt x="130" y="177"/>
                  </a:lnTo>
                  <a:lnTo>
                    <a:pt x="177" y="177"/>
                  </a:lnTo>
                  <a:lnTo>
                    <a:pt x="177" y="177"/>
                  </a:lnTo>
                  <a:lnTo>
                    <a:pt x="177" y="175"/>
                  </a:lnTo>
                  <a:lnTo>
                    <a:pt x="215" y="175"/>
                  </a:lnTo>
                  <a:lnTo>
                    <a:pt x="227" y="175"/>
                  </a:lnTo>
                  <a:lnTo>
                    <a:pt x="227" y="175"/>
                  </a:lnTo>
                  <a:lnTo>
                    <a:pt x="227" y="175"/>
                  </a:lnTo>
                  <a:lnTo>
                    <a:pt x="230" y="172"/>
                  </a:lnTo>
                  <a:lnTo>
                    <a:pt x="244" y="172"/>
                  </a:lnTo>
                  <a:lnTo>
                    <a:pt x="246" y="172"/>
                  </a:lnTo>
                  <a:lnTo>
                    <a:pt x="315" y="172"/>
                  </a:lnTo>
                  <a:lnTo>
                    <a:pt x="329" y="172"/>
                  </a:lnTo>
                  <a:lnTo>
                    <a:pt x="331" y="172"/>
                  </a:lnTo>
                  <a:lnTo>
                    <a:pt x="331" y="172"/>
                  </a:lnTo>
                  <a:lnTo>
                    <a:pt x="331" y="16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5779464-E4C8-998F-165E-2B255E361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488" y="4582149"/>
              <a:ext cx="363093" cy="393653"/>
            </a:xfrm>
            <a:custGeom>
              <a:avLst/>
              <a:gdLst>
                <a:gd name="T0" fmla="*/ 211 w 249"/>
                <a:gd name="T1" fmla="*/ 291 h 291"/>
                <a:gd name="T2" fmla="*/ 220 w 249"/>
                <a:gd name="T3" fmla="*/ 260 h 291"/>
                <a:gd name="T4" fmla="*/ 220 w 249"/>
                <a:gd name="T5" fmla="*/ 232 h 291"/>
                <a:gd name="T6" fmla="*/ 206 w 249"/>
                <a:gd name="T7" fmla="*/ 239 h 291"/>
                <a:gd name="T8" fmla="*/ 213 w 249"/>
                <a:gd name="T9" fmla="*/ 227 h 291"/>
                <a:gd name="T10" fmla="*/ 223 w 249"/>
                <a:gd name="T11" fmla="*/ 187 h 291"/>
                <a:gd name="T12" fmla="*/ 227 w 249"/>
                <a:gd name="T13" fmla="*/ 177 h 291"/>
                <a:gd name="T14" fmla="*/ 227 w 249"/>
                <a:gd name="T15" fmla="*/ 154 h 291"/>
                <a:gd name="T16" fmla="*/ 246 w 249"/>
                <a:gd name="T17" fmla="*/ 149 h 291"/>
                <a:gd name="T18" fmla="*/ 244 w 249"/>
                <a:gd name="T19" fmla="*/ 135 h 291"/>
                <a:gd name="T20" fmla="*/ 246 w 249"/>
                <a:gd name="T21" fmla="*/ 123 h 291"/>
                <a:gd name="T22" fmla="*/ 244 w 249"/>
                <a:gd name="T23" fmla="*/ 114 h 291"/>
                <a:gd name="T24" fmla="*/ 234 w 249"/>
                <a:gd name="T25" fmla="*/ 99 h 291"/>
                <a:gd name="T26" fmla="*/ 223 w 249"/>
                <a:gd name="T27" fmla="*/ 90 h 291"/>
                <a:gd name="T28" fmla="*/ 220 w 249"/>
                <a:gd name="T29" fmla="*/ 85 h 291"/>
                <a:gd name="T30" fmla="*/ 208 w 249"/>
                <a:gd name="T31" fmla="*/ 83 h 291"/>
                <a:gd name="T32" fmla="*/ 194 w 249"/>
                <a:gd name="T33" fmla="*/ 78 h 291"/>
                <a:gd name="T34" fmla="*/ 187 w 249"/>
                <a:gd name="T35" fmla="*/ 78 h 291"/>
                <a:gd name="T36" fmla="*/ 180 w 249"/>
                <a:gd name="T37" fmla="*/ 69 h 291"/>
                <a:gd name="T38" fmla="*/ 173 w 249"/>
                <a:gd name="T39" fmla="*/ 59 h 291"/>
                <a:gd name="T40" fmla="*/ 166 w 249"/>
                <a:gd name="T41" fmla="*/ 54 h 291"/>
                <a:gd name="T42" fmla="*/ 161 w 249"/>
                <a:gd name="T43" fmla="*/ 45 h 291"/>
                <a:gd name="T44" fmla="*/ 156 w 249"/>
                <a:gd name="T45" fmla="*/ 40 h 291"/>
                <a:gd name="T46" fmla="*/ 149 w 249"/>
                <a:gd name="T47" fmla="*/ 31 h 291"/>
                <a:gd name="T48" fmla="*/ 142 w 249"/>
                <a:gd name="T49" fmla="*/ 26 h 291"/>
                <a:gd name="T50" fmla="*/ 133 w 249"/>
                <a:gd name="T51" fmla="*/ 19 h 291"/>
                <a:gd name="T52" fmla="*/ 123 w 249"/>
                <a:gd name="T53" fmla="*/ 9 h 291"/>
                <a:gd name="T54" fmla="*/ 118 w 249"/>
                <a:gd name="T55" fmla="*/ 5 h 291"/>
                <a:gd name="T56" fmla="*/ 116 w 249"/>
                <a:gd name="T57" fmla="*/ 17 h 291"/>
                <a:gd name="T58" fmla="*/ 109 w 249"/>
                <a:gd name="T59" fmla="*/ 40 h 291"/>
                <a:gd name="T60" fmla="*/ 73 w 249"/>
                <a:gd name="T61" fmla="*/ 38 h 291"/>
                <a:gd name="T62" fmla="*/ 5 w 249"/>
                <a:gd name="T63" fmla="*/ 38 h 291"/>
                <a:gd name="T64" fmla="*/ 0 w 249"/>
                <a:gd name="T65" fmla="*/ 123 h 291"/>
                <a:gd name="T66" fmla="*/ 28 w 249"/>
                <a:gd name="T67" fmla="*/ 163 h 291"/>
                <a:gd name="T68" fmla="*/ 24 w 249"/>
                <a:gd name="T69" fmla="*/ 170 h 291"/>
                <a:gd name="T70" fmla="*/ 28 w 249"/>
                <a:gd name="T71" fmla="*/ 194 h 291"/>
                <a:gd name="T72" fmla="*/ 33 w 249"/>
                <a:gd name="T73" fmla="*/ 203 h 291"/>
                <a:gd name="T74" fmla="*/ 40 w 249"/>
                <a:gd name="T75" fmla="*/ 211 h 291"/>
                <a:gd name="T76" fmla="*/ 40 w 249"/>
                <a:gd name="T77" fmla="*/ 220 h 291"/>
                <a:gd name="T78" fmla="*/ 47 w 249"/>
                <a:gd name="T79" fmla="*/ 239 h 291"/>
                <a:gd name="T80" fmla="*/ 45 w 249"/>
                <a:gd name="T81" fmla="*/ 267 h 291"/>
                <a:gd name="T82" fmla="*/ 47 w 249"/>
                <a:gd name="T83" fmla="*/ 270 h 291"/>
                <a:gd name="T84" fmla="*/ 40 w 249"/>
                <a:gd name="T85" fmla="*/ 284 h 291"/>
                <a:gd name="T86" fmla="*/ 109 w 249"/>
                <a:gd name="T87" fmla="*/ 28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9" h="291">
                  <a:moveTo>
                    <a:pt x="118" y="289"/>
                  </a:moveTo>
                  <a:lnTo>
                    <a:pt x="182" y="291"/>
                  </a:lnTo>
                  <a:lnTo>
                    <a:pt x="211" y="291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0" y="260"/>
                  </a:lnTo>
                  <a:lnTo>
                    <a:pt x="220" y="244"/>
                  </a:lnTo>
                  <a:lnTo>
                    <a:pt x="220" y="232"/>
                  </a:lnTo>
                  <a:lnTo>
                    <a:pt x="220" y="232"/>
                  </a:lnTo>
                  <a:lnTo>
                    <a:pt x="213" y="232"/>
                  </a:lnTo>
                  <a:lnTo>
                    <a:pt x="213" y="239"/>
                  </a:lnTo>
                  <a:lnTo>
                    <a:pt x="206" y="239"/>
                  </a:lnTo>
                  <a:lnTo>
                    <a:pt x="206" y="232"/>
                  </a:lnTo>
                  <a:lnTo>
                    <a:pt x="213" y="232"/>
                  </a:lnTo>
                  <a:lnTo>
                    <a:pt x="213" y="227"/>
                  </a:lnTo>
                  <a:lnTo>
                    <a:pt x="220" y="227"/>
                  </a:lnTo>
                  <a:lnTo>
                    <a:pt x="223" y="201"/>
                  </a:lnTo>
                  <a:lnTo>
                    <a:pt x="223" y="187"/>
                  </a:lnTo>
                  <a:lnTo>
                    <a:pt x="223" y="182"/>
                  </a:lnTo>
                  <a:lnTo>
                    <a:pt x="227" y="185"/>
                  </a:lnTo>
                  <a:lnTo>
                    <a:pt x="227" y="177"/>
                  </a:lnTo>
                  <a:lnTo>
                    <a:pt x="227" y="175"/>
                  </a:lnTo>
                  <a:lnTo>
                    <a:pt x="227" y="168"/>
                  </a:lnTo>
                  <a:lnTo>
                    <a:pt x="227" y="154"/>
                  </a:lnTo>
                  <a:lnTo>
                    <a:pt x="227" y="149"/>
                  </a:lnTo>
                  <a:lnTo>
                    <a:pt x="249" y="149"/>
                  </a:lnTo>
                  <a:lnTo>
                    <a:pt x="246" y="149"/>
                  </a:lnTo>
                  <a:lnTo>
                    <a:pt x="244" y="144"/>
                  </a:lnTo>
                  <a:lnTo>
                    <a:pt x="246" y="137"/>
                  </a:lnTo>
                  <a:lnTo>
                    <a:pt x="244" y="135"/>
                  </a:lnTo>
                  <a:lnTo>
                    <a:pt x="244" y="130"/>
                  </a:lnTo>
                  <a:lnTo>
                    <a:pt x="246" y="128"/>
                  </a:lnTo>
                  <a:lnTo>
                    <a:pt x="246" y="123"/>
                  </a:lnTo>
                  <a:lnTo>
                    <a:pt x="246" y="118"/>
                  </a:lnTo>
                  <a:lnTo>
                    <a:pt x="244" y="114"/>
                  </a:lnTo>
                  <a:lnTo>
                    <a:pt x="244" y="114"/>
                  </a:lnTo>
                  <a:lnTo>
                    <a:pt x="237" y="106"/>
                  </a:lnTo>
                  <a:lnTo>
                    <a:pt x="234" y="106"/>
                  </a:lnTo>
                  <a:lnTo>
                    <a:pt x="234" y="99"/>
                  </a:lnTo>
                  <a:lnTo>
                    <a:pt x="232" y="97"/>
                  </a:lnTo>
                  <a:lnTo>
                    <a:pt x="225" y="92"/>
                  </a:lnTo>
                  <a:lnTo>
                    <a:pt x="223" y="90"/>
                  </a:lnTo>
                  <a:lnTo>
                    <a:pt x="225" y="88"/>
                  </a:lnTo>
                  <a:lnTo>
                    <a:pt x="223" y="88"/>
                  </a:lnTo>
                  <a:lnTo>
                    <a:pt x="220" y="85"/>
                  </a:lnTo>
                  <a:lnTo>
                    <a:pt x="218" y="83"/>
                  </a:lnTo>
                  <a:lnTo>
                    <a:pt x="213" y="83"/>
                  </a:lnTo>
                  <a:lnTo>
                    <a:pt x="208" y="83"/>
                  </a:lnTo>
                  <a:lnTo>
                    <a:pt x="206" y="83"/>
                  </a:lnTo>
                  <a:lnTo>
                    <a:pt x="197" y="78"/>
                  </a:lnTo>
                  <a:lnTo>
                    <a:pt x="194" y="78"/>
                  </a:lnTo>
                  <a:lnTo>
                    <a:pt x="192" y="78"/>
                  </a:lnTo>
                  <a:lnTo>
                    <a:pt x="189" y="80"/>
                  </a:lnTo>
                  <a:lnTo>
                    <a:pt x="187" y="78"/>
                  </a:lnTo>
                  <a:lnTo>
                    <a:pt x="185" y="76"/>
                  </a:lnTo>
                  <a:lnTo>
                    <a:pt x="185" y="73"/>
                  </a:lnTo>
                  <a:lnTo>
                    <a:pt x="180" y="69"/>
                  </a:lnTo>
                  <a:lnTo>
                    <a:pt x="178" y="69"/>
                  </a:lnTo>
                  <a:lnTo>
                    <a:pt x="175" y="66"/>
                  </a:lnTo>
                  <a:lnTo>
                    <a:pt x="173" y="59"/>
                  </a:lnTo>
                  <a:lnTo>
                    <a:pt x="170" y="59"/>
                  </a:lnTo>
                  <a:lnTo>
                    <a:pt x="170" y="59"/>
                  </a:lnTo>
                  <a:lnTo>
                    <a:pt x="166" y="54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5"/>
                  </a:lnTo>
                  <a:lnTo>
                    <a:pt x="159" y="43"/>
                  </a:lnTo>
                  <a:lnTo>
                    <a:pt x="159" y="43"/>
                  </a:lnTo>
                  <a:lnTo>
                    <a:pt x="156" y="40"/>
                  </a:lnTo>
                  <a:lnTo>
                    <a:pt x="149" y="35"/>
                  </a:lnTo>
                  <a:lnTo>
                    <a:pt x="149" y="33"/>
                  </a:lnTo>
                  <a:lnTo>
                    <a:pt x="149" y="31"/>
                  </a:lnTo>
                  <a:lnTo>
                    <a:pt x="144" y="26"/>
                  </a:lnTo>
                  <a:lnTo>
                    <a:pt x="142" y="24"/>
                  </a:lnTo>
                  <a:lnTo>
                    <a:pt x="142" y="26"/>
                  </a:lnTo>
                  <a:lnTo>
                    <a:pt x="140" y="26"/>
                  </a:lnTo>
                  <a:lnTo>
                    <a:pt x="133" y="19"/>
                  </a:lnTo>
                  <a:lnTo>
                    <a:pt x="133" y="19"/>
                  </a:lnTo>
                  <a:lnTo>
                    <a:pt x="133" y="17"/>
                  </a:lnTo>
                  <a:lnTo>
                    <a:pt x="126" y="12"/>
                  </a:lnTo>
                  <a:lnTo>
                    <a:pt x="123" y="9"/>
                  </a:lnTo>
                  <a:lnTo>
                    <a:pt x="123" y="7"/>
                  </a:lnTo>
                  <a:lnTo>
                    <a:pt x="121" y="5"/>
                  </a:lnTo>
                  <a:lnTo>
                    <a:pt x="118" y="5"/>
                  </a:lnTo>
                  <a:lnTo>
                    <a:pt x="116" y="0"/>
                  </a:lnTo>
                  <a:lnTo>
                    <a:pt x="116" y="9"/>
                  </a:lnTo>
                  <a:lnTo>
                    <a:pt x="116" y="17"/>
                  </a:lnTo>
                  <a:lnTo>
                    <a:pt x="116" y="33"/>
                  </a:lnTo>
                  <a:lnTo>
                    <a:pt x="109" y="33"/>
                  </a:lnTo>
                  <a:lnTo>
                    <a:pt x="109" y="40"/>
                  </a:lnTo>
                  <a:lnTo>
                    <a:pt x="83" y="40"/>
                  </a:lnTo>
                  <a:lnTo>
                    <a:pt x="78" y="38"/>
                  </a:lnTo>
                  <a:lnTo>
                    <a:pt x="73" y="38"/>
                  </a:lnTo>
                  <a:lnTo>
                    <a:pt x="52" y="38"/>
                  </a:lnTo>
                  <a:lnTo>
                    <a:pt x="45" y="38"/>
                  </a:lnTo>
                  <a:lnTo>
                    <a:pt x="5" y="38"/>
                  </a:lnTo>
                  <a:lnTo>
                    <a:pt x="2" y="73"/>
                  </a:lnTo>
                  <a:lnTo>
                    <a:pt x="2" y="121"/>
                  </a:lnTo>
                  <a:lnTo>
                    <a:pt x="0" y="123"/>
                  </a:lnTo>
                  <a:lnTo>
                    <a:pt x="0" y="154"/>
                  </a:lnTo>
                  <a:lnTo>
                    <a:pt x="0" y="161"/>
                  </a:lnTo>
                  <a:lnTo>
                    <a:pt x="28" y="163"/>
                  </a:lnTo>
                  <a:lnTo>
                    <a:pt x="28" y="166"/>
                  </a:lnTo>
                  <a:lnTo>
                    <a:pt x="26" y="168"/>
                  </a:lnTo>
                  <a:lnTo>
                    <a:pt x="24" y="170"/>
                  </a:lnTo>
                  <a:lnTo>
                    <a:pt x="24" y="175"/>
                  </a:lnTo>
                  <a:lnTo>
                    <a:pt x="26" y="180"/>
                  </a:lnTo>
                  <a:lnTo>
                    <a:pt x="28" y="194"/>
                  </a:lnTo>
                  <a:lnTo>
                    <a:pt x="33" y="199"/>
                  </a:lnTo>
                  <a:lnTo>
                    <a:pt x="33" y="199"/>
                  </a:lnTo>
                  <a:lnTo>
                    <a:pt x="33" y="203"/>
                  </a:lnTo>
                  <a:lnTo>
                    <a:pt x="36" y="206"/>
                  </a:lnTo>
                  <a:lnTo>
                    <a:pt x="38" y="208"/>
                  </a:lnTo>
                  <a:lnTo>
                    <a:pt x="40" y="211"/>
                  </a:lnTo>
                  <a:lnTo>
                    <a:pt x="40" y="215"/>
                  </a:lnTo>
                  <a:lnTo>
                    <a:pt x="40" y="218"/>
                  </a:lnTo>
                  <a:lnTo>
                    <a:pt x="40" y="220"/>
                  </a:lnTo>
                  <a:lnTo>
                    <a:pt x="40" y="220"/>
                  </a:lnTo>
                  <a:lnTo>
                    <a:pt x="43" y="227"/>
                  </a:lnTo>
                  <a:lnTo>
                    <a:pt x="47" y="239"/>
                  </a:lnTo>
                  <a:lnTo>
                    <a:pt x="47" y="244"/>
                  </a:lnTo>
                  <a:lnTo>
                    <a:pt x="45" y="251"/>
                  </a:lnTo>
                  <a:lnTo>
                    <a:pt x="45" y="267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47" y="270"/>
                  </a:lnTo>
                  <a:lnTo>
                    <a:pt x="45" y="274"/>
                  </a:lnTo>
                  <a:lnTo>
                    <a:pt x="43" y="277"/>
                  </a:lnTo>
                  <a:lnTo>
                    <a:pt x="40" y="284"/>
                  </a:lnTo>
                  <a:lnTo>
                    <a:pt x="38" y="289"/>
                  </a:lnTo>
                  <a:lnTo>
                    <a:pt x="109" y="291"/>
                  </a:lnTo>
                  <a:lnTo>
                    <a:pt x="109" y="289"/>
                  </a:lnTo>
                  <a:lnTo>
                    <a:pt x="118" y="289"/>
                  </a:lnTo>
                  <a:lnTo>
                    <a:pt x="118" y="28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6FB0783-63C8-17AA-11BE-58388D895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5139" y="4057278"/>
              <a:ext cx="258103" cy="307077"/>
            </a:xfrm>
            <a:custGeom>
              <a:avLst/>
              <a:gdLst>
                <a:gd name="T0" fmla="*/ 109 w 177"/>
                <a:gd name="T1" fmla="*/ 222 h 227"/>
                <a:gd name="T2" fmla="*/ 109 w 177"/>
                <a:gd name="T3" fmla="*/ 227 h 227"/>
                <a:gd name="T4" fmla="*/ 116 w 177"/>
                <a:gd name="T5" fmla="*/ 227 h 227"/>
                <a:gd name="T6" fmla="*/ 116 w 177"/>
                <a:gd name="T7" fmla="*/ 220 h 227"/>
                <a:gd name="T8" fmla="*/ 121 w 177"/>
                <a:gd name="T9" fmla="*/ 222 h 227"/>
                <a:gd name="T10" fmla="*/ 121 w 177"/>
                <a:gd name="T11" fmla="*/ 227 h 227"/>
                <a:gd name="T12" fmla="*/ 130 w 177"/>
                <a:gd name="T13" fmla="*/ 227 h 227"/>
                <a:gd name="T14" fmla="*/ 156 w 177"/>
                <a:gd name="T15" fmla="*/ 227 h 227"/>
                <a:gd name="T16" fmla="*/ 177 w 177"/>
                <a:gd name="T17" fmla="*/ 227 h 227"/>
                <a:gd name="T18" fmla="*/ 177 w 177"/>
                <a:gd name="T19" fmla="*/ 168 h 227"/>
                <a:gd name="T20" fmla="*/ 151 w 177"/>
                <a:gd name="T21" fmla="*/ 168 h 227"/>
                <a:gd name="T22" fmla="*/ 151 w 177"/>
                <a:gd name="T23" fmla="*/ 166 h 227"/>
                <a:gd name="T24" fmla="*/ 151 w 177"/>
                <a:gd name="T25" fmla="*/ 142 h 227"/>
                <a:gd name="T26" fmla="*/ 151 w 177"/>
                <a:gd name="T27" fmla="*/ 116 h 227"/>
                <a:gd name="T28" fmla="*/ 151 w 177"/>
                <a:gd name="T29" fmla="*/ 114 h 227"/>
                <a:gd name="T30" fmla="*/ 125 w 177"/>
                <a:gd name="T31" fmla="*/ 111 h 227"/>
                <a:gd name="T32" fmla="*/ 128 w 177"/>
                <a:gd name="T33" fmla="*/ 71 h 227"/>
                <a:gd name="T34" fmla="*/ 128 w 177"/>
                <a:gd name="T35" fmla="*/ 69 h 227"/>
                <a:gd name="T36" fmla="*/ 128 w 177"/>
                <a:gd name="T37" fmla="*/ 47 h 227"/>
                <a:gd name="T38" fmla="*/ 99 w 177"/>
                <a:gd name="T39" fmla="*/ 47 h 227"/>
                <a:gd name="T40" fmla="*/ 85 w 177"/>
                <a:gd name="T41" fmla="*/ 47 h 227"/>
                <a:gd name="T42" fmla="*/ 78 w 177"/>
                <a:gd name="T43" fmla="*/ 47 h 227"/>
                <a:gd name="T44" fmla="*/ 78 w 177"/>
                <a:gd name="T45" fmla="*/ 26 h 227"/>
                <a:gd name="T46" fmla="*/ 64 w 177"/>
                <a:gd name="T47" fmla="*/ 26 h 227"/>
                <a:gd name="T48" fmla="*/ 64 w 177"/>
                <a:gd name="T49" fmla="*/ 35 h 227"/>
                <a:gd name="T50" fmla="*/ 57 w 177"/>
                <a:gd name="T51" fmla="*/ 35 h 227"/>
                <a:gd name="T52" fmla="*/ 57 w 177"/>
                <a:gd name="T53" fmla="*/ 26 h 227"/>
                <a:gd name="T54" fmla="*/ 50 w 177"/>
                <a:gd name="T55" fmla="*/ 26 h 227"/>
                <a:gd name="T56" fmla="*/ 50 w 177"/>
                <a:gd name="T57" fmla="*/ 33 h 227"/>
                <a:gd name="T58" fmla="*/ 42 w 177"/>
                <a:gd name="T59" fmla="*/ 33 h 227"/>
                <a:gd name="T60" fmla="*/ 42 w 177"/>
                <a:gd name="T61" fmla="*/ 26 h 227"/>
                <a:gd name="T62" fmla="*/ 50 w 177"/>
                <a:gd name="T63" fmla="*/ 26 h 227"/>
                <a:gd name="T64" fmla="*/ 52 w 177"/>
                <a:gd name="T65" fmla="*/ 0 h 227"/>
                <a:gd name="T66" fmla="*/ 38 w 177"/>
                <a:gd name="T67" fmla="*/ 0 h 227"/>
                <a:gd name="T68" fmla="*/ 38 w 177"/>
                <a:gd name="T69" fmla="*/ 12 h 227"/>
                <a:gd name="T70" fmla="*/ 31 w 177"/>
                <a:gd name="T71" fmla="*/ 12 h 227"/>
                <a:gd name="T72" fmla="*/ 31 w 177"/>
                <a:gd name="T73" fmla="*/ 45 h 227"/>
                <a:gd name="T74" fmla="*/ 31 w 177"/>
                <a:gd name="T75" fmla="*/ 97 h 227"/>
                <a:gd name="T76" fmla="*/ 31 w 177"/>
                <a:gd name="T77" fmla="*/ 109 h 227"/>
                <a:gd name="T78" fmla="*/ 14 w 177"/>
                <a:gd name="T79" fmla="*/ 109 h 227"/>
                <a:gd name="T80" fmla="*/ 14 w 177"/>
                <a:gd name="T81" fmla="*/ 116 h 227"/>
                <a:gd name="T82" fmla="*/ 16 w 177"/>
                <a:gd name="T83" fmla="*/ 116 h 227"/>
                <a:gd name="T84" fmla="*/ 16 w 177"/>
                <a:gd name="T85" fmla="*/ 130 h 227"/>
                <a:gd name="T86" fmla="*/ 16 w 177"/>
                <a:gd name="T87" fmla="*/ 144 h 227"/>
                <a:gd name="T88" fmla="*/ 14 w 177"/>
                <a:gd name="T89" fmla="*/ 166 h 227"/>
                <a:gd name="T90" fmla="*/ 2 w 177"/>
                <a:gd name="T91" fmla="*/ 163 h 227"/>
                <a:gd name="T92" fmla="*/ 0 w 177"/>
                <a:gd name="T93" fmla="*/ 196 h 227"/>
                <a:gd name="T94" fmla="*/ 0 w 177"/>
                <a:gd name="T95" fmla="*/ 196 h 227"/>
                <a:gd name="T96" fmla="*/ 2 w 177"/>
                <a:gd name="T97" fmla="*/ 196 h 227"/>
                <a:gd name="T98" fmla="*/ 5 w 177"/>
                <a:gd name="T99" fmla="*/ 196 h 227"/>
                <a:gd name="T100" fmla="*/ 7 w 177"/>
                <a:gd name="T101" fmla="*/ 199 h 227"/>
                <a:gd name="T102" fmla="*/ 7 w 177"/>
                <a:gd name="T103" fmla="*/ 199 h 227"/>
                <a:gd name="T104" fmla="*/ 7 w 177"/>
                <a:gd name="T105" fmla="*/ 199 h 227"/>
                <a:gd name="T106" fmla="*/ 7 w 177"/>
                <a:gd name="T107" fmla="*/ 213 h 227"/>
                <a:gd name="T108" fmla="*/ 0 w 177"/>
                <a:gd name="T109" fmla="*/ 213 h 227"/>
                <a:gd name="T110" fmla="*/ 0 w 177"/>
                <a:gd name="T111" fmla="*/ 220 h 227"/>
                <a:gd name="T112" fmla="*/ 76 w 177"/>
                <a:gd name="T113" fmla="*/ 222 h 227"/>
                <a:gd name="T114" fmla="*/ 109 w 177"/>
                <a:gd name="T115" fmla="*/ 22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7" h="227">
                  <a:moveTo>
                    <a:pt x="109" y="222"/>
                  </a:moveTo>
                  <a:lnTo>
                    <a:pt x="109" y="227"/>
                  </a:lnTo>
                  <a:lnTo>
                    <a:pt x="116" y="227"/>
                  </a:lnTo>
                  <a:lnTo>
                    <a:pt x="116" y="220"/>
                  </a:lnTo>
                  <a:lnTo>
                    <a:pt x="121" y="222"/>
                  </a:lnTo>
                  <a:lnTo>
                    <a:pt x="121" y="227"/>
                  </a:lnTo>
                  <a:lnTo>
                    <a:pt x="130" y="227"/>
                  </a:lnTo>
                  <a:lnTo>
                    <a:pt x="156" y="227"/>
                  </a:lnTo>
                  <a:lnTo>
                    <a:pt x="177" y="227"/>
                  </a:lnTo>
                  <a:lnTo>
                    <a:pt x="177" y="168"/>
                  </a:lnTo>
                  <a:lnTo>
                    <a:pt x="151" y="168"/>
                  </a:lnTo>
                  <a:lnTo>
                    <a:pt x="151" y="166"/>
                  </a:lnTo>
                  <a:lnTo>
                    <a:pt x="151" y="142"/>
                  </a:lnTo>
                  <a:lnTo>
                    <a:pt x="151" y="116"/>
                  </a:lnTo>
                  <a:lnTo>
                    <a:pt x="151" y="114"/>
                  </a:lnTo>
                  <a:lnTo>
                    <a:pt x="125" y="111"/>
                  </a:lnTo>
                  <a:lnTo>
                    <a:pt x="128" y="71"/>
                  </a:lnTo>
                  <a:lnTo>
                    <a:pt x="128" y="69"/>
                  </a:lnTo>
                  <a:lnTo>
                    <a:pt x="128" y="47"/>
                  </a:lnTo>
                  <a:lnTo>
                    <a:pt x="99" y="47"/>
                  </a:lnTo>
                  <a:lnTo>
                    <a:pt x="85" y="47"/>
                  </a:lnTo>
                  <a:lnTo>
                    <a:pt x="78" y="47"/>
                  </a:lnTo>
                  <a:lnTo>
                    <a:pt x="78" y="26"/>
                  </a:lnTo>
                  <a:lnTo>
                    <a:pt x="64" y="26"/>
                  </a:lnTo>
                  <a:lnTo>
                    <a:pt x="64" y="35"/>
                  </a:lnTo>
                  <a:lnTo>
                    <a:pt x="57" y="35"/>
                  </a:lnTo>
                  <a:lnTo>
                    <a:pt x="57" y="26"/>
                  </a:lnTo>
                  <a:lnTo>
                    <a:pt x="50" y="26"/>
                  </a:lnTo>
                  <a:lnTo>
                    <a:pt x="50" y="33"/>
                  </a:lnTo>
                  <a:lnTo>
                    <a:pt x="42" y="33"/>
                  </a:lnTo>
                  <a:lnTo>
                    <a:pt x="42" y="26"/>
                  </a:lnTo>
                  <a:lnTo>
                    <a:pt x="50" y="26"/>
                  </a:lnTo>
                  <a:lnTo>
                    <a:pt x="52" y="0"/>
                  </a:lnTo>
                  <a:lnTo>
                    <a:pt x="38" y="0"/>
                  </a:lnTo>
                  <a:lnTo>
                    <a:pt x="38" y="12"/>
                  </a:lnTo>
                  <a:lnTo>
                    <a:pt x="31" y="12"/>
                  </a:lnTo>
                  <a:lnTo>
                    <a:pt x="31" y="45"/>
                  </a:lnTo>
                  <a:lnTo>
                    <a:pt x="31" y="97"/>
                  </a:lnTo>
                  <a:lnTo>
                    <a:pt x="31" y="109"/>
                  </a:lnTo>
                  <a:lnTo>
                    <a:pt x="14" y="109"/>
                  </a:lnTo>
                  <a:lnTo>
                    <a:pt x="14" y="116"/>
                  </a:lnTo>
                  <a:lnTo>
                    <a:pt x="16" y="116"/>
                  </a:lnTo>
                  <a:lnTo>
                    <a:pt x="16" y="130"/>
                  </a:lnTo>
                  <a:lnTo>
                    <a:pt x="16" y="144"/>
                  </a:lnTo>
                  <a:lnTo>
                    <a:pt x="14" y="166"/>
                  </a:lnTo>
                  <a:lnTo>
                    <a:pt x="2" y="163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196"/>
                  </a:lnTo>
                  <a:lnTo>
                    <a:pt x="5" y="196"/>
                  </a:lnTo>
                  <a:lnTo>
                    <a:pt x="7" y="199"/>
                  </a:lnTo>
                  <a:lnTo>
                    <a:pt x="7" y="199"/>
                  </a:lnTo>
                  <a:lnTo>
                    <a:pt x="7" y="199"/>
                  </a:lnTo>
                  <a:lnTo>
                    <a:pt x="7" y="213"/>
                  </a:lnTo>
                  <a:lnTo>
                    <a:pt x="0" y="213"/>
                  </a:lnTo>
                  <a:lnTo>
                    <a:pt x="0" y="220"/>
                  </a:lnTo>
                  <a:lnTo>
                    <a:pt x="76" y="222"/>
                  </a:lnTo>
                  <a:lnTo>
                    <a:pt x="109" y="22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A4FD4A3D-54F4-F0E7-750D-FDB5AF6D6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640" y="4284542"/>
              <a:ext cx="549743" cy="405828"/>
            </a:xfrm>
            <a:custGeom>
              <a:avLst/>
              <a:gdLst>
                <a:gd name="T0" fmla="*/ 10 w 377"/>
                <a:gd name="T1" fmla="*/ 232 h 300"/>
                <a:gd name="T2" fmla="*/ 24 w 377"/>
                <a:gd name="T3" fmla="*/ 246 h 300"/>
                <a:gd name="T4" fmla="*/ 33 w 377"/>
                <a:gd name="T5" fmla="*/ 251 h 300"/>
                <a:gd name="T6" fmla="*/ 43 w 377"/>
                <a:gd name="T7" fmla="*/ 263 h 300"/>
                <a:gd name="T8" fmla="*/ 45 w 377"/>
                <a:gd name="T9" fmla="*/ 267 h 300"/>
                <a:gd name="T10" fmla="*/ 57 w 377"/>
                <a:gd name="T11" fmla="*/ 279 h 300"/>
                <a:gd name="T12" fmla="*/ 69 w 377"/>
                <a:gd name="T13" fmla="*/ 293 h 300"/>
                <a:gd name="T14" fmla="*/ 76 w 377"/>
                <a:gd name="T15" fmla="*/ 298 h 300"/>
                <a:gd name="T16" fmla="*/ 76 w 377"/>
                <a:gd name="T17" fmla="*/ 263 h 300"/>
                <a:gd name="T18" fmla="*/ 128 w 377"/>
                <a:gd name="T19" fmla="*/ 263 h 300"/>
                <a:gd name="T20" fmla="*/ 173 w 377"/>
                <a:gd name="T21" fmla="*/ 265 h 300"/>
                <a:gd name="T22" fmla="*/ 310 w 377"/>
                <a:gd name="T23" fmla="*/ 267 h 300"/>
                <a:gd name="T24" fmla="*/ 365 w 377"/>
                <a:gd name="T25" fmla="*/ 270 h 300"/>
                <a:gd name="T26" fmla="*/ 377 w 377"/>
                <a:gd name="T27" fmla="*/ 258 h 300"/>
                <a:gd name="T28" fmla="*/ 372 w 377"/>
                <a:gd name="T29" fmla="*/ 248 h 300"/>
                <a:gd name="T30" fmla="*/ 369 w 377"/>
                <a:gd name="T31" fmla="*/ 234 h 300"/>
                <a:gd name="T32" fmla="*/ 365 w 377"/>
                <a:gd name="T33" fmla="*/ 222 h 300"/>
                <a:gd name="T34" fmla="*/ 355 w 377"/>
                <a:gd name="T35" fmla="*/ 201 h 300"/>
                <a:gd name="T36" fmla="*/ 358 w 377"/>
                <a:gd name="T37" fmla="*/ 201 h 300"/>
                <a:gd name="T38" fmla="*/ 355 w 377"/>
                <a:gd name="T39" fmla="*/ 199 h 300"/>
                <a:gd name="T40" fmla="*/ 355 w 377"/>
                <a:gd name="T41" fmla="*/ 187 h 300"/>
                <a:gd name="T42" fmla="*/ 348 w 377"/>
                <a:gd name="T43" fmla="*/ 170 h 300"/>
                <a:gd name="T44" fmla="*/ 341 w 377"/>
                <a:gd name="T45" fmla="*/ 163 h 300"/>
                <a:gd name="T46" fmla="*/ 343 w 377"/>
                <a:gd name="T47" fmla="*/ 156 h 300"/>
                <a:gd name="T48" fmla="*/ 336 w 377"/>
                <a:gd name="T49" fmla="*/ 158 h 300"/>
                <a:gd name="T50" fmla="*/ 336 w 377"/>
                <a:gd name="T51" fmla="*/ 142 h 300"/>
                <a:gd name="T52" fmla="*/ 329 w 377"/>
                <a:gd name="T53" fmla="*/ 135 h 300"/>
                <a:gd name="T54" fmla="*/ 334 w 377"/>
                <a:gd name="T55" fmla="*/ 116 h 300"/>
                <a:gd name="T56" fmla="*/ 322 w 377"/>
                <a:gd name="T57" fmla="*/ 109 h 300"/>
                <a:gd name="T58" fmla="*/ 315 w 377"/>
                <a:gd name="T59" fmla="*/ 97 h 300"/>
                <a:gd name="T60" fmla="*/ 313 w 377"/>
                <a:gd name="T61" fmla="*/ 85 h 300"/>
                <a:gd name="T62" fmla="*/ 308 w 377"/>
                <a:gd name="T63" fmla="*/ 83 h 300"/>
                <a:gd name="T64" fmla="*/ 303 w 377"/>
                <a:gd name="T65" fmla="*/ 73 h 300"/>
                <a:gd name="T66" fmla="*/ 298 w 377"/>
                <a:gd name="T67" fmla="*/ 59 h 300"/>
                <a:gd name="T68" fmla="*/ 298 w 377"/>
                <a:gd name="T69" fmla="*/ 50 h 300"/>
                <a:gd name="T70" fmla="*/ 287 w 377"/>
                <a:gd name="T71" fmla="*/ 40 h 300"/>
                <a:gd name="T72" fmla="*/ 279 w 377"/>
                <a:gd name="T73" fmla="*/ 40 h 300"/>
                <a:gd name="T74" fmla="*/ 268 w 377"/>
                <a:gd name="T75" fmla="*/ 40 h 300"/>
                <a:gd name="T76" fmla="*/ 260 w 377"/>
                <a:gd name="T77" fmla="*/ 35 h 300"/>
                <a:gd name="T78" fmla="*/ 244 w 377"/>
                <a:gd name="T79" fmla="*/ 33 h 300"/>
                <a:gd name="T80" fmla="*/ 239 w 377"/>
                <a:gd name="T81" fmla="*/ 33 h 300"/>
                <a:gd name="T82" fmla="*/ 232 w 377"/>
                <a:gd name="T83" fmla="*/ 33 h 300"/>
                <a:gd name="T84" fmla="*/ 225 w 377"/>
                <a:gd name="T85" fmla="*/ 38 h 300"/>
                <a:gd name="T86" fmla="*/ 189 w 377"/>
                <a:gd name="T87" fmla="*/ 0 h 300"/>
                <a:gd name="T88" fmla="*/ 133 w 377"/>
                <a:gd name="T89" fmla="*/ 59 h 300"/>
                <a:gd name="T90" fmla="*/ 121 w 377"/>
                <a:gd name="T91" fmla="*/ 59 h 300"/>
                <a:gd name="T92" fmla="*/ 12 w 377"/>
                <a:gd name="T93" fmla="*/ 78 h 300"/>
                <a:gd name="T94" fmla="*/ 2 w 377"/>
                <a:gd name="T95" fmla="*/ 156 h 300"/>
                <a:gd name="T96" fmla="*/ 0 w 377"/>
                <a:gd name="T97" fmla="*/ 21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7" h="300">
                  <a:moveTo>
                    <a:pt x="5" y="225"/>
                  </a:moveTo>
                  <a:lnTo>
                    <a:pt x="7" y="227"/>
                  </a:lnTo>
                  <a:lnTo>
                    <a:pt x="7" y="229"/>
                  </a:lnTo>
                  <a:lnTo>
                    <a:pt x="10" y="232"/>
                  </a:lnTo>
                  <a:lnTo>
                    <a:pt x="17" y="237"/>
                  </a:lnTo>
                  <a:lnTo>
                    <a:pt x="17" y="239"/>
                  </a:lnTo>
                  <a:lnTo>
                    <a:pt x="17" y="239"/>
                  </a:lnTo>
                  <a:lnTo>
                    <a:pt x="24" y="246"/>
                  </a:lnTo>
                  <a:lnTo>
                    <a:pt x="26" y="246"/>
                  </a:lnTo>
                  <a:lnTo>
                    <a:pt x="26" y="244"/>
                  </a:lnTo>
                  <a:lnTo>
                    <a:pt x="28" y="246"/>
                  </a:lnTo>
                  <a:lnTo>
                    <a:pt x="33" y="251"/>
                  </a:lnTo>
                  <a:lnTo>
                    <a:pt x="33" y="253"/>
                  </a:lnTo>
                  <a:lnTo>
                    <a:pt x="33" y="255"/>
                  </a:lnTo>
                  <a:lnTo>
                    <a:pt x="40" y="260"/>
                  </a:lnTo>
                  <a:lnTo>
                    <a:pt x="43" y="263"/>
                  </a:lnTo>
                  <a:lnTo>
                    <a:pt x="43" y="263"/>
                  </a:lnTo>
                  <a:lnTo>
                    <a:pt x="45" y="265"/>
                  </a:lnTo>
                  <a:lnTo>
                    <a:pt x="45" y="267"/>
                  </a:lnTo>
                  <a:lnTo>
                    <a:pt x="45" y="267"/>
                  </a:lnTo>
                  <a:lnTo>
                    <a:pt x="50" y="274"/>
                  </a:lnTo>
                  <a:lnTo>
                    <a:pt x="54" y="279"/>
                  </a:lnTo>
                  <a:lnTo>
                    <a:pt x="54" y="279"/>
                  </a:lnTo>
                  <a:lnTo>
                    <a:pt x="57" y="279"/>
                  </a:lnTo>
                  <a:lnTo>
                    <a:pt x="59" y="286"/>
                  </a:lnTo>
                  <a:lnTo>
                    <a:pt x="62" y="289"/>
                  </a:lnTo>
                  <a:lnTo>
                    <a:pt x="64" y="289"/>
                  </a:lnTo>
                  <a:lnTo>
                    <a:pt x="69" y="293"/>
                  </a:lnTo>
                  <a:lnTo>
                    <a:pt x="69" y="296"/>
                  </a:lnTo>
                  <a:lnTo>
                    <a:pt x="71" y="298"/>
                  </a:lnTo>
                  <a:lnTo>
                    <a:pt x="73" y="300"/>
                  </a:lnTo>
                  <a:lnTo>
                    <a:pt x="76" y="298"/>
                  </a:lnTo>
                  <a:lnTo>
                    <a:pt x="76" y="298"/>
                  </a:lnTo>
                  <a:lnTo>
                    <a:pt x="76" y="277"/>
                  </a:lnTo>
                  <a:lnTo>
                    <a:pt x="76" y="272"/>
                  </a:lnTo>
                  <a:lnTo>
                    <a:pt x="76" y="263"/>
                  </a:lnTo>
                  <a:lnTo>
                    <a:pt x="97" y="263"/>
                  </a:lnTo>
                  <a:lnTo>
                    <a:pt x="114" y="265"/>
                  </a:lnTo>
                  <a:lnTo>
                    <a:pt x="114" y="263"/>
                  </a:lnTo>
                  <a:lnTo>
                    <a:pt x="128" y="263"/>
                  </a:lnTo>
                  <a:lnTo>
                    <a:pt x="130" y="263"/>
                  </a:lnTo>
                  <a:lnTo>
                    <a:pt x="133" y="263"/>
                  </a:lnTo>
                  <a:lnTo>
                    <a:pt x="135" y="265"/>
                  </a:lnTo>
                  <a:lnTo>
                    <a:pt x="173" y="265"/>
                  </a:lnTo>
                  <a:lnTo>
                    <a:pt x="218" y="265"/>
                  </a:lnTo>
                  <a:lnTo>
                    <a:pt x="258" y="267"/>
                  </a:lnTo>
                  <a:lnTo>
                    <a:pt x="291" y="267"/>
                  </a:lnTo>
                  <a:lnTo>
                    <a:pt x="310" y="267"/>
                  </a:lnTo>
                  <a:lnTo>
                    <a:pt x="320" y="267"/>
                  </a:lnTo>
                  <a:lnTo>
                    <a:pt x="320" y="267"/>
                  </a:lnTo>
                  <a:lnTo>
                    <a:pt x="362" y="270"/>
                  </a:lnTo>
                  <a:lnTo>
                    <a:pt x="365" y="270"/>
                  </a:lnTo>
                  <a:lnTo>
                    <a:pt x="374" y="270"/>
                  </a:lnTo>
                  <a:lnTo>
                    <a:pt x="374" y="265"/>
                  </a:lnTo>
                  <a:lnTo>
                    <a:pt x="377" y="263"/>
                  </a:lnTo>
                  <a:lnTo>
                    <a:pt x="377" y="258"/>
                  </a:lnTo>
                  <a:lnTo>
                    <a:pt x="374" y="255"/>
                  </a:lnTo>
                  <a:lnTo>
                    <a:pt x="374" y="253"/>
                  </a:lnTo>
                  <a:lnTo>
                    <a:pt x="372" y="251"/>
                  </a:lnTo>
                  <a:lnTo>
                    <a:pt x="372" y="248"/>
                  </a:lnTo>
                  <a:lnTo>
                    <a:pt x="372" y="244"/>
                  </a:lnTo>
                  <a:lnTo>
                    <a:pt x="372" y="241"/>
                  </a:lnTo>
                  <a:lnTo>
                    <a:pt x="372" y="239"/>
                  </a:lnTo>
                  <a:lnTo>
                    <a:pt x="369" y="234"/>
                  </a:lnTo>
                  <a:lnTo>
                    <a:pt x="367" y="229"/>
                  </a:lnTo>
                  <a:lnTo>
                    <a:pt x="367" y="227"/>
                  </a:lnTo>
                  <a:lnTo>
                    <a:pt x="367" y="225"/>
                  </a:lnTo>
                  <a:lnTo>
                    <a:pt x="365" y="222"/>
                  </a:lnTo>
                  <a:lnTo>
                    <a:pt x="362" y="218"/>
                  </a:lnTo>
                  <a:lnTo>
                    <a:pt x="360" y="215"/>
                  </a:lnTo>
                  <a:lnTo>
                    <a:pt x="358" y="208"/>
                  </a:lnTo>
                  <a:lnTo>
                    <a:pt x="355" y="201"/>
                  </a:lnTo>
                  <a:lnTo>
                    <a:pt x="355" y="201"/>
                  </a:lnTo>
                  <a:lnTo>
                    <a:pt x="355" y="201"/>
                  </a:lnTo>
                  <a:lnTo>
                    <a:pt x="358" y="201"/>
                  </a:lnTo>
                  <a:lnTo>
                    <a:pt x="358" y="201"/>
                  </a:lnTo>
                  <a:lnTo>
                    <a:pt x="360" y="199"/>
                  </a:lnTo>
                  <a:lnTo>
                    <a:pt x="358" y="199"/>
                  </a:lnTo>
                  <a:lnTo>
                    <a:pt x="358" y="199"/>
                  </a:lnTo>
                  <a:lnTo>
                    <a:pt x="355" y="199"/>
                  </a:lnTo>
                  <a:lnTo>
                    <a:pt x="355" y="196"/>
                  </a:lnTo>
                  <a:lnTo>
                    <a:pt x="355" y="194"/>
                  </a:lnTo>
                  <a:lnTo>
                    <a:pt x="353" y="194"/>
                  </a:lnTo>
                  <a:lnTo>
                    <a:pt x="355" y="187"/>
                  </a:lnTo>
                  <a:lnTo>
                    <a:pt x="355" y="182"/>
                  </a:lnTo>
                  <a:lnTo>
                    <a:pt x="353" y="180"/>
                  </a:lnTo>
                  <a:lnTo>
                    <a:pt x="348" y="177"/>
                  </a:lnTo>
                  <a:lnTo>
                    <a:pt x="348" y="170"/>
                  </a:lnTo>
                  <a:lnTo>
                    <a:pt x="348" y="168"/>
                  </a:lnTo>
                  <a:lnTo>
                    <a:pt x="346" y="166"/>
                  </a:lnTo>
                  <a:lnTo>
                    <a:pt x="346" y="163"/>
                  </a:lnTo>
                  <a:lnTo>
                    <a:pt x="341" y="163"/>
                  </a:lnTo>
                  <a:lnTo>
                    <a:pt x="341" y="163"/>
                  </a:lnTo>
                  <a:lnTo>
                    <a:pt x="343" y="161"/>
                  </a:lnTo>
                  <a:lnTo>
                    <a:pt x="343" y="158"/>
                  </a:lnTo>
                  <a:lnTo>
                    <a:pt x="343" y="156"/>
                  </a:lnTo>
                  <a:lnTo>
                    <a:pt x="341" y="156"/>
                  </a:lnTo>
                  <a:lnTo>
                    <a:pt x="341" y="156"/>
                  </a:lnTo>
                  <a:lnTo>
                    <a:pt x="341" y="156"/>
                  </a:lnTo>
                  <a:lnTo>
                    <a:pt x="336" y="158"/>
                  </a:lnTo>
                  <a:lnTo>
                    <a:pt x="336" y="158"/>
                  </a:lnTo>
                  <a:lnTo>
                    <a:pt x="334" y="158"/>
                  </a:lnTo>
                  <a:lnTo>
                    <a:pt x="334" y="156"/>
                  </a:lnTo>
                  <a:lnTo>
                    <a:pt x="336" y="142"/>
                  </a:lnTo>
                  <a:lnTo>
                    <a:pt x="336" y="140"/>
                  </a:lnTo>
                  <a:lnTo>
                    <a:pt x="332" y="137"/>
                  </a:lnTo>
                  <a:lnTo>
                    <a:pt x="329" y="135"/>
                  </a:lnTo>
                  <a:lnTo>
                    <a:pt x="329" y="135"/>
                  </a:lnTo>
                  <a:lnTo>
                    <a:pt x="334" y="123"/>
                  </a:lnTo>
                  <a:lnTo>
                    <a:pt x="336" y="118"/>
                  </a:lnTo>
                  <a:lnTo>
                    <a:pt x="334" y="116"/>
                  </a:lnTo>
                  <a:lnTo>
                    <a:pt x="334" y="116"/>
                  </a:lnTo>
                  <a:lnTo>
                    <a:pt x="334" y="116"/>
                  </a:lnTo>
                  <a:lnTo>
                    <a:pt x="332" y="116"/>
                  </a:lnTo>
                  <a:lnTo>
                    <a:pt x="327" y="114"/>
                  </a:lnTo>
                  <a:lnTo>
                    <a:pt x="322" y="109"/>
                  </a:lnTo>
                  <a:lnTo>
                    <a:pt x="320" y="106"/>
                  </a:lnTo>
                  <a:lnTo>
                    <a:pt x="320" y="104"/>
                  </a:lnTo>
                  <a:lnTo>
                    <a:pt x="317" y="99"/>
                  </a:lnTo>
                  <a:lnTo>
                    <a:pt x="315" y="97"/>
                  </a:lnTo>
                  <a:lnTo>
                    <a:pt x="313" y="95"/>
                  </a:lnTo>
                  <a:lnTo>
                    <a:pt x="310" y="95"/>
                  </a:lnTo>
                  <a:lnTo>
                    <a:pt x="313" y="90"/>
                  </a:lnTo>
                  <a:lnTo>
                    <a:pt x="313" y="85"/>
                  </a:lnTo>
                  <a:lnTo>
                    <a:pt x="313" y="85"/>
                  </a:lnTo>
                  <a:lnTo>
                    <a:pt x="313" y="83"/>
                  </a:lnTo>
                  <a:lnTo>
                    <a:pt x="310" y="85"/>
                  </a:lnTo>
                  <a:lnTo>
                    <a:pt x="308" y="83"/>
                  </a:lnTo>
                  <a:lnTo>
                    <a:pt x="305" y="80"/>
                  </a:lnTo>
                  <a:lnTo>
                    <a:pt x="303" y="78"/>
                  </a:lnTo>
                  <a:lnTo>
                    <a:pt x="303" y="78"/>
                  </a:lnTo>
                  <a:lnTo>
                    <a:pt x="303" y="73"/>
                  </a:lnTo>
                  <a:lnTo>
                    <a:pt x="298" y="69"/>
                  </a:lnTo>
                  <a:lnTo>
                    <a:pt x="296" y="66"/>
                  </a:lnTo>
                  <a:lnTo>
                    <a:pt x="298" y="59"/>
                  </a:lnTo>
                  <a:lnTo>
                    <a:pt x="298" y="59"/>
                  </a:lnTo>
                  <a:lnTo>
                    <a:pt x="298" y="59"/>
                  </a:lnTo>
                  <a:lnTo>
                    <a:pt x="301" y="54"/>
                  </a:lnTo>
                  <a:lnTo>
                    <a:pt x="301" y="50"/>
                  </a:lnTo>
                  <a:lnTo>
                    <a:pt x="298" y="50"/>
                  </a:lnTo>
                  <a:lnTo>
                    <a:pt x="291" y="47"/>
                  </a:lnTo>
                  <a:lnTo>
                    <a:pt x="289" y="43"/>
                  </a:lnTo>
                  <a:lnTo>
                    <a:pt x="289" y="43"/>
                  </a:lnTo>
                  <a:lnTo>
                    <a:pt x="287" y="40"/>
                  </a:lnTo>
                  <a:lnTo>
                    <a:pt x="284" y="38"/>
                  </a:lnTo>
                  <a:lnTo>
                    <a:pt x="284" y="38"/>
                  </a:lnTo>
                  <a:lnTo>
                    <a:pt x="282" y="40"/>
                  </a:lnTo>
                  <a:lnTo>
                    <a:pt x="279" y="40"/>
                  </a:lnTo>
                  <a:lnTo>
                    <a:pt x="272" y="38"/>
                  </a:lnTo>
                  <a:lnTo>
                    <a:pt x="272" y="38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63" y="38"/>
                  </a:lnTo>
                  <a:lnTo>
                    <a:pt x="260" y="35"/>
                  </a:lnTo>
                  <a:lnTo>
                    <a:pt x="260" y="35"/>
                  </a:lnTo>
                  <a:lnTo>
                    <a:pt x="260" y="33"/>
                  </a:lnTo>
                  <a:lnTo>
                    <a:pt x="253" y="33"/>
                  </a:lnTo>
                  <a:lnTo>
                    <a:pt x="246" y="33"/>
                  </a:lnTo>
                  <a:lnTo>
                    <a:pt x="244" y="33"/>
                  </a:lnTo>
                  <a:lnTo>
                    <a:pt x="242" y="33"/>
                  </a:lnTo>
                  <a:lnTo>
                    <a:pt x="242" y="33"/>
                  </a:lnTo>
                  <a:lnTo>
                    <a:pt x="239" y="33"/>
                  </a:lnTo>
                  <a:lnTo>
                    <a:pt x="239" y="33"/>
                  </a:lnTo>
                  <a:lnTo>
                    <a:pt x="239" y="33"/>
                  </a:lnTo>
                  <a:lnTo>
                    <a:pt x="237" y="33"/>
                  </a:lnTo>
                  <a:lnTo>
                    <a:pt x="237" y="33"/>
                  </a:lnTo>
                  <a:lnTo>
                    <a:pt x="232" y="33"/>
                  </a:lnTo>
                  <a:lnTo>
                    <a:pt x="230" y="35"/>
                  </a:lnTo>
                  <a:lnTo>
                    <a:pt x="227" y="35"/>
                  </a:lnTo>
                  <a:lnTo>
                    <a:pt x="227" y="35"/>
                  </a:lnTo>
                  <a:lnTo>
                    <a:pt x="225" y="38"/>
                  </a:lnTo>
                  <a:lnTo>
                    <a:pt x="225" y="35"/>
                  </a:lnTo>
                  <a:lnTo>
                    <a:pt x="225" y="19"/>
                  </a:lnTo>
                  <a:lnTo>
                    <a:pt x="225" y="2"/>
                  </a:lnTo>
                  <a:lnTo>
                    <a:pt x="189" y="0"/>
                  </a:lnTo>
                  <a:lnTo>
                    <a:pt x="189" y="59"/>
                  </a:lnTo>
                  <a:lnTo>
                    <a:pt x="168" y="59"/>
                  </a:lnTo>
                  <a:lnTo>
                    <a:pt x="142" y="59"/>
                  </a:lnTo>
                  <a:lnTo>
                    <a:pt x="133" y="59"/>
                  </a:lnTo>
                  <a:lnTo>
                    <a:pt x="133" y="54"/>
                  </a:lnTo>
                  <a:lnTo>
                    <a:pt x="128" y="52"/>
                  </a:lnTo>
                  <a:lnTo>
                    <a:pt x="128" y="59"/>
                  </a:lnTo>
                  <a:lnTo>
                    <a:pt x="121" y="59"/>
                  </a:lnTo>
                  <a:lnTo>
                    <a:pt x="121" y="54"/>
                  </a:lnTo>
                  <a:lnTo>
                    <a:pt x="88" y="54"/>
                  </a:lnTo>
                  <a:lnTo>
                    <a:pt x="12" y="52"/>
                  </a:lnTo>
                  <a:lnTo>
                    <a:pt x="12" y="78"/>
                  </a:lnTo>
                  <a:lnTo>
                    <a:pt x="10" y="111"/>
                  </a:lnTo>
                  <a:lnTo>
                    <a:pt x="10" y="135"/>
                  </a:lnTo>
                  <a:lnTo>
                    <a:pt x="10" y="156"/>
                  </a:lnTo>
                  <a:lnTo>
                    <a:pt x="2" y="156"/>
                  </a:lnTo>
                  <a:lnTo>
                    <a:pt x="2" y="163"/>
                  </a:lnTo>
                  <a:lnTo>
                    <a:pt x="2" y="168"/>
                  </a:lnTo>
                  <a:lnTo>
                    <a:pt x="0" y="201"/>
                  </a:lnTo>
                  <a:lnTo>
                    <a:pt x="0" y="218"/>
                  </a:lnTo>
                  <a:lnTo>
                    <a:pt x="0" y="220"/>
                  </a:lnTo>
                  <a:lnTo>
                    <a:pt x="2" y="225"/>
                  </a:lnTo>
                  <a:lnTo>
                    <a:pt x="5" y="22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9B73266-C466-B0A3-4084-C302B97B6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640" y="3696091"/>
              <a:ext cx="469542" cy="424766"/>
            </a:xfrm>
            <a:custGeom>
              <a:avLst/>
              <a:gdLst>
                <a:gd name="T0" fmla="*/ 69 w 322"/>
                <a:gd name="T1" fmla="*/ 293 h 314"/>
                <a:gd name="T2" fmla="*/ 90 w 322"/>
                <a:gd name="T3" fmla="*/ 293 h 314"/>
                <a:gd name="T4" fmla="*/ 140 w 322"/>
                <a:gd name="T5" fmla="*/ 314 h 314"/>
                <a:gd name="T6" fmla="*/ 144 w 322"/>
                <a:gd name="T7" fmla="*/ 291 h 314"/>
                <a:gd name="T8" fmla="*/ 180 w 322"/>
                <a:gd name="T9" fmla="*/ 291 h 314"/>
                <a:gd name="T10" fmla="*/ 234 w 322"/>
                <a:gd name="T11" fmla="*/ 203 h 314"/>
                <a:gd name="T12" fmla="*/ 251 w 322"/>
                <a:gd name="T13" fmla="*/ 196 h 314"/>
                <a:gd name="T14" fmla="*/ 284 w 322"/>
                <a:gd name="T15" fmla="*/ 191 h 314"/>
                <a:gd name="T16" fmla="*/ 320 w 322"/>
                <a:gd name="T17" fmla="*/ 182 h 314"/>
                <a:gd name="T18" fmla="*/ 315 w 322"/>
                <a:gd name="T19" fmla="*/ 177 h 314"/>
                <a:gd name="T20" fmla="*/ 313 w 322"/>
                <a:gd name="T21" fmla="*/ 168 h 314"/>
                <a:gd name="T22" fmla="*/ 308 w 322"/>
                <a:gd name="T23" fmla="*/ 170 h 314"/>
                <a:gd name="T24" fmla="*/ 294 w 322"/>
                <a:gd name="T25" fmla="*/ 161 h 314"/>
                <a:gd name="T26" fmla="*/ 291 w 322"/>
                <a:gd name="T27" fmla="*/ 156 h 314"/>
                <a:gd name="T28" fmla="*/ 287 w 322"/>
                <a:gd name="T29" fmla="*/ 153 h 314"/>
                <a:gd name="T30" fmla="*/ 284 w 322"/>
                <a:gd name="T31" fmla="*/ 149 h 314"/>
                <a:gd name="T32" fmla="*/ 287 w 322"/>
                <a:gd name="T33" fmla="*/ 146 h 314"/>
                <a:gd name="T34" fmla="*/ 275 w 322"/>
                <a:gd name="T35" fmla="*/ 137 h 314"/>
                <a:gd name="T36" fmla="*/ 277 w 322"/>
                <a:gd name="T37" fmla="*/ 132 h 314"/>
                <a:gd name="T38" fmla="*/ 275 w 322"/>
                <a:gd name="T39" fmla="*/ 132 h 314"/>
                <a:gd name="T40" fmla="*/ 275 w 322"/>
                <a:gd name="T41" fmla="*/ 123 h 314"/>
                <a:gd name="T42" fmla="*/ 275 w 322"/>
                <a:gd name="T43" fmla="*/ 116 h 314"/>
                <a:gd name="T44" fmla="*/ 270 w 322"/>
                <a:gd name="T45" fmla="*/ 104 h 314"/>
                <a:gd name="T46" fmla="*/ 275 w 322"/>
                <a:gd name="T47" fmla="*/ 101 h 314"/>
                <a:gd name="T48" fmla="*/ 284 w 322"/>
                <a:gd name="T49" fmla="*/ 94 h 314"/>
                <a:gd name="T50" fmla="*/ 279 w 322"/>
                <a:gd name="T51" fmla="*/ 94 h 314"/>
                <a:gd name="T52" fmla="*/ 270 w 322"/>
                <a:gd name="T53" fmla="*/ 94 h 314"/>
                <a:gd name="T54" fmla="*/ 256 w 322"/>
                <a:gd name="T55" fmla="*/ 73 h 314"/>
                <a:gd name="T56" fmla="*/ 249 w 322"/>
                <a:gd name="T57" fmla="*/ 61 h 314"/>
                <a:gd name="T58" fmla="*/ 249 w 322"/>
                <a:gd name="T59" fmla="*/ 52 h 314"/>
                <a:gd name="T60" fmla="*/ 242 w 322"/>
                <a:gd name="T61" fmla="*/ 59 h 314"/>
                <a:gd name="T62" fmla="*/ 225 w 322"/>
                <a:gd name="T63" fmla="*/ 56 h 314"/>
                <a:gd name="T64" fmla="*/ 220 w 322"/>
                <a:gd name="T65" fmla="*/ 52 h 314"/>
                <a:gd name="T66" fmla="*/ 199 w 322"/>
                <a:gd name="T67" fmla="*/ 59 h 314"/>
                <a:gd name="T68" fmla="*/ 180 w 322"/>
                <a:gd name="T69" fmla="*/ 47 h 314"/>
                <a:gd name="T70" fmla="*/ 173 w 322"/>
                <a:gd name="T71" fmla="*/ 37 h 314"/>
                <a:gd name="T72" fmla="*/ 168 w 322"/>
                <a:gd name="T73" fmla="*/ 23 h 314"/>
                <a:gd name="T74" fmla="*/ 156 w 322"/>
                <a:gd name="T75" fmla="*/ 16 h 314"/>
                <a:gd name="T76" fmla="*/ 161 w 322"/>
                <a:gd name="T77" fmla="*/ 11 h 314"/>
                <a:gd name="T78" fmla="*/ 152 w 322"/>
                <a:gd name="T79" fmla="*/ 11 h 314"/>
                <a:gd name="T80" fmla="*/ 142 w 322"/>
                <a:gd name="T81" fmla="*/ 19 h 314"/>
                <a:gd name="T82" fmla="*/ 142 w 322"/>
                <a:gd name="T83" fmla="*/ 16 h 314"/>
                <a:gd name="T84" fmla="*/ 137 w 322"/>
                <a:gd name="T85" fmla="*/ 7 h 314"/>
                <a:gd name="T86" fmla="*/ 121 w 322"/>
                <a:gd name="T87" fmla="*/ 2 h 314"/>
                <a:gd name="T88" fmla="*/ 118 w 322"/>
                <a:gd name="T89" fmla="*/ 9 h 314"/>
                <a:gd name="T90" fmla="*/ 109 w 322"/>
                <a:gd name="T91" fmla="*/ 11 h 314"/>
                <a:gd name="T92" fmla="*/ 95 w 322"/>
                <a:gd name="T93" fmla="*/ 21 h 314"/>
                <a:gd name="T94" fmla="*/ 64 w 322"/>
                <a:gd name="T95" fmla="*/ 56 h 314"/>
                <a:gd name="T96" fmla="*/ 57 w 322"/>
                <a:gd name="T97" fmla="*/ 92 h 314"/>
                <a:gd name="T98" fmla="*/ 43 w 322"/>
                <a:gd name="T99" fmla="*/ 106 h 314"/>
                <a:gd name="T100" fmla="*/ 33 w 322"/>
                <a:gd name="T101" fmla="*/ 113 h 314"/>
                <a:gd name="T102" fmla="*/ 12 w 322"/>
                <a:gd name="T103" fmla="*/ 153 h 314"/>
                <a:gd name="T104" fmla="*/ 0 w 322"/>
                <a:gd name="T105" fmla="*/ 177 h 314"/>
                <a:gd name="T106" fmla="*/ 14 w 322"/>
                <a:gd name="T107" fmla="*/ 196 h 314"/>
                <a:gd name="T108" fmla="*/ 31 w 322"/>
                <a:gd name="T109" fmla="*/ 220 h 314"/>
                <a:gd name="T110" fmla="*/ 33 w 322"/>
                <a:gd name="T111" fmla="*/ 253 h 314"/>
                <a:gd name="T112" fmla="*/ 43 w 322"/>
                <a:gd name="T113" fmla="*/ 260 h 314"/>
                <a:gd name="T114" fmla="*/ 50 w 322"/>
                <a:gd name="T115" fmla="*/ 26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2" h="314">
                  <a:moveTo>
                    <a:pt x="50" y="267"/>
                  </a:moveTo>
                  <a:lnTo>
                    <a:pt x="64" y="267"/>
                  </a:lnTo>
                  <a:lnTo>
                    <a:pt x="62" y="293"/>
                  </a:lnTo>
                  <a:lnTo>
                    <a:pt x="69" y="293"/>
                  </a:lnTo>
                  <a:lnTo>
                    <a:pt x="69" y="302"/>
                  </a:lnTo>
                  <a:lnTo>
                    <a:pt x="76" y="302"/>
                  </a:lnTo>
                  <a:lnTo>
                    <a:pt x="76" y="293"/>
                  </a:lnTo>
                  <a:lnTo>
                    <a:pt x="90" y="293"/>
                  </a:lnTo>
                  <a:lnTo>
                    <a:pt x="90" y="314"/>
                  </a:lnTo>
                  <a:lnTo>
                    <a:pt x="97" y="314"/>
                  </a:lnTo>
                  <a:lnTo>
                    <a:pt x="111" y="314"/>
                  </a:lnTo>
                  <a:lnTo>
                    <a:pt x="140" y="314"/>
                  </a:lnTo>
                  <a:lnTo>
                    <a:pt x="140" y="295"/>
                  </a:lnTo>
                  <a:lnTo>
                    <a:pt x="144" y="293"/>
                  </a:lnTo>
                  <a:lnTo>
                    <a:pt x="144" y="293"/>
                  </a:lnTo>
                  <a:lnTo>
                    <a:pt x="144" y="291"/>
                  </a:lnTo>
                  <a:lnTo>
                    <a:pt x="149" y="291"/>
                  </a:lnTo>
                  <a:lnTo>
                    <a:pt x="152" y="291"/>
                  </a:lnTo>
                  <a:lnTo>
                    <a:pt x="161" y="291"/>
                  </a:lnTo>
                  <a:lnTo>
                    <a:pt x="180" y="291"/>
                  </a:lnTo>
                  <a:lnTo>
                    <a:pt x="180" y="291"/>
                  </a:lnTo>
                  <a:lnTo>
                    <a:pt x="199" y="262"/>
                  </a:lnTo>
                  <a:lnTo>
                    <a:pt x="218" y="232"/>
                  </a:lnTo>
                  <a:lnTo>
                    <a:pt x="234" y="203"/>
                  </a:lnTo>
                  <a:lnTo>
                    <a:pt x="239" y="203"/>
                  </a:lnTo>
                  <a:lnTo>
                    <a:pt x="244" y="203"/>
                  </a:lnTo>
                  <a:lnTo>
                    <a:pt x="244" y="196"/>
                  </a:lnTo>
                  <a:lnTo>
                    <a:pt x="251" y="196"/>
                  </a:lnTo>
                  <a:lnTo>
                    <a:pt x="270" y="196"/>
                  </a:lnTo>
                  <a:lnTo>
                    <a:pt x="270" y="191"/>
                  </a:lnTo>
                  <a:lnTo>
                    <a:pt x="279" y="191"/>
                  </a:lnTo>
                  <a:lnTo>
                    <a:pt x="284" y="191"/>
                  </a:lnTo>
                  <a:lnTo>
                    <a:pt x="284" y="189"/>
                  </a:lnTo>
                  <a:lnTo>
                    <a:pt x="284" y="182"/>
                  </a:lnTo>
                  <a:lnTo>
                    <a:pt x="320" y="184"/>
                  </a:lnTo>
                  <a:lnTo>
                    <a:pt x="320" y="182"/>
                  </a:lnTo>
                  <a:lnTo>
                    <a:pt x="322" y="179"/>
                  </a:lnTo>
                  <a:lnTo>
                    <a:pt x="317" y="175"/>
                  </a:lnTo>
                  <a:lnTo>
                    <a:pt x="317" y="175"/>
                  </a:lnTo>
                  <a:lnTo>
                    <a:pt x="315" y="177"/>
                  </a:lnTo>
                  <a:lnTo>
                    <a:pt x="313" y="177"/>
                  </a:lnTo>
                  <a:lnTo>
                    <a:pt x="313" y="170"/>
                  </a:lnTo>
                  <a:lnTo>
                    <a:pt x="313" y="168"/>
                  </a:lnTo>
                  <a:lnTo>
                    <a:pt x="313" y="168"/>
                  </a:lnTo>
                  <a:lnTo>
                    <a:pt x="308" y="165"/>
                  </a:lnTo>
                  <a:lnTo>
                    <a:pt x="308" y="168"/>
                  </a:lnTo>
                  <a:lnTo>
                    <a:pt x="308" y="170"/>
                  </a:lnTo>
                  <a:lnTo>
                    <a:pt x="308" y="170"/>
                  </a:lnTo>
                  <a:lnTo>
                    <a:pt x="308" y="170"/>
                  </a:lnTo>
                  <a:lnTo>
                    <a:pt x="301" y="163"/>
                  </a:lnTo>
                  <a:lnTo>
                    <a:pt x="296" y="161"/>
                  </a:lnTo>
                  <a:lnTo>
                    <a:pt x="294" y="161"/>
                  </a:lnTo>
                  <a:lnTo>
                    <a:pt x="291" y="163"/>
                  </a:lnTo>
                  <a:lnTo>
                    <a:pt x="291" y="161"/>
                  </a:lnTo>
                  <a:lnTo>
                    <a:pt x="289" y="161"/>
                  </a:lnTo>
                  <a:lnTo>
                    <a:pt x="291" y="156"/>
                  </a:lnTo>
                  <a:lnTo>
                    <a:pt x="291" y="153"/>
                  </a:lnTo>
                  <a:lnTo>
                    <a:pt x="289" y="151"/>
                  </a:lnTo>
                  <a:lnTo>
                    <a:pt x="287" y="151"/>
                  </a:lnTo>
                  <a:lnTo>
                    <a:pt x="287" y="153"/>
                  </a:lnTo>
                  <a:lnTo>
                    <a:pt x="287" y="153"/>
                  </a:lnTo>
                  <a:lnTo>
                    <a:pt x="287" y="153"/>
                  </a:lnTo>
                  <a:lnTo>
                    <a:pt x="284" y="153"/>
                  </a:lnTo>
                  <a:lnTo>
                    <a:pt x="284" y="149"/>
                  </a:lnTo>
                  <a:lnTo>
                    <a:pt x="287" y="149"/>
                  </a:lnTo>
                  <a:lnTo>
                    <a:pt x="289" y="146"/>
                  </a:lnTo>
                  <a:lnTo>
                    <a:pt x="287" y="146"/>
                  </a:lnTo>
                  <a:lnTo>
                    <a:pt x="287" y="146"/>
                  </a:lnTo>
                  <a:lnTo>
                    <a:pt x="284" y="146"/>
                  </a:lnTo>
                  <a:lnTo>
                    <a:pt x="279" y="144"/>
                  </a:lnTo>
                  <a:lnTo>
                    <a:pt x="277" y="139"/>
                  </a:lnTo>
                  <a:lnTo>
                    <a:pt x="275" y="137"/>
                  </a:lnTo>
                  <a:lnTo>
                    <a:pt x="275" y="137"/>
                  </a:lnTo>
                  <a:lnTo>
                    <a:pt x="277" y="137"/>
                  </a:lnTo>
                  <a:lnTo>
                    <a:pt x="279" y="134"/>
                  </a:lnTo>
                  <a:lnTo>
                    <a:pt x="277" y="132"/>
                  </a:lnTo>
                  <a:lnTo>
                    <a:pt x="277" y="132"/>
                  </a:lnTo>
                  <a:lnTo>
                    <a:pt x="277" y="134"/>
                  </a:lnTo>
                  <a:lnTo>
                    <a:pt x="275" y="134"/>
                  </a:lnTo>
                  <a:lnTo>
                    <a:pt x="275" y="132"/>
                  </a:lnTo>
                  <a:lnTo>
                    <a:pt x="272" y="132"/>
                  </a:lnTo>
                  <a:lnTo>
                    <a:pt x="272" y="130"/>
                  </a:lnTo>
                  <a:lnTo>
                    <a:pt x="272" y="125"/>
                  </a:lnTo>
                  <a:lnTo>
                    <a:pt x="275" y="123"/>
                  </a:lnTo>
                  <a:lnTo>
                    <a:pt x="275" y="123"/>
                  </a:lnTo>
                  <a:lnTo>
                    <a:pt x="275" y="116"/>
                  </a:lnTo>
                  <a:lnTo>
                    <a:pt x="275" y="116"/>
                  </a:lnTo>
                  <a:lnTo>
                    <a:pt x="275" y="116"/>
                  </a:lnTo>
                  <a:lnTo>
                    <a:pt x="275" y="113"/>
                  </a:lnTo>
                  <a:lnTo>
                    <a:pt x="272" y="111"/>
                  </a:lnTo>
                  <a:lnTo>
                    <a:pt x="272" y="108"/>
                  </a:lnTo>
                  <a:lnTo>
                    <a:pt x="270" y="104"/>
                  </a:lnTo>
                  <a:lnTo>
                    <a:pt x="270" y="104"/>
                  </a:lnTo>
                  <a:lnTo>
                    <a:pt x="272" y="101"/>
                  </a:lnTo>
                  <a:lnTo>
                    <a:pt x="275" y="101"/>
                  </a:lnTo>
                  <a:lnTo>
                    <a:pt x="275" y="101"/>
                  </a:lnTo>
                  <a:lnTo>
                    <a:pt x="279" y="101"/>
                  </a:lnTo>
                  <a:lnTo>
                    <a:pt x="282" y="99"/>
                  </a:lnTo>
                  <a:lnTo>
                    <a:pt x="284" y="94"/>
                  </a:lnTo>
                  <a:lnTo>
                    <a:pt x="284" y="94"/>
                  </a:lnTo>
                  <a:lnTo>
                    <a:pt x="282" y="94"/>
                  </a:lnTo>
                  <a:lnTo>
                    <a:pt x="282" y="94"/>
                  </a:lnTo>
                  <a:lnTo>
                    <a:pt x="279" y="97"/>
                  </a:lnTo>
                  <a:lnTo>
                    <a:pt x="279" y="94"/>
                  </a:lnTo>
                  <a:lnTo>
                    <a:pt x="277" y="92"/>
                  </a:lnTo>
                  <a:lnTo>
                    <a:pt x="272" y="94"/>
                  </a:lnTo>
                  <a:lnTo>
                    <a:pt x="270" y="94"/>
                  </a:lnTo>
                  <a:lnTo>
                    <a:pt x="270" y="94"/>
                  </a:lnTo>
                  <a:lnTo>
                    <a:pt x="270" y="94"/>
                  </a:lnTo>
                  <a:lnTo>
                    <a:pt x="270" y="92"/>
                  </a:lnTo>
                  <a:lnTo>
                    <a:pt x="268" y="85"/>
                  </a:lnTo>
                  <a:lnTo>
                    <a:pt x="256" y="73"/>
                  </a:lnTo>
                  <a:lnTo>
                    <a:pt x="253" y="68"/>
                  </a:lnTo>
                  <a:lnTo>
                    <a:pt x="253" y="66"/>
                  </a:lnTo>
                  <a:lnTo>
                    <a:pt x="249" y="64"/>
                  </a:lnTo>
                  <a:lnTo>
                    <a:pt x="249" y="61"/>
                  </a:lnTo>
                  <a:lnTo>
                    <a:pt x="249" y="56"/>
                  </a:lnTo>
                  <a:lnTo>
                    <a:pt x="249" y="56"/>
                  </a:lnTo>
                  <a:lnTo>
                    <a:pt x="249" y="54"/>
                  </a:lnTo>
                  <a:lnTo>
                    <a:pt x="249" y="52"/>
                  </a:lnTo>
                  <a:lnTo>
                    <a:pt x="242" y="54"/>
                  </a:lnTo>
                  <a:lnTo>
                    <a:pt x="242" y="54"/>
                  </a:lnTo>
                  <a:lnTo>
                    <a:pt x="242" y="59"/>
                  </a:lnTo>
                  <a:lnTo>
                    <a:pt x="242" y="59"/>
                  </a:lnTo>
                  <a:lnTo>
                    <a:pt x="234" y="59"/>
                  </a:lnTo>
                  <a:lnTo>
                    <a:pt x="232" y="61"/>
                  </a:lnTo>
                  <a:lnTo>
                    <a:pt x="227" y="61"/>
                  </a:lnTo>
                  <a:lnTo>
                    <a:pt x="225" y="56"/>
                  </a:lnTo>
                  <a:lnTo>
                    <a:pt x="225" y="56"/>
                  </a:lnTo>
                  <a:lnTo>
                    <a:pt x="225" y="54"/>
                  </a:lnTo>
                  <a:lnTo>
                    <a:pt x="223" y="52"/>
                  </a:lnTo>
                  <a:lnTo>
                    <a:pt x="220" y="52"/>
                  </a:lnTo>
                  <a:lnTo>
                    <a:pt x="218" y="54"/>
                  </a:lnTo>
                  <a:lnTo>
                    <a:pt x="213" y="56"/>
                  </a:lnTo>
                  <a:lnTo>
                    <a:pt x="208" y="59"/>
                  </a:lnTo>
                  <a:lnTo>
                    <a:pt x="199" y="59"/>
                  </a:lnTo>
                  <a:lnTo>
                    <a:pt x="192" y="56"/>
                  </a:lnTo>
                  <a:lnTo>
                    <a:pt x="185" y="54"/>
                  </a:lnTo>
                  <a:lnTo>
                    <a:pt x="180" y="47"/>
                  </a:lnTo>
                  <a:lnTo>
                    <a:pt x="180" y="47"/>
                  </a:lnTo>
                  <a:lnTo>
                    <a:pt x="180" y="42"/>
                  </a:lnTo>
                  <a:lnTo>
                    <a:pt x="178" y="40"/>
                  </a:lnTo>
                  <a:lnTo>
                    <a:pt x="175" y="40"/>
                  </a:lnTo>
                  <a:lnTo>
                    <a:pt x="173" y="37"/>
                  </a:lnTo>
                  <a:lnTo>
                    <a:pt x="173" y="35"/>
                  </a:lnTo>
                  <a:lnTo>
                    <a:pt x="171" y="30"/>
                  </a:lnTo>
                  <a:lnTo>
                    <a:pt x="171" y="26"/>
                  </a:lnTo>
                  <a:lnTo>
                    <a:pt x="168" y="23"/>
                  </a:lnTo>
                  <a:lnTo>
                    <a:pt x="159" y="21"/>
                  </a:lnTo>
                  <a:lnTo>
                    <a:pt x="156" y="21"/>
                  </a:lnTo>
                  <a:lnTo>
                    <a:pt x="156" y="21"/>
                  </a:lnTo>
                  <a:lnTo>
                    <a:pt x="156" y="16"/>
                  </a:lnTo>
                  <a:lnTo>
                    <a:pt x="159" y="14"/>
                  </a:lnTo>
                  <a:lnTo>
                    <a:pt x="159" y="14"/>
                  </a:lnTo>
                  <a:lnTo>
                    <a:pt x="161" y="11"/>
                  </a:lnTo>
                  <a:lnTo>
                    <a:pt x="161" y="11"/>
                  </a:lnTo>
                  <a:lnTo>
                    <a:pt x="159" y="9"/>
                  </a:lnTo>
                  <a:lnTo>
                    <a:pt x="156" y="7"/>
                  </a:lnTo>
                  <a:lnTo>
                    <a:pt x="154" y="7"/>
                  </a:lnTo>
                  <a:lnTo>
                    <a:pt x="152" y="11"/>
                  </a:lnTo>
                  <a:lnTo>
                    <a:pt x="149" y="14"/>
                  </a:lnTo>
                  <a:lnTo>
                    <a:pt x="144" y="16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42" y="21"/>
                  </a:lnTo>
                  <a:lnTo>
                    <a:pt x="142" y="21"/>
                  </a:lnTo>
                  <a:lnTo>
                    <a:pt x="140" y="19"/>
                  </a:lnTo>
                  <a:lnTo>
                    <a:pt x="142" y="16"/>
                  </a:lnTo>
                  <a:lnTo>
                    <a:pt x="142" y="14"/>
                  </a:lnTo>
                  <a:lnTo>
                    <a:pt x="140" y="11"/>
                  </a:lnTo>
                  <a:lnTo>
                    <a:pt x="137" y="7"/>
                  </a:lnTo>
                  <a:lnTo>
                    <a:pt x="137" y="7"/>
                  </a:lnTo>
                  <a:lnTo>
                    <a:pt x="135" y="4"/>
                  </a:lnTo>
                  <a:lnTo>
                    <a:pt x="130" y="4"/>
                  </a:lnTo>
                  <a:lnTo>
                    <a:pt x="121" y="2"/>
                  </a:lnTo>
                  <a:lnTo>
                    <a:pt x="121" y="2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8" y="2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6" y="11"/>
                  </a:lnTo>
                  <a:lnTo>
                    <a:pt x="111" y="9"/>
                  </a:lnTo>
                  <a:lnTo>
                    <a:pt x="109" y="11"/>
                  </a:lnTo>
                  <a:lnTo>
                    <a:pt x="102" y="14"/>
                  </a:lnTo>
                  <a:lnTo>
                    <a:pt x="99" y="16"/>
                  </a:lnTo>
                  <a:lnTo>
                    <a:pt x="95" y="19"/>
                  </a:lnTo>
                  <a:lnTo>
                    <a:pt x="95" y="21"/>
                  </a:lnTo>
                  <a:lnTo>
                    <a:pt x="83" y="21"/>
                  </a:lnTo>
                  <a:lnTo>
                    <a:pt x="83" y="52"/>
                  </a:lnTo>
                  <a:lnTo>
                    <a:pt x="83" y="56"/>
                  </a:lnTo>
                  <a:lnTo>
                    <a:pt x="64" y="56"/>
                  </a:lnTo>
                  <a:lnTo>
                    <a:pt x="57" y="82"/>
                  </a:lnTo>
                  <a:lnTo>
                    <a:pt x="59" y="82"/>
                  </a:lnTo>
                  <a:lnTo>
                    <a:pt x="59" y="87"/>
                  </a:lnTo>
                  <a:lnTo>
                    <a:pt x="57" y="92"/>
                  </a:lnTo>
                  <a:lnTo>
                    <a:pt x="54" y="94"/>
                  </a:lnTo>
                  <a:lnTo>
                    <a:pt x="45" y="104"/>
                  </a:lnTo>
                  <a:lnTo>
                    <a:pt x="45" y="106"/>
                  </a:lnTo>
                  <a:lnTo>
                    <a:pt x="43" y="106"/>
                  </a:lnTo>
                  <a:lnTo>
                    <a:pt x="38" y="108"/>
                  </a:lnTo>
                  <a:lnTo>
                    <a:pt x="38" y="111"/>
                  </a:lnTo>
                  <a:lnTo>
                    <a:pt x="38" y="111"/>
                  </a:lnTo>
                  <a:lnTo>
                    <a:pt x="33" y="113"/>
                  </a:lnTo>
                  <a:lnTo>
                    <a:pt x="31" y="139"/>
                  </a:lnTo>
                  <a:lnTo>
                    <a:pt x="31" y="146"/>
                  </a:lnTo>
                  <a:lnTo>
                    <a:pt x="31" y="153"/>
                  </a:lnTo>
                  <a:lnTo>
                    <a:pt x="12" y="153"/>
                  </a:lnTo>
                  <a:lnTo>
                    <a:pt x="7" y="153"/>
                  </a:lnTo>
                  <a:lnTo>
                    <a:pt x="7" y="170"/>
                  </a:lnTo>
                  <a:lnTo>
                    <a:pt x="0" y="170"/>
                  </a:lnTo>
                  <a:lnTo>
                    <a:pt x="0" y="177"/>
                  </a:lnTo>
                  <a:lnTo>
                    <a:pt x="7" y="177"/>
                  </a:lnTo>
                  <a:lnTo>
                    <a:pt x="7" y="191"/>
                  </a:lnTo>
                  <a:lnTo>
                    <a:pt x="14" y="191"/>
                  </a:lnTo>
                  <a:lnTo>
                    <a:pt x="14" y="196"/>
                  </a:lnTo>
                  <a:lnTo>
                    <a:pt x="14" y="213"/>
                  </a:lnTo>
                  <a:lnTo>
                    <a:pt x="19" y="213"/>
                  </a:lnTo>
                  <a:lnTo>
                    <a:pt x="19" y="220"/>
                  </a:lnTo>
                  <a:lnTo>
                    <a:pt x="31" y="220"/>
                  </a:lnTo>
                  <a:lnTo>
                    <a:pt x="31" y="227"/>
                  </a:lnTo>
                  <a:lnTo>
                    <a:pt x="31" y="232"/>
                  </a:lnTo>
                  <a:lnTo>
                    <a:pt x="31" y="253"/>
                  </a:lnTo>
                  <a:lnTo>
                    <a:pt x="33" y="253"/>
                  </a:lnTo>
                  <a:lnTo>
                    <a:pt x="36" y="255"/>
                  </a:lnTo>
                  <a:lnTo>
                    <a:pt x="36" y="260"/>
                  </a:lnTo>
                  <a:lnTo>
                    <a:pt x="36" y="260"/>
                  </a:lnTo>
                  <a:lnTo>
                    <a:pt x="43" y="260"/>
                  </a:lnTo>
                  <a:lnTo>
                    <a:pt x="43" y="274"/>
                  </a:lnTo>
                  <a:lnTo>
                    <a:pt x="43" y="279"/>
                  </a:lnTo>
                  <a:lnTo>
                    <a:pt x="50" y="279"/>
                  </a:lnTo>
                  <a:lnTo>
                    <a:pt x="50" y="26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94B97D27-5A24-A9DA-2A1E-A4F8BC58D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919" y="2126890"/>
              <a:ext cx="338303" cy="266494"/>
            </a:xfrm>
            <a:custGeom>
              <a:avLst/>
              <a:gdLst>
                <a:gd name="T0" fmla="*/ 19 w 232"/>
                <a:gd name="T1" fmla="*/ 48 h 197"/>
                <a:gd name="T2" fmla="*/ 9 w 232"/>
                <a:gd name="T3" fmla="*/ 76 h 197"/>
                <a:gd name="T4" fmla="*/ 2 w 232"/>
                <a:gd name="T5" fmla="*/ 97 h 197"/>
                <a:gd name="T6" fmla="*/ 9 w 232"/>
                <a:gd name="T7" fmla="*/ 112 h 197"/>
                <a:gd name="T8" fmla="*/ 19 w 232"/>
                <a:gd name="T9" fmla="*/ 121 h 197"/>
                <a:gd name="T10" fmla="*/ 24 w 232"/>
                <a:gd name="T11" fmla="*/ 128 h 197"/>
                <a:gd name="T12" fmla="*/ 26 w 232"/>
                <a:gd name="T13" fmla="*/ 133 h 197"/>
                <a:gd name="T14" fmla="*/ 31 w 232"/>
                <a:gd name="T15" fmla="*/ 138 h 197"/>
                <a:gd name="T16" fmla="*/ 35 w 232"/>
                <a:gd name="T17" fmla="*/ 142 h 197"/>
                <a:gd name="T18" fmla="*/ 43 w 232"/>
                <a:gd name="T19" fmla="*/ 154 h 197"/>
                <a:gd name="T20" fmla="*/ 45 w 232"/>
                <a:gd name="T21" fmla="*/ 161 h 197"/>
                <a:gd name="T22" fmla="*/ 57 w 232"/>
                <a:gd name="T23" fmla="*/ 175 h 197"/>
                <a:gd name="T24" fmla="*/ 71 w 232"/>
                <a:gd name="T25" fmla="*/ 185 h 197"/>
                <a:gd name="T26" fmla="*/ 73 w 232"/>
                <a:gd name="T27" fmla="*/ 192 h 197"/>
                <a:gd name="T28" fmla="*/ 83 w 232"/>
                <a:gd name="T29" fmla="*/ 194 h 197"/>
                <a:gd name="T30" fmla="*/ 90 w 232"/>
                <a:gd name="T31" fmla="*/ 190 h 197"/>
                <a:gd name="T32" fmla="*/ 102 w 232"/>
                <a:gd name="T33" fmla="*/ 192 h 197"/>
                <a:gd name="T34" fmla="*/ 114 w 232"/>
                <a:gd name="T35" fmla="*/ 187 h 197"/>
                <a:gd name="T36" fmla="*/ 128 w 232"/>
                <a:gd name="T37" fmla="*/ 183 h 197"/>
                <a:gd name="T38" fmla="*/ 142 w 232"/>
                <a:gd name="T39" fmla="*/ 183 h 197"/>
                <a:gd name="T40" fmla="*/ 156 w 232"/>
                <a:gd name="T41" fmla="*/ 187 h 197"/>
                <a:gd name="T42" fmla="*/ 204 w 232"/>
                <a:gd name="T43" fmla="*/ 156 h 197"/>
                <a:gd name="T44" fmla="*/ 222 w 232"/>
                <a:gd name="T45" fmla="*/ 109 h 197"/>
                <a:gd name="T46" fmla="*/ 213 w 232"/>
                <a:gd name="T47" fmla="*/ 81 h 197"/>
                <a:gd name="T48" fmla="*/ 208 w 232"/>
                <a:gd name="T49" fmla="*/ 81 h 197"/>
                <a:gd name="T50" fmla="*/ 196 w 232"/>
                <a:gd name="T51" fmla="*/ 76 h 197"/>
                <a:gd name="T52" fmla="*/ 185 w 232"/>
                <a:gd name="T53" fmla="*/ 76 h 197"/>
                <a:gd name="T54" fmla="*/ 170 w 232"/>
                <a:gd name="T55" fmla="*/ 71 h 197"/>
                <a:gd name="T56" fmla="*/ 156 w 232"/>
                <a:gd name="T57" fmla="*/ 67 h 197"/>
                <a:gd name="T58" fmla="*/ 154 w 232"/>
                <a:gd name="T59" fmla="*/ 69 h 197"/>
                <a:gd name="T60" fmla="*/ 144 w 232"/>
                <a:gd name="T61" fmla="*/ 64 h 197"/>
                <a:gd name="T62" fmla="*/ 137 w 232"/>
                <a:gd name="T63" fmla="*/ 64 h 197"/>
                <a:gd name="T64" fmla="*/ 132 w 232"/>
                <a:gd name="T65" fmla="*/ 69 h 197"/>
                <a:gd name="T66" fmla="*/ 128 w 232"/>
                <a:gd name="T67" fmla="*/ 67 h 197"/>
                <a:gd name="T68" fmla="*/ 125 w 232"/>
                <a:gd name="T69" fmla="*/ 64 h 197"/>
                <a:gd name="T70" fmla="*/ 118 w 232"/>
                <a:gd name="T71" fmla="*/ 62 h 197"/>
                <a:gd name="T72" fmla="*/ 116 w 232"/>
                <a:gd name="T73" fmla="*/ 69 h 197"/>
                <a:gd name="T74" fmla="*/ 109 w 232"/>
                <a:gd name="T75" fmla="*/ 64 h 197"/>
                <a:gd name="T76" fmla="*/ 109 w 232"/>
                <a:gd name="T77" fmla="*/ 62 h 197"/>
                <a:gd name="T78" fmla="*/ 104 w 232"/>
                <a:gd name="T79" fmla="*/ 59 h 197"/>
                <a:gd name="T80" fmla="*/ 102 w 232"/>
                <a:gd name="T81" fmla="*/ 55 h 197"/>
                <a:gd name="T82" fmla="*/ 92 w 232"/>
                <a:gd name="T83" fmla="*/ 52 h 197"/>
                <a:gd name="T84" fmla="*/ 90 w 232"/>
                <a:gd name="T85" fmla="*/ 52 h 197"/>
                <a:gd name="T86" fmla="*/ 73 w 232"/>
                <a:gd name="T87" fmla="*/ 52 h 197"/>
                <a:gd name="T88" fmla="*/ 66 w 232"/>
                <a:gd name="T89" fmla="*/ 43 h 197"/>
                <a:gd name="T90" fmla="*/ 54 w 232"/>
                <a:gd name="T91" fmla="*/ 36 h 197"/>
                <a:gd name="T92" fmla="*/ 54 w 232"/>
                <a:gd name="T93" fmla="*/ 29 h 197"/>
                <a:gd name="T94" fmla="*/ 43 w 232"/>
                <a:gd name="T95" fmla="*/ 17 h 197"/>
                <a:gd name="T96" fmla="*/ 40 w 232"/>
                <a:gd name="T97" fmla="*/ 10 h 197"/>
                <a:gd name="T98" fmla="*/ 35 w 232"/>
                <a:gd name="T9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2" h="197">
                  <a:moveTo>
                    <a:pt x="26" y="31"/>
                  </a:moveTo>
                  <a:lnTo>
                    <a:pt x="26" y="31"/>
                  </a:lnTo>
                  <a:lnTo>
                    <a:pt x="21" y="45"/>
                  </a:lnTo>
                  <a:lnTo>
                    <a:pt x="19" y="48"/>
                  </a:lnTo>
                  <a:lnTo>
                    <a:pt x="16" y="57"/>
                  </a:lnTo>
                  <a:lnTo>
                    <a:pt x="14" y="64"/>
                  </a:lnTo>
                  <a:lnTo>
                    <a:pt x="12" y="69"/>
                  </a:lnTo>
                  <a:lnTo>
                    <a:pt x="9" y="76"/>
                  </a:lnTo>
                  <a:lnTo>
                    <a:pt x="9" y="78"/>
                  </a:lnTo>
                  <a:lnTo>
                    <a:pt x="7" y="83"/>
                  </a:lnTo>
                  <a:lnTo>
                    <a:pt x="7" y="86"/>
                  </a:lnTo>
                  <a:lnTo>
                    <a:pt x="2" y="97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5" y="107"/>
                  </a:lnTo>
                  <a:lnTo>
                    <a:pt x="9" y="112"/>
                  </a:lnTo>
                  <a:lnTo>
                    <a:pt x="9" y="114"/>
                  </a:lnTo>
                  <a:lnTo>
                    <a:pt x="16" y="119"/>
                  </a:lnTo>
                  <a:lnTo>
                    <a:pt x="19" y="119"/>
                  </a:lnTo>
                  <a:lnTo>
                    <a:pt x="19" y="121"/>
                  </a:lnTo>
                  <a:lnTo>
                    <a:pt x="19" y="121"/>
                  </a:lnTo>
                  <a:lnTo>
                    <a:pt x="21" y="121"/>
                  </a:lnTo>
                  <a:lnTo>
                    <a:pt x="21" y="123"/>
                  </a:lnTo>
                  <a:lnTo>
                    <a:pt x="24" y="128"/>
                  </a:lnTo>
                  <a:lnTo>
                    <a:pt x="24" y="128"/>
                  </a:lnTo>
                  <a:lnTo>
                    <a:pt x="24" y="130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26" y="135"/>
                  </a:lnTo>
                  <a:lnTo>
                    <a:pt x="28" y="138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5" y="142"/>
                  </a:lnTo>
                  <a:lnTo>
                    <a:pt x="35" y="142"/>
                  </a:lnTo>
                  <a:lnTo>
                    <a:pt x="40" y="147"/>
                  </a:lnTo>
                  <a:lnTo>
                    <a:pt x="38" y="152"/>
                  </a:lnTo>
                  <a:lnTo>
                    <a:pt x="40" y="152"/>
                  </a:lnTo>
                  <a:lnTo>
                    <a:pt x="43" y="154"/>
                  </a:lnTo>
                  <a:lnTo>
                    <a:pt x="45" y="156"/>
                  </a:lnTo>
                  <a:lnTo>
                    <a:pt x="45" y="159"/>
                  </a:lnTo>
                  <a:lnTo>
                    <a:pt x="45" y="159"/>
                  </a:lnTo>
                  <a:lnTo>
                    <a:pt x="45" y="161"/>
                  </a:lnTo>
                  <a:lnTo>
                    <a:pt x="50" y="166"/>
                  </a:lnTo>
                  <a:lnTo>
                    <a:pt x="50" y="168"/>
                  </a:lnTo>
                  <a:lnTo>
                    <a:pt x="54" y="173"/>
                  </a:lnTo>
                  <a:lnTo>
                    <a:pt x="57" y="175"/>
                  </a:lnTo>
                  <a:lnTo>
                    <a:pt x="61" y="178"/>
                  </a:lnTo>
                  <a:lnTo>
                    <a:pt x="64" y="183"/>
                  </a:lnTo>
                  <a:lnTo>
                    <a:pt x="69" y="185"/>
                  </a:lnTo>
                  <a:lnTo>
                    <a:pt x="71" y="185"/>
                  </a:lnTo>
                  <a:lnTo>
                    <a:pt x="73" y="187"/>
                  </a:lnTo>
                  <a:lnTo>
                    <a:pt x="73" y="187"/>
                  </a:lnTo>
                  <a:lnTo>
                    <a:pt x="73" y="192"/>
                  </a:lnTo>
                  <a:lnTo>
                    <a:pt x="73" y="192"/>
                  </a:lnTo>
                  <a:lnTo>
                    <a:pt x="76" y="197"/>
                  </a:lnTo>
                  <a:lnTo>
                    <a:pt x="78" y="194"/>
                  </a:lnTo>
                  <a:lnTo>
                    <a:pt x="80" y="194"/>
                  </a:lnTo>
                  <a:lnTo>
                    <a:pt x="83" y="194"/>
                  </a:lnTo>
                  <a:lnTo>
                    <a:pt x="85" y="194"/>
                  </a:lnTo>
                  <a:lnTo>
                    <a:pt x="87" y="192"/>
                  </a:lnTo>
                  <a:lnTo>
                    <a:pt x="87" y="187"/>
                  </a:lnTo>
                  <a:lnTo>
                    <a:pt x="90" y="190"/>
                  </a:lnTo>
                  <a:lnTo>
                    <a:pt x="90" y="192"/>
                  </a:lnTo>
                  <a:lnTo>
                    <a:pt x="90" y="194"/>
                  </a:lnTo>
                  <a:lnTo>
                    <a:pt x="99" y="194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6" y="190"/>
                  </a:lnTo>
                  <a:lnTo>
                    <a:pt x="109" y="190"/>
                  </a:lnTo>
                  <a:lnTo>
                    <a:pt x="114" y="187"/>
                  </a:lnTo>
                  <a:lnTo>
                    <a:pt x="116" y="187"/>
                  </a:lnTo>
                  <a:lnTo>
                    <a:pt x="118" y="187"/>
                  </a:lnTo>
                  <a:lnTo>
                    <a:pt x="121" y="183"/>
                  </a:lnTo>
                  <a:lnTo>
                    <a:pt x="128" y="183"/>
                  </a:lnTo>
                  <a:lnTo>
                    <a:pt x="135" y="178"/>
                  </a:lnTo>
                  <a:lnTo>
                    <a:pt x="140" y="178"/>
                  </a:lnTo>
                  <a:lnTo>
                    <a:pt x="142" y="180"/>
                  </a:lnTo>
                  <a:lnTo>
                    <a:pt x="142" y="183"/>
                  </a:lnTo>
                  <a:lnTo>
                    <a:pt x="147" y="183"/>
                  </a:lnTo>
                  <a:lnTo>
                    <a:pt x="149" y="185"/>
                  </a:lnTo>
                  <a:lnTo>
                    <a:pt x="156" y="187"/>
                  </a:lnTo>
                  <a:lnTo>
                    <a:pt x="156" y="187"/>
                  </a:lnTo>
                  <a:lnTo>
                    <a:pt x="180" y="173"/>
                  </a:lnTo>
                  <a:lnTo>
                    <a:pt x="192" y="164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11" y="152"/>
                  </a:lnTo>
                  <a:lnTo>
                    <a:pt x="232" y="138"/>
                  </a:lnTo>
                  <a:lnTo>
                    <a:pt x="225" y="112"/>
                  </a:lnTo>
                  <a:lnTo>
                    <a:pt x="222" y="109"/>
                  </a:lnTo>
                  <a:lnTo>
                    <a:pt x="222" y="107"/>
                  </a:lnTo>
                  <a:lnTo>
                    <a:pt x="222" y="107"/>
                  </a:lnTo>
                  <a:lnTo>
                    <a:pt x="215" y="83"/>
                  </a:lnTo>
                  <a:lnTo>
                    <a:pt x="213" y="81"/>
                  </a:lnTo>
                  <a:lnTo>
                    <a:pt x="213" y="81"/>
                  </a:lnTo>
                  <a:lnTo>
                    <a:pt x="211" y="83"/>
                  </a:lnTo>
                  <a:lnTo>
                    <a:pt x="208" y="83"/>
                  </a:lnTo>
                  <a:lnTo>
                    <a:pt x="208" y="81"/>
                  </a:lnTo>
                  <a:lnTo>
                    <a:pt x="206" y="76"/>
                  </a:lnTo>
                  <a:lnTo>
                    <a:pt x="204" y="76"/>
                  </a:lnTo>
                  <a:lnTo>
                    <a:pt x="199" y="74"/>
                  </a:lnTo>
                  <a:lnTo>
                    <a:pt x="196" y="76"/>
                  </a:lnTo>
                  <a:lnTo>
                    <a:pt x="192" y="78"/>
                  </a:lnTo>
                  <a:lnTo>
                    <a:pt x="192" y="78"/>
                  </a:lnTo>
                  <a:lnTo>
                    <a:pt x="189" y="78"/>
                  </a:lnTo>
                  <a:lnTo>
                    <a:pt x="185" y="76"/>
                  </a:lnTo>
                  <a:lnTo>
                    <a:pt x="180" y="74"/>
                  </a:lnTo>
                  <a:lnTo>
                    <a:pt x="180" y="69"/>
                  </a:lnTo>
                  <a:lnTo>
                    <a:pt x="177" y="69"/>
                  </a:lnTo>
                  <a:lnTo>
                    <a:pt x="170" y="71"/>
                  </a:lnTo>
                  <a:lnTo>
                    <a:pt x="168" y="71"/>
                  </a:lnTo>
                  <a:lnTo>
                    <a:pt x="166" y="69"/>
                  </a:lnTo>
                  <a:lnTo>
                    <a:pt x="159" y="67"/>
                  </a:lnTo>
                  <a:lnTo>
                    <a:pt x="156" y="67"/>
                  </a:lnTo>
                  <a:lnTo>
                    <a:pt x="156" y="67"/>
                  </a:lnTo>
                  <a:lnTo>
                    <a:pt x="156" y="69"/>
                  </a:lnTo>
                  <a:lnTo>
                    <a:pt x="154" y="69"/>
                  </a:lnTo>
                  <a:lnTo>
                    <a:pt x="154" y="69"/>
                  </a:lnTo>
                  <a:lnTo>
                    <a:pt x="149" y="69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4" y="64"/>
                  </a:lnTo>
                  <a:lnTo>
                    <a:pt x="144" y="67"/>
                  </a:lnTo>
                  <a:lnTo>
                    <a:pt x="142" y="69"/>
                  </a:lnTo>
                  <a:lnTo>
                    <a:pt x="140" y="67"/>
                  </a:lnTo>
                  <a:lnTo>
                    <a:pt x="137" y="64"/>
                  </a:lnTo>
                  <a:lnTo>
                    <a:pt x="135" y="64"/>
                  </a:lnTo>
                  <a:lnTo>
                    <a:pt x="132" y="64"/>
                  </a:lnTo>
                  <a:lnTo>
                    <a:pt x="132" y="67"/>
                  </a:lnTo>
                  <a:lnTo>
                    <a:pt x="132" y="69"/>
                  </a:lnTo>
                  <a:lnTo>
                    <a:pt x="130" y="69"/>
                  </a:lnTo>
                  <a:lnTo>
                    <a:pt x="128" y="69"/>
                  </a:lnTo>
                  <a:lnTo>
                    <a:pt x="128" y="67"/>
                  </a:lnTo>
                  <a:lnTo>
                    <a:pt x="128" y="67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5" y="64"/>
                  </a:lnTo>
                  <a:lnTo>
                    <a:pt x="125" y="64"/>
                  </a:lnTo>
                  <a:lnTo>
                    <a:pt x="125" y="64"/>
                  </a:lnTo>
                  <a:lnTo>
                    <a:pt x="121" y="64"/>
                  </a:lnTo>
                  <a:lnTo>
                    <a:pt x="118" y="62"/>
                  </a:lnTo>
                  <a:lnTo>
                    <a:pt x="118" y="62"/>
                  </a:lnTo>
                  <a:lnTo>
                    <a:pt x="118" y="64"/>
                  </a:lnTo>
                  <a:lnTo>
                    <a:pt x="116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09" y="67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09" y="62"/>
                  </a:lnTo>
                  <a:lnTo>
                    <a:pt x="109" y="62"/>
                  </a:lnTo>
                  <a:lnTo>
                    <a:pt x="109" y="62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4" y="62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5"/>
                  </a:lnTo>
                  <a:lnTo>
                    <a:pt x="104" y="55"/>
                  </a:lnTo>
                  <a:lnTo>
                    <a:pt x="102" y="55"/>
                  </a:lnTo>
                  <a:lnTo>
                    <a:pt x="99" y="57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92" y="52"/>
                  </a:lnTo>
                  <a:lnTo>
                    <a:pt x="90" y="50"/>
                  </a:lnTo>
                  <a:lnTo>
                    <a:pt x="87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83" y="55"/>
                  </a:lnTo>
                  <a:lnTo>
                    <a:pt x="78" y="52"/>
                  </a:lnTo>
                  <a:lnTo>
                    <a:pt x="76" y="52"/>
                  </a:lnTo>
                  <a:lnTo>
                    <a:pt x="73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48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54" y="36"/>
                  </a:lnTo>
                  <a:lnTo>
                    <a:pt x="54" y="33"/>
                  </a:lnTo>
                  <a:lnTo>
                    <a:pt x="54" y="33"/>
                  </a:lnTo>
                  <a:lnTo>
                    <a:pt x="57" y="29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4"/>
                  </a:lnTo>
                  <a:lnTo>
                    <a:pt x="50" y="22"/>
                  </a:lnTo>
                  <a:lnTo>
                    <a:pt x="43" y="17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7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3" y="10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E8B7A090-8CBD-B88F-5099-F532EBD6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671" y="2302749"/>
              <a:ext cx="338303" cy="407181"/>
            </a:xfrm>
            <a:custGeom>
              <a:avLst/>
              <a:gdLst>
                <a:gd name="T0" fmla="*/ 19 w 232"/>
                <a:gd name="T1" fmla="*/ 273 h 301"/>
                <a:gd name="T2" fmla="*/ 59 w 232"/>
                <a:gd name="T3" fmla="*/ 273 h 301"/>
                <a:gd name="T4" fmla="*/ 76 w 232"/>
                <a:gd name="T5" fmla="*/ 282 h 301"/>
                <a:gd name="T6" fmla="*/ 88 w 232"/>
                <a:gd name="T7" fmla="*/ 273 h 301"/>
                <a:gd name="T8" fmla="*/ 128 w 232"/>
                <a:gd name="T9" fmla="*/ 275 h 301"/>
                <a:gd name="T10" fmla="*/ 135 w 232"/>
                <a:gd name="T11" fmla="*/ 277 h 301"/>
                <a:gd name="T12" fmla="*/ 147 w 232"/>
                <a:gd name="T13" fmla="*/ 282 h 301"/>
                <a:gd name="T14" fmla="*/ 147 w 232"/>
                <a:gd name="T15" fmla="*/ 287 h 301"/>
                <a:gd name="T16" fmla="*/ 159 w 232"/>
                <a:gd name="T17" fmla="*/ 291 h 301"/>
                <a:gd name="T18" fmla="*/ 163 w 232"/>
                <a:gd name="T19" fmla="*/ 294 h 301"/>
                <a:gd name="T20" fmla="*/ 168 w 232"/>
                <a:gd name="T21" fmla="*/ 294 h 301"/>
                <a:gd name="T22" fmla="*/ 177 w 232"/>
                <a:gd name="T23" fmla="*/ 277 h 301"/>
                <a:gd name="T24" fmla="*/ 192 w 232"/>
                <a:gd name="T25" fmla="*/ 242 h 301"/>
                <a:gd name="T26" fmla="*/ 206 w 232"/>
                <a:gd name="T27" fmla="*/ 213 h 301"/>
                <a:gd name="T28" fmla="*/ 218 w 232"/>
                <a:gd name="T29" fmla="*/ 197 h 301"/>
                <a:gd name="T30" fmla="*/ 225 w 232"/>
                <a:gd name="T31" fmla="*/ 183 h 301"/>
                <a:gd name="T32" fmla="*/ 218 w 232"/>
                <a:gd name="T33" fmla="*/ 178 h 301"/>
                <a:gd name="T34" fmla="*/ 213 w 232"/>
                <a:gd name="T35" fmla="*/ 176 h 301"/>
                <a:gd name="T36" fmla="*/ 206 w 232"/>
                <a:gd name="T37" fmla="*/ 168 h 301"/>
                <a:gd name="T38" fmla="*/ 185 w 232"/>
                <a:gd name="T39" fmla="*/ 152 h 301"/>
                <a:gd name="T40" fmla="*/ 175 w 232"/>
                <a:gd name="T41" fmla="*/ 145 h 301"/>
                <a:gd name="T42" fmla="*/ 161 w 232"/>
                <a:gd name="T43" fmla="*/ 128 h 301"/>
                <a:gd name="T44" fmla="*/ 154 w 232"/>
                <a:gd name="T45" fmla="*/ 116 h 301"/>
                <a:gd name="T46" fmla="*/ 137 w 232"/>
                <a:gd name="T47" fmla="*/ 100 h 301"/>
                <a:gd name="T48" fmla="*/ 130 w 232"/>
                <a:gd name="T49" fmla="*/ 97 h 301"/>
                <a:gd name="T50" fmla="*/ 128 w 232"/>
                <a:gd name="T51" fmla="*/ 95 h 301"/>
                <a:gd name="T52" fmla="*/ 118 w 232"/>
                <a:gd name="T53" fmla="*/ 88 h 301"/>
                <a:gd name="T54" fmla="*/ 109 w 232"/>
                <a:gd name="T55" fmla="*/ 83 h 301"/>
                <a:gd name="T56" fmla="*/ 104 w 232"/>
                <a:gd name="T57" fmla="*/ 79 h 301"/>
                <a:gd name="T58" fmla="*/ 95 w 232"/>
                <a:gd name="T59" fmla="*/ 71 h 301"/>
                <a:gd name="T60" fmla="*/ 90 w 232"/>
                <a:gd name="T61" fmla="*/ 64 h 301"/>
                <a:gd name="T62" fmla="*/ 78 w 232"/>
                <a:gd name="T63" fmla="*/ 53 h 301"/>
                <a:gd name="T64" fmla="*/ 69 w 232"/>
                <a:gd name="T65" fmla="*/ 45 h 301"/>
                <a:gd name="T66" fmla="*/ 64 w 232"/>
                <a:gd name="T67" fmla="*/ 34 h 301"/>
                <a:gd name="T68" fmla="*/ 61 w 232"/>
                <a:gd name="T69" fmla="*/ 29 h 301"/>
                <a:gd name="T70" fmla="*/ 59 w 232"/>
                <a:gd name="T71" fmla="*/ 15 h 301"/>
                <a:gd name="T72" fmla="*/ 54 w 232"/>
                <a:gd name="T73" fmla="*/ 12 h 301"/>
                <a:gd name="T74" fmla="*/ 50 w 232"/>
                <a:gd name="T75" fmla="*/ 12 h 301"/>
                <a:gd name="T76" fmla="*/ 35 w 232"/>
                <a:gd name="T77" fmla="*/ 10 h 301"/>
                <a:gd name="T78" fmla="*/ 21 w 232"/>
                <a:gd name="T79" fmla="*/ 3 h 301"/>
                <a:gd name="T80" fmla="*/ 12 w 232"/>
                <a:gd name="T81" fmla="*/ 0 h 301"/>
                <a:gd name="T82" fmla="*/ 5 w 232"/>
                <a:gd name="T83" fmla="*/ 3 h 301"/>
                <a:gd name="T84" fmla="*/ 5 w 232"/>
                <a:gd name="T85" fmla="*/ 8 h 301"/>
                <a:gd name="T86" fmla="*/ 5 w 232"/>
                <a:gd name="T87" fmla="*/ 55 h 301"/>
                <a:gd name="T88" fmla="*/ 5 w 232"/>
                <a:gd name="T89" fmla="*/ 74 h 301"/>
                <a:gd name="T90" fmla="*/ 5 w 232"/>
                <a:gd name="T91" fmla="*/ 90 h 301"/>
                <a:gd name="T92" fmla="*/ 2 w 232"/>
                <a:gd name="T93" fmla="*/ 105 h 301"/>
                <a:gd name="T94" fmla="*/ 2 w 232"/>
                <a:gd name="T95" fmla="*/ 135 h 301"/>
                <a:gd name="T96" fmla="*/ 2 w 232"/>
                <a:gd name="T97" fmla="*/ 150 h 301"/>
                <a:gd name="T98" fmla="*/ 2 w 232"/>
                <a:gd name="T99" fmla="*/ 168 h 301"/>
                <a:gd name="T100" fmla="*/ 2 w 232"/>
                <a:gd name="T101" fmla="*/ 187 h 301"/>
                <a:gd name="T102" fmla="*/ 2 w 232"/>
                <a:gd name="T103" fmla="*/ 206 h 301"/>
                <a:gd name="T104" fmla="*/ 2 w 232"/>
                <a:gd name="T105" fmla="*/ 220 h 301"/>
                <a:gd name="T106" fmla="*/ 2 w 232"/>
                <a:gd name="T107" fmla="*/ 244 h 301"/>
                <a:gd name="T108" fmla="*/ 14 w 232"/>
                <a:gd name="T109" fmla="*/ 27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301">
                  <a:moveTo>
                    <a:pt x="14" y="273"/>
                  </a:moveTo>
                  <a:lnTo>
                    <a:pt x="16" y="273"/>
                  </a:lnTo>
                  <a:lnTo>
                    <a:pt x="16" y="273"/>
                  </a:lnTo>
                  <a:lnTo>
                    <a:pt x="19" y="273"/>
                  </a:lnTo>
                  <a:lnTo>
                    <a:pt x="38" y="273"/>
                  </a:lnTo>
                  <a:lnTo>
                    <a:pt x="47" y="273"/>
                  </a:lnTo>
                  <a:lnTo>
                    <a:pt x="50" y="273"/>
                  </a:lnTo>
                  <a:lnTo>
                    <a:pt x="59" y="273"/>
                  </a:lnTo>
                  <a:lnTo>
                    <a:pt x="69" y="273"/>
                  </a:lnTo>
                  <a:lnTo>
                    <a:pt x="76" y="273"/>
                  </a:lnTo>
                  <a:lnTo>
                    <a:pt x="76" y="280"/>
                  </a:lnTo>
                  <a:lnTo>
                    <a:pt x="76" y="282"/>
                  </a:lnTo>
                  <a:lnTo>
                    <a:pt x="76" y="287"/>
                  </a:lnTo>
                  <a:lnTo>
                    <a:pt x="88" y="287"/>
                  </a:lnTo>
                  <a:lnTo>
                    <a:pt x="88" y="280"/>
                  </a:lnTo>
                  <a:lnTo>
                    <a:pt x="88" y="273"/>
                  </a:lnTo>
                  <a:lnTo>
                    <a:pt x="116" y="275"/>
                  </a:lnTo>
                  <a:lnTo>
                    <a:pt x="116" y="275"/>
                  </a:lnTo>
                  <a:lnTo>
                    <a:pt x="128" y="275"/>
                  </a:lnTo>
                  <a:lnTo>
                    <a:pt x="128" y="275"/>
                  </a:lnTo>
                  <a:lnTo>
                    <a:pt x="125" y="275"/>
                  </a:lnTo>
                  <a:lnTo>
                    <a:pt x="125" y="277"/>
                  </a:lnTo>
                  <a:lnTo>
                    <a:pt x="133" y="280"/>
                  </a:lnTo>
                  <a:lnTo>
                    <a:pt x="135" y="277"/>
                  </a:lnTo>
                  <a:lnTo>
                    <a:pt x="135" y="275"/>
                  </a:lnTo>
                  <a:lnTo>
                    <a:pt x="137" y="275"/>
                  </a:lnTo>
                  <a:lnTo>
                    <a:pt x="142" y="280"/>
                  </a:lnTo>
                  <a:lnTo>
                    <a:pt x="147" y="282"/>
                  </a:lnTo>
                  <a:lnTo>
                    <a:pt x="147" y="282"/>
                  </a:lnTo>
                  <a:lnTo>
                    <a:pt x="149" y="282"/>
                  </a:lnTo>
                  <a:lnTo>
                    <a:pt x="149" y="284"/>
                  </a:lnTo>
                  <a:lnTo>
                    <a:pt x="147" y="287"/>
                  </a:lnTo>
                  <a:lnTo>
                    <a:pt x="156" y="287"/>
                  </a:lnTo>
                  <a:lnTo>
                    <a:pt x="156" y="287"/>
                  </a:lnTo>
                  <a:lnTo>
                    <a:pt x="156" y="291"/>
                  </a:lnTo>
                  <a:lnTo>
                    <a:pt x="159" y="291"/>
                  </a:lnTo>
                  <a:lnTo>
                    <a:pt x="159" y="291"/>
                  </a:lnTo>
                  <a:lnTo>
                    <a:pt x="159" y="294"/>
                  </a:lnTo>
                  <a:lnTo>
                    <a:pt x="161" y="294"/>
                  </a:lnTo>
                  <a:lnTo>
                    <a:pt x="163" y="294"/>
                  </a:lnTo>
                  <a:lnTo>
                    <a:pt x="166" y="296"/>
                  </a:lnTo>
                  <a:lnTo>
                    <a:pt x="163" y="299"/>
                  </a:lnTo>
                  <a:lnTo>
                    <a:pt x="166" y="301"/>
                  </a:lnTo>
                  <a:lnTo>
                    <a:pt x="168" y="294"/>
                  </a:lnTo>
                  <a:lnTo>
                    <a:pt x="168" y="294"/>
                  </a:lnTo>
                  <a:lnTo>
                    <a:pt x="168" y="291"/>
                  </a:lnTo>
                  <a:lnTo>
                    <a:pt x="173" y="282"/>
                  </a:lnTo>
                  <a:lnTo>
                    <a:pt x="177" y="277"/>
                  </a:lnTo>
                  <a:lnTo>
                    <a:pt x="180" y="270"/>
                  </a:lnTo>
                  <a:lnTo>
                    <a:pt x="185" y="261"/>
                  </a:lnTo>
                  <a:lnTo>
                    <a:pt x="187" y="251"/>
                  </a:lnTo>
                  <a:lnTo>
                    <a:pt x="192" y="242"/>
                  </a:lnTo>
                  <a:lnTo>
                    <a:pt x="194" y="235"/>
                  </a:lnTo>
                  <a:lnTo>
                    <a:pt x="196" y="230"/>
                  </a:lnTo>
                  <a:lnTo>
                    <a:pt x="204" y="218"/>
                  </a:lnTo>
                  <a:lnTo>
                    <a:pt x="206" y="213"/>
                  </a:lnTo>
                  <a:lnTo>
                    <a:pt x="206" y="211"/>
                  </a:lnTo>
                  <a:lnTo>
                    <a:pt x="208" y="206"/>
                  </a:lnTo>
                  <a:lnTo>
                    <a:pt x="215" y="199"/>
                  </a:lnTo>
                  <a:lnTo>
                    <a:pt x="218" y="197"/>
                  </a:lnTo>
                  <a:lnTo>
                    <a:pt x="220" y="194"/>
                  </a:lnTo>
                  <a:lnTo>
                    <a:pt x="232" y="185"/>
                  </a:lnTo>
                  <a:lnTo>
                    <a:pt x="230" y="185"/>
                  </a:lnTo>
                  <a:lnTo>
                    <a:pt x="225" y="183"/>
                  </a:lnTo>
                  <a:lnTo>
                    <a:pt x="220" y="180"/>
                  </a:lnTo>
                  <a:lnTo>
                    <a:pt x="220" y="180"/>
                  </a:lnTo>
                  <a:lnTo>
                    <a:pt x="220" y="180"/>
                  </a:lnTo>
                  <a:lnTo>
                    <a:pt x="218" y="178"/>
                  </a:lnTo>
                  <a:lnTo>
                    <a:pt x="218" y="178"/>
                  </a:lnTo>
                  <a:lnTo>
                    <a:pt x="215" y="176"/>
                  </a:lnTo>
                  <a:lnTo>
                    <a:pt x="213" y="173"/>
                  </a:lnTo>
                  <a:lnTo>
                    <a:pt x="213" y="176"/>
                  </a:lnTo>
                  <a:lnTo>
                    <a:pt x="211" y="173"/>
                  </a:lnTo>
                  <a:lnTo>
                    <a:pt x="208" y="171"/>
                  </a:lnTo>
                  <a:lnTo>
                    <a:pt x="206" y="168"/>
                  </a:lnTo>
                  <a:lnTo>
                    <a:pt x="206" y="168"/>
                  </a:lnTo>
                  <a:lnTo>
                    <a:pt x="199" y="166"/>
                  </a:lnTo>
                  <a:lnTo>
                    <a:pt x="194" y="164"/>
                  </a:lnTo>
                  <a:lnTo>
                    <a:pt x="187" y="154"/>
                  </a:lnTo>
                  <a:lnTo>
                    <a:pt x="185" y="152"/>
                  </a:lnTo>
                  <a:lnTo>
                    <a:pt x="182" y="150"/>
                  </a:lnTo>
                  <a:lnTo>
                    <a:pt x="180" y="147"/>
                  </a:lnTo>
                  <a:lnTo>
                    <a:pt x="177" y="145"/>
                  </a:lnTo>
                  <a:lnTo>
                    <a:pt x="175" y="145"/>
                  </a:lnTo>
                  <a:lnTo>
                    <a:pt x="175" y="142"/>
                  </a:lnTo>
                  <a:lnTo>
                    <a:pt x="168" y="138"/>
                  </a:lnTo>
                  <a:lnTo>
                    <a:pt x="163" y="131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59" y="126"/>
                  </a:lnTo>
                  <a:lnTo>
                    <a:pt x="154" y="119"/>
                  </a:lnTo>
                  <a:lnTo>
                    <a:pt x="154" y="116"/>
                  </a:lnTo>
                  <a:lnTo>
                    <a:pt x="151" y="114"/>
                  </a:lnTo>
                  <a:lnTo>
                    <a:pt x="149" y="112"/>
                  </a:lnTo>
                  <a:lnTo>
                    <a:pt x="144" y="109"/>
                  </a:lnTo>
                  <a:lnTo>
                    <a:pt x="137" y="100"/>
                  </a:lnTo>
                  <a:lnTo>
                    <a:pt x="137" y="100"/>
                  </a:lnTo>
                  <a:lnTo>
                    <a:pt x="135" y="100"/>
                  </a:lnTo>
                  <a:lnTo>
                    <a:pt x="133" y="97"/>
                  </a:lnTo>
                  <a:lnTo>
                    <a:pt x="130" y="97"/>
                  </a:lnTo>
                  <a:lnTo>
                    <a:pt x="130" y="97"/>
                  </a:lnTo>
                  <a:lnTo>
                    <a:pt x="128" y="97"/>
                  </a:lnTo>
                  <a:lnTo>
                    <a:pt x="128" y="95"/>
                  </a:lnTo>
                  <a:lnTo>
                    <a:pt x="128" y="95"/>
                  </a:lnTo>
                  <a:lnTo>
                    <a:pt x="125" y="95"/>
                  </a:lnTo>
                  <a:lnTo>
                    <a:pt x="125" y="93"/>
                  </a:lnTo>
                  <a:lnTo>
                    <a:pt x="121" y="90"/>
                  </a:lnTo>
                  <a:lnTo>
                    <a:pt x="118" y="88"/>
                  </a:lnTo>
                  <a:lnTo>
                    <a:pt x="114" y="88"/>
                  </a:lnTo>
                  <a:lnTo>
                    <a:pt x="114" y="86"/>
                  </a:lnTo>
                  <a:lnTo>
                    <a:pt x="111" y="86"/>
                  </a:lnTo>
                  <a:lnTo>
                    <a:pt x="109" y="83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99" y="74"/>
                  </a:lnTo>
                  <a:lnTo>
                    <a:pt x="97" y="71"/>
                  </a:lnTo>
                  <a:lnTo>
                    <a:pt x="95" y="71"/>
                  </a:lnTo>
                  <a:lnTo>
                    <a:pt x="95" y="69"/>
                  </a:lnTo>
                  <a:lnTo>
                    <a:pt x="92" y="67"/>
                  </a:lnTo>
                  <a:lnTo>
                    <a:pt x="90" y="67"/>
                  </a:lnTo>
                  <a:lnTo>
                    <a:pt x="90" y="64"/>
                  </a:lnTo>
                  <a:lnTo>
                    <a:pt x="85" y="57"/>
                  </a:lnTo>
                  <a:lnTo>
                    <a:pt x="83" y="57"/>
                  </a:lnTo>
                  <a:lnTo>
                    <a:pt x="80" y="55"/>
                  </a:lnTo>
                  <a:lnTo>
                    <a:pt x="78" y="53"/>
                  </a:lnTo>
                  <a:lnTo>
                    <a:pt x="76" y="53"/>
                  </a:lnTo>
                  <a:lnTo>
                    <a:pt x="73" y="50"/>
                  </a:lnTo>
                  <a:lnTo>
                    <a:pt x="71" y="50"/>
                  </a:lnTo>
                  <a:lnTo>
                    <a:pt x="69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4" y="34"/>
                  </a:lnTo>
                  <a:lnTo>
                    <a:pt x="61" y="31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59" y="24"/>
                  </a:lnTo>
                  <a:lnTo>
                    <a:pt x="59" y="22"/>
                  </a:lnTo>
                  <a:lnTo>
                    <a:pt x="61" y="19"/>
                  </a:lnTo>
                  <a:lnTo>
                    <a:pt x="59" y="15"/>
                  </a:lnTo>
                  <a:lnTo>
                    <a:pt x="57" y="12"/>
                  </a:lnTo>
                  <a:lnTo>
                    <a:pt x="54" y="15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50" y="12"/>
                  </a:lnTo>
                  <a:lnTo>
                    <a:pt x="43" y="10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5" y="10"/>
                  </a:lnTo>
                  <a:lnTo>
                    <a:pt x="31" y="5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24"/>
                  </a:lnTo>
                  <a:lnTo>
                    <a:pt x="5" y="31"/>
                  </a:lnTo>
                  <a:lnTo>
                    <a:pt x="5" y="48"/>
                  </a:lnTo>
                  <a:lnTo>
                    <a:pt x="5" y="55"/>
                  </a:lnTo>
                  <a:lnTo>
                    <a:pt x="5" y="57"/>
                  </a:lnTo>
                  <a:lnTo>
                    <a:pt x="5" y="67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5" y="76"/>
                  </a:lnTo>
                  <a:lnTo>
                    <a:pt x="5" y="79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5" y="95"/>
                  </a:lnTo>
                  <a:lnTo>
                    <a:pt x="5" y="97"/>
                  </a:lnTo>
                  <a:lnTo>
                    <a:pt x="5" y="100"/>
                  </a:lnTo>
                  <a:lnTo>
                    <a:pt x="2" y="105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8"/>
                  </a:lnTo>
                  <a:lnTo>
                    <a:pt x="2" y="135"/>
                  </a:lnTo>
                  <a:lnTo>
                    <a:pt x="2" y="138"/>
                  </a:lnTo>
                  <a:lnTo>
                    <a:pt x="2" y="140"/>
                  </a:lnTo>
                  <a:lnTo>
                    <a:pt x="2" y="145"/>
                  </a:lnTo>
                  <a:lnTo>
                    <a:pt x="2" y="150"/>
                  </a:lnTo>
                  <a:lnTo>
                    <a:pt x="2" y="150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2" y="168"/>
                  </a:lnTo>
                  <a:lnTo>
                    <a:pt x="2" y="173"/>
                  </a:lnTo>
                  <a:lnTo>
                    <a:pt x="2" y="173"/>
                  </a:lnTo>
                  <a:lnTo>
                    <a:pt x="2" y="178"/>
                  </a:lnTo>
                  <a:lnTo>
                    <a:pt x="2" y="187"/>
                  </a:lnTo>
                  <a:lnTo>
                    <a:pt x="2" y="194"/>
                  </a:lnTo>
                  <a:lnTo>
                    <a:pt x="2" y="197"/>
                  </a:lnTo>
                  <a:lnTo>
                    <a:pt x="2" y="202"/>
                  </a:lnTo>
                  <a:lnTo>
                    <a:pt x="2" y="206"/>
                  </a:lnTo>
                  <a:lnTo>
                    <a:pt x="2" y="209"/>
                  </a:lnTo>
                  <a:lnTo>
                    <a:pt x="2" y="213"/>
                  </a:lnTo>
                  <a:lnTo>
                    <a:pt x="2" y="213"/>
                  </a:lnTo>
                  <a:lnTo>
                    <a:pt x="2" y="220"/>
                  </a:lnTo>
                  <a:lnTo>
                    <a:pt x="2" y="230"/>
                  </a:lnTo>
                  <a:lnTo>
                    <a:pt x="2" y="235"/>
                  </a:lnTo>
                  <a:lnTo>
                    <a:pt x="2" y="237"/>
                  </a:lnTo>
                  <a:lnTo>
                    <a:pt x="2" y="244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9" y="273"/>
                  </a:lnTo>
                  <a:lnTo>
                    <a:pt x="14" y="27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EB89570-0B93-3DD5-C22E-A490F0D50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956" y="1938857"/>
              <a:ext cx="473917" cy="374715"/>
            </a:xfrm>
            <a:custGeom>
              <a:avLst/>
              <a:gdLst>
                <a:gd name="T0" fmla="*/ 5 w 325"/>
                <a:gd name="T1" fmla="*/ 149 h 277"/>
                <a:gd name="T2" fmla="*/ 15 w 325"/>
                <a:gd name="T3" fmla="*/ 161 h 277"/>
                <a:gd name="T4" fmla="*/ 22 w 325"/>
                <a:gd name="T5" fmla="*/ 168 h 277"/>
                <a:gd name="T6" fmla="*/ 24 w 325"/>
                <a:gd name="T7" fmla="*/ 177 h 277"/>
                <a:gd name="T8" fmla="*/ 36 w 325"/>
                <a:gd name="T9" fmla="*/ 187 h 277"/>
                <a:gd name="T10" fmla="*/ 41 w 325"/>
                <a:gd name="T11" fmla="*/ 191 h 277"/>
                <a:gd name="T12" fmla="*/ 55 w 325"/>
                <a:gd name="T13" fmla="*/ 191 h 277"/>
                <a:gd name="T14" fmla="*/ 62 w 325"/>
                <a:gd name="T15" fmla="*/ 196 h 277"/>
                <a:gd name="T16" fmla="*/ 69 w 325"/>
                <a:gd name="T17" fmla="*/ 194 h 277"/>
                <a:gd name="T18" fmla="*/ 69 w 325"/>
                <a:gd name="T19" fmla="*/ 201 h 277"/>
                <a:gd name="T20" fmla="*/ 74 w 325"/>
                <a:gd name="T21" fmla="*/ 201 h 277"/>
                <a:gd name="T22" fmla="*/ 74 w 325"/>
                <a:gd name="T23" fmla="*/ 206 h 277"/>
                <a:gd name="T24" fmla="*/ 81 w 325"/>
                <a:gd name="T25" fmla="*/ 206 h 277"/>
                <a:gd name="T26" fmla="*/ 83 w 325"/>
                <a:gd name="T27" fmla="*/ 201 h 277"/>
                <a:gd name="T28" fmla="*/ 90 w 325"/>
                <a:gd name="T29" fmla="*/ 203 h 277"/>
                <a:gd name="T30" fmla="*/ 93 w 325"/>
                <a:gd name="T31" fmla="*/ 206 h 277"/>
                <a:gd name="T32" fmla="*/ 97 w 325"/>
                <a:gd name="T33" fmla="*/ 206 h 277"/>
                <a:gd name="T34" fmla="*/ 105 w 325"/>
                <a:gd name="T35" fmla="*/ 206 h 277"/>
                <a:gd name="T36" fmla="*/ 114 w 325"/>
                <a:gd name="T37" fmla="*/ 203 h 277"/>
                <a:gd name="T38" fmla="*/ 119 w 325"/>
                <a:gd name="T39" fmla="*/ 208 h 277"/>
                <a:gd name="T40" fmla="*/ 124 w 325"/>
                <a:gd name="T41" fmla="*/ 206 h 277"/>
                <a:gd name="T42" fmla="*/ 142 w 325"/>
                <a:gd name="T43" fmla="*/ 208 h 277"/>
                <a:gd name="T44" fmla="*/ 154 w 325"/>
                <a:gd name="T45" fmla="*/ 217 h 277"/>
                <a:gd name="T46" fmla="*/ 164 w 325"/>
                <a:gd name="T47" fmla="*/ 213 h 277"/>
                <a:gd name="T48" fmla="*/ 173 w 325"/>
                <a:gd name="T49" fmla="*/ 222 h 277"/>
                <a:gd name="T50" fmla="*/ 180 w 325"/>
                <a:gd name="T51" fmla="*/ 222 h 277"/>
                <a:gd name="T52" fmla="*/ 190 w 325"/>
                <a:gd name="T53" fmla="*/ 251 h 277"/>
                <a:gd name="T54" fmla="*/ 223 w 325"/>
                <a:gd name="T55" fmla="*/ 260 h 277"/>
                <a:gd name="T56" fmla="*/ 221 w 325"/>
                <a:gd name="T57" fmla="*/ 248 h 277"/>
                <a:gd name="T58" fmla="*/ 223 w 325"/>
                <a:gd name="T59" fmla="*/ 251 h 277"/>
                <a:gd name="T60" fmla="*/ 228 w 325"/>
                <a:gd name="T61" fmla="*/ 251 h 277"/>
                <a:gd name="T62" fmla="*/ 244 w 325"/>
                <a:gd name="T63" fmla="*/ 251 h 277"/>
                <a:gd name="T64" fmla="*/ 256 w 325"/>
                <a:gd name="T65" fmla="*/ 243 h 277"/>
                <a:gd name="T66" fmla="*/ 303 w 325"/>
                <a:gd name="T67" fmla="*/ 222 h 277"/>
                <a:gd name="T68" fmla="*/ 308 w 325"/>
                <a:gd name="T69" fmla="*/ 220 h 277"/>
                <a:gd name="T70" fmla="*/ 303 w 325"/>
                <a:gd name="T71" fmla="*/ 206 h 277"/>
                <a:gd name="T72" fmla="*/ 308 w 325"/>
                <a:gd name="T73" fmla="*/ 191 h 277"/>
                <a:gd name="T74" fmla="*/ 306 w 325"/>
                <a:gd name="T75" fmla="*/ 182 h 277"/>
                <a:gd name="T76" fmla="*/ 313 w 325"/>
                <a:gd name="T77" fmla="*/ 177 h 277"/>
                <a:gd name="T78" fmla="*/ 318 w 325"/>
                <a:gd name="T79" fmla="*/ 165 h 277"/>
                <a:gd name="T80" fmla="*/ 325 w 325"/>
                <a:gd name="T81" fmla="*/ 146 h 277"/>
                <a:gd name="T82" fmla="*/ 320 w 325"/>
                <a:gd name="T83" fmla="*/ 111 h 277"/>
                <a:gd name="T84" fmla="*/ 299 w 325"/>
                <a:gd name="T85" fmla="*/ 92 h 277"/>
                <a:gd name="T86" fmla="*/ 292 w 325"/>
                <a:gd name="T87" fmla="*/ 83 h 277"/>
                <a:gd name="T88" fmla="*/ 287 w 325"/>
                <a:gd name="T89" fmla="*/ 78 h 277"/>
                <a:gd name="T90" fmla="*/ 277 w 325"/>
                <a:gd name="T91" fmla="*/ 66 h 277"/>
                <a:gd name="T92" fmla="*/ 263 w 325"/>
                <a:gd name="T93" fmla="*/ 54 h 277"/>
                <a:gd name="T94" fmla="*/ 237 w 325"/>
                <a:gd name="T95" fmla="*/ 28 h 277"/>
                <a:gd name="T96" fmla="*/ 228 w 325"/>
                <a:gd name="T97" fmla="*/ 28 h 277"/>
                <a:gd name="T98" fmla="*/ 218 w 325"/>
                <a:gd name="T99" fmla="*/ 33 h 277"/>
                <a:gd name="T100" fmla="*/ 192 w 325"/>
                <a:gd name="T101" fmla="*/ 33 h 277"/>
                <a:gd name="T102" fmla="*/ 180 w 325"/>
                <a:gd name="T103" fmla="*/ 35 h 277"/>
                <a:gd name="T104" fmla="*/ 173 w 325"/>
                <a:gd name="T105" fmla="*/ 30 h 277"/>
                <a:gd name="T106" fmla="*/ 159 w 325"/>
                <a:gd name="T107" fmla="*/ 19 h 277"/>
                <a:gd name="T108" fmla="*/ 147 w 325"/>
                <a:gd name="T109" fmla="*/ 4 h 277"/>
                <a:gd name="T110" fmla="*/ 112 w 325"/>
                <a:gd name="T111" fmla="*/ 28 h 277"/>
                <a:gd name="T112" fmla="*/ 64 w 325"/>
                <a:gd name="T113" fmla="*/ 78 h 277"/>
                <a:gd name="T114" fmla="*/ 0 w 325"/>
                <a:gd name="T115" fmla="*/ 139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5" h="277">
                  <a:moveTo>
                    <a:pt x="3" y="142"/>
                  </a:moveTo>
                  <a:lnTo>
                    <a:pt x="5" y="146"/>
                  </a:lnTo>
                  <a:lnTo>
                    <a:pt x="5" y="149"/>
                  </a:lnTo>
                  <a:lnTo>
                    <a:pt x="5" y="149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8" y="156"/>
                  </a:lnTo>
                  <a:lnTo>
                    <a:pt x="15" y="161"/>
                  </a:lnTo>
                  <a:lnTo>
                    <a:pt x="19" y="163"/>
                  </a:lnTo>
                  <a:lnTo>
                    <a:pt x="19" y="168"/>
                  </a:lnTo>
                  <a:lnTo>
                    <a:pt x="19" y="168"/>
                  </a:lnTo>
                  <a:lnTo>
                    <a:pt x="22" y="168"/>
                  </a:lnTo>
                  <a:lnTo>
                    <a:pt x="19" y="172"/>
                  </a:lnTo>
                  <a:lnTo>
                    <a:pt x="19" y="172"/>
                  </a:lnTo>
                  <a:lnTo>
                    <a:pt x="19" y="175"/>
                  </a:lnTo>
                  <a:lnTo>
                    <a:pt x="24" y="177"/>
                  </a:lnTo>
                  <a:lnTo>
                    <a:pt x="24" y="177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36" y="187"/>
                  </a:lnTo>
                  <a:lnTo>
                    <a:pt x="36" y="191"/>
                  </a:lnTo>
                  <a:lnTo>
                    <a:pt x="36" y="191"/>
                  </a:lnTo>
                  <a:lnTo>
                    <a:pt x="38" y="191"/>
                  </a:lnTo>
                  <a:lnTo>
                    <a:pt x="41" y="191"/>
                  </a:lnTo>
                  <a:lnTo>
                    <a:pt x="43" y="191"/>
                  </a:lnTo>
                  <a:lnTo>
                    <a:pt x="48" y="194"/>
                  </a:lnTo>
                  <a:lnTo>
                    <a:pt x="55" y="191"/>
                  </a:lnTo>
                  <a:lnTo>
                    <a:pt x="55" y="191"/>
                  </a:lnTo>
                  <a:lnTo>
                    <a:pt x="52" y="191"/>
                  </a:lnTo>
                  <a:lnTo>
                    <a:pt x="55" y="189"/>
                  </a:lnTo>
                  <a:lnTo>
                    <a:pt x="57" y="191"/>
                  </a:lnTo>
                  <a:lnTo>
                    <a:pt x="62" y="196"/>
                  </a:lnTo>
                  <a:lnTo>
                    <a:pt x="62" y="196"/>
                  </a:lnTo>
                  <a:lnTo>
                    <a:pt x="64" y="196"/>
                  </a:lnTo>
                  <a:lnTo>
                    <a:pt x="67" y="194"/>
                  </a:lnTo>
                  <a:lnTo>
                    <a:pt x="69" y="194"/>
                  </a:lnTo>
                  <a:lnTo>
                    <a:pt x="69" y="194"/>
                  </a:lnTo>
                  <a:lnTo>
                    <a:pt x="69" y="198"/>
                  </a:lnTo>
                  <a:lnTo>
                    <a:pt x="69" y="198"/>
                  </a:lnTo>
                  <a:lnTo>
                    <a:pt x="69" y="201"/>
                  </a:lnTo>
                  <a:lnTo>
                    <a:pt x="71" y="203"/>
                  </a:lnTo>
                  <a:lnTo>
                    <a:pt x="71" y="201"/>
                  </a:lnTo>
                  <a:lnTo>
                    <a:pt x="74" y="201"/>
                  </a:lnTo>
                  <a:lnTo>
                    <a:pt x="74" y="201"/>
                  </a:lnTo>
                  <a:lnTo>
                    <a:pt x="74" y="201"/>
                  </a:lnTo>
                  <a:lnTo>
                    <a:pt x="74" y="203"/>
                  </a:lnTo>
                  <a:lnTo>
                    <a:pt x="74" y="203"/>
                  </a:lnTo>
                  <a:lnTo>
                    <a:pt x="74" y="206"/>
                  </a:lnTo>
                  <a:lnTo>
                    <a:pt x="76" y="208"/>
                  </a:lnTo>
                  <a:lnTo>
                    <a:pt x="76" y="210"/>
                  </a:lnTo>
                  <a:lnTo>
                    <a:pt x="81" y="208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83" y="203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6" y="203"/>
                  </a:lnTo>
                  <a:lnTo>
                    <a:pt x="90" y="203"/>
                  </a:lnTo>
                  <a:lnTo>
                    <a:pt x="90" y="203"/>
                  </a:lnTo>
                  <a:lnTo>
                    <a:pt x="90" y="203"/>
                  </a:lnTo>
                  <a:lnTo>
                    <a:pt x="93" y="203"/>
                  </a:lnTo>
                  <a:lnTo>
                    <a:pt x="93" y="203"/>
                  </a:lnTo>
                  <a:lnTo>
                    <a:pt x="93" y="206"/>
                  </a:lnTo>
                  <a:lnTo>
                    <a:pt x="93" y="206"/>
                  </a:lnTo>
                  <a:lnTo>
                    <a:pt x="93" y="208"/>
                  </a:lnTo>
                  <a:lnTo>
                    <a:pt x="95" y="208"/>
                  </a:lnTo>
                  <a:lnTo>
                    <a:pt x="97" y="208"/>
                  </a:lnTo>
                  <a:lnTo>
                    <a:pt x="97" y="206"/>
                  </a:lnTo>
                  <a:lnTo>
                    <a:pt x="97" y="203"/>
                  </a:lnTo>
                  <a:lnTo>
                    <a:pt x="100" y="203"/>
                  </a:lnTo>
                  <a:lnTo>
                    <a:pt x="102" y="203"/>
                  </a:lnTo>
                  <a:lnTo>
                    <a:pt x="105" y="206"/>
                  </a:lnTo>
                  <a:lnTo>
                    <a:pt x="107" y="208"/>
                  </a:lnTo>
                  <a:lnTo>
                    <a:pt x="109" y="206"/>
                  </a:lnTo>
                  <a:lnTo>
                    <a:pt x="109" y="203"/>
                  </a:lnTo>
                  <a:lnTo>
                    <a:pt x="114" y="203"/>
                  </a:lnTo>
                  <a:lnTo>
                    <a:pt x="114" y="206"/>
                  </a:lnTo>
                  <a:lnTo>
                    <a:pt x="114" y="208"/>
                  </a:lnTo>
                  <a:lnTo>
                    <a:pt x="119" y="208"/>
                  </a:lnTo>
                  <a:lnTo>
                    <a:pt x="119" y="208"/>
                  </a:lnTo>
                  <a:lnTo>
                    <a:pt x="121" y="208"/>
                  </a:lnTo>
                  <a:lnTo>
                    <a:pt x="121" y="206"/>
                  </a:lnTo>
                  <a:lnTo>
                    <a:pt x="121" y="206"/>
                  </a:lnTo>
                  <a:lnTo>
                    <a:pt x="124" y="206"/>
                  </a:lnTo>
                  <a:lnTo>
                    <a:pt x="131" y="208"/>
                  </a:lnTo>
                  <a:lnTo>
                    <a:pt x="133" y="210"/>
                  </a:lnTo>
                  <a:lnTo>
                    <a:pt x="135" y="210"/>
                  </a:lnTo>
                  <a:lnTo>
                    <a:pt x="142" y="208"/>
                  </a:lnTo>
                  <a:lnTo>
                    <a:pt x="145" y="208"/>
                  </a:lnTo>
                  <a:lnTo>
                    <a:pt x="145" y="213"/>
                  </a:lnTo>
                  <a:lnTo>
                    <a:pt x="150" y="215"/>
                  </a:lnTo>
                  <a:lnTo>
                    <a:pt x="154" y="217"/>
                  </a:lnTo>
                  <a:lnTo>
                    <a:pt x="157" y="217"/>
                  </a:lnTo>
                  <a:lnTo>
                    <a:pt x="157" y="217"/>
                  </a:lnTo>
                  <a:lnTo>
                    <a:pt x="161" y="215"/>
                  </a:lnTo>
                  <a:lnTo>
                    <a:pt x="164" y="213"/>
                  </a:lnTo>
                  <a:lnTo>
                    <a:pt x="169" y="215"/>
                  </a:lnTo>
                  <a:lnTo>
                    <a:pt x="171" y="215"/>
                  </a:lnTo>
                  <a:lnTo>
                    <a:pt x="173" y="220"/>
                  </a:lnTo>
                  <a:lnTo>
                    <a:pt x="173" y="222"/>
                  </a:lnTo>
                  <a:lnTo>
                    <a:pt x="176" y="222"/>
                  </a:lnTo>
                  <a:lnTo>
                    <a:pt x="178" y="220"/>
                  </a:lnTo>
                  <a:lnTo>
                    <a:pt x="178" y="220"/>
                  </a:lnTo>
                  <a:lnTo>
                    <a:pt x="180" y="222"/>
                  </a:lnTo>
                  <a:lnTo>
                    <a:pt x="187" y="246"/>
                  </a:lnTo>
                  <a:lnTo>
                    <a:pt x="187" y="246"/>
                  </a:lnTo>
                  <a:lnTo>
                    <a:pt x="187" y="248"/>
                  </a:lnTo>
                  <a:lnTo>
                    <a:pt x="190" y="251"/>
                  </a:lnTo>
                  <a:lnTo>
                    <a:pt x="197" y="277"/>
                  </a:lnTo>
                  <a:lnTo>
                    <a:pt x="204" y="272"/>
                  </a:lnTo>
                  <a:lnTo>
                    <a:pt x="206" y="272"/>
                  </a:lnTo>
                  <a:lnTo>
                    <a:pt x="223" y="260"/>
                  </a:lnTo>
                  <a:lnTo>
                    <a:pt x="225" y="258"/>
                  </a:lnTo>
                  <a:lnTo>
                    <a:pt x="223" y="258"/>
                  </a:lnTo>
                  <a:lnTo>
                    <a:pt x="223" y="255"/>
                  </a:lnTo>
                  <a:lnTo>
                    <a:pt x="221" y="248"/>
                  </a:lnTo>
                  <a:lnTo>
                    <a:pt x="221" y="248"/>
                  </a:lnTo>
                  <a:lnTo>
                    <a:pt x="221" y="248"/>
                  </a:lnTo>
                  <a:lnTo>
                    <a:pt x="221" y="251"/>
                  </a:lnTo>
                  <a:lnTo>
                    <a:pt x="223" y="251"/>
                  </a:lnTo>
                  <a:lnTo>
                    <a:pt x="225" y="251"/>
                  </a:lnTo>
                  <a:lnTo>
                    <a:pt x="225" y="251"/>
                  </a:lnTo>
                  <a:lnTo>
                    <a:pt x="225" y="251"/>
                  </a:lnTo>
                  <a:lnTo>
                    <a:pt x="228" y="251"/>
                  </a:lnTo>
                  <a:lnTo>
                    <a:pt x="232" y="253"/>
                  </a:lnTo>
                  <a:lnTo>
                    <a:pt x="235" y="253"/>
                  </a:lnTo>
                  <a:lnTo>
                    <a:pt x="235" y="255"/>
                  </a:lnTo>
                  <a:lnTo>
                    <a:pt x="244" y="251"/>
                  </a:lnTo>
                  <a:lnTo>
                    <a:pt x="244" y="251"/>
                  </a:lnTo>
                  <a:lnTo>
                    <a:pt x="249" y="246"/>
                  </a:lnTo>
                  <a:lnTo>
                    <a:pt x="256" y="243"/>
                  </a:lnTo>
                  <a:lnTo>
                    <a:pt x="256" y="243"/>
                  </a:lnTo>
                  <a:lnTo>
                    <a:pt x="275" y="236"/>
                  </a:lnTo>
                  <a:lnTo>
                    <a:pt x="277" y="234"/>
                  </a:lnTo>
                  <a:lnTo>
                    <a:pt x="280" y="234"/>
                  </a:lnTo>
                  <a:lnTo>
                    <a:pt x="303" y="222"/>
                  </a:lnTo>
                  <a:lnTo>
                    <a:pt x="299" y="220"/>
                  </a:lnTo>
                  <a:lnTo>
                    <a:pt x="301" y="217"/>
                  </a:lnTo>
                  <a:lnTo>
                    <a:pt x="303" y="217"/>
                  </a:lnTo>
                  <a:lnTo>
                    <a:pt x="308" y="220"/>
                  </a:lnTo>
                  <a:lnTo>
                    <a:pt x="308" y="222"/>
                  </a:lnTo>
                  <a:lnTo>
                    <a:pt x="311" y="220"/>
                  </a:lnTo>
                  <a:lnTo>
                    <a:pt x="322" y="215"/>
                  </a:lnTo>
                  <a:lnTo>
                    <a:pt x="303" y="206"/>
                  </a:lnTo>
                  <a:lnTo>
                    <a:pt x="303" y="206"/>
                  </a:lnTo>
                  <a:lnTo>
                    <a:pt x="306" y="198"/>
                  </a:lnTo>
                  <a:lnTo>
                    <a:pt x="306" y="194"/>
                  </a:lnTo>
                  <a:lnTo>
                    <a:pt x="308" y="191"/>
                  </a:lnTo>
                  <a:lnTo>
                    <a:pt x="311" y="191"/>
                  </a:lnTo>
                  <a:lnTo>
                    <a:pt x="311" y="189"/>
                  </a:lnTo>
                  <a:lnTo>
                    <a:pt x="311" y="187"/>
                  </a:lnTo>
                  <a:lnTo>
                    <a:pt x="306" y="182"/>
                  </a:lnTo>
                  <a:lnTo>
                    <a:pt x="308" y="182"/>
                  </a:lnTo>
                  <a:lnTo>
                    <a:pt x="311" y="180"/>
                  </a:lnTo>
                  <a:lnTo>
                    <a:pt x="313" y="180"/>
                  </a:lnTo>
                  <a:lnTo>
                    <a:pt x="313" y="177"/>
                  </a:lnTo>
                  <a:lnTo>
                    <a:pt x="313" y="175"/>
                  </a:lnTo>
                  <a:lnTo>
                    <a:pt x="313" y="172"/>
                  </a:lnTo>
                  <a:lnTo>
                    <a:pt x="313" y="170"/>
                  </a:lnTo>
                  <a:lnTo>
                    <a:pt x="318" y="165"/>
                  </a:lnTo>
                  <a:lnTo>
                    <a:pt x="315" y="163"/>
                  </a:lnTo>
                  <a:lnTo>
                    <a:pt x="320" y="156"/>
                  </a:lnTo>
                  <a:lnTo>
                    <a:pt x="325" y="151"/>
                  </a:lnTo>
                  <a:lnTo>
                    <a:pt x="325" y="146"/>
                  </a:lnTo>
                  <a:lnTo>
                    <a:pt x="322" y="135"/>
                  </a:lnTo>
                  <a:lnTo>
                    <a:pt x="322" y="123"/>
                  </a:lnTo>
                  <a:lnTo>
                    <a:pt x="320" y="116"/>
                  </a:lnTo>
                  <a:lnTo>
                    <a:pt x="320" y="111"/>
                  </a:lnTo>
                  <a:lnTo>
                    <a:pt x="308" y="104"/>
                  </a:lnTo>
                  <a:lnTo>
                    <a:pt x="303" y="94"/>
                  </a:lnTo>
                  <a:lnTo>
                    <a:pt x="299" y="92"/>
                  </a:lnTo>
                  <a:lnTo>
                    <a:pt x="299" y="92"/>
                  </a:lnTo>
                  <a:lnTo>
                    <a:pt x="296" y="90"/>
                  </a:lnTo>
                  <a:lnTo>
                    <a:pt x="294" y="85"/>
                  </a:lnTo>
                  <a:lnTo>
                    <a:pt x="294" y="83"/>
                  </a:lnTo>
                  <a:lnTo>
                    <a:pt x="292" y="83"/>
                  </a:lnTo>
                  <a:lnTo>
                    <a:pt x="292" y="83"/>
                  </a:lnTo>
                  <a:lnTo>
                    <a:pt x="289" y="80"/>
                  </a:lnTo>
                  <a:lnTo>
                    <a:pt x="289" y="78"/>
                  </a:lnTo>
                  <a:lnTo>
                    <a:pt x="287" y="78"/>
                  </a:lnTo>
                  <a:lnTo>
                    <a:pt x="285" y="75"/>
                  </a:lnTo>
                  <a:lnTo>
                    <a:pt x="277" y="68"/>
                  </a:lnTo>
                  <a:lnTo>
                    <a:pt x="277" y="66"/>
                  </a:lnTo>
                  <a:lnTo>
                    <a:pt x="277" y="66"/>
                  </a:lnTo>
                  <a:lnTo>
                    <a:pt x="275" y="64"/>
                  </a:lnTo>
                  <a:lnTo>
                    <a:pt x="273" y="61"/>
                  </a:lnTo>
                  <a:lnTo>
                    <a:pt x="263" y="54"/>
                  </a:lnTo>
                  <a:lnTo>
                    <a:pt x="263" y="54"/>
                  </a:lnTo>
                  <a:lnTo>
                    <a:pt x="258" y="49"/>
                  </a:lnTo>
                  <a:lnTo>
                    <a:pt x="254" y="45"/>
                  </a:lnTo>
                  <a:lnTo>
                    <a:pt x="244" y="35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32" y="33"/>
                  </a:lnTo>
                  <a:lnTo>
                    <a:pt x="230" y="33"/>
                  </a:lnTo>
                  <a:lnTo>
                    <a:pt x="228" y="28"/>
                  </a:lnTo>
                  <a:lnTo>
                    <a:pt x="225" y="30"/>
                  </a:lnTo>
                  <a:lnTo>
                    <a:pt x="225" y="30"/>
                  </a:lnTo>
                  <a:lnTo>
                    <a:pt x="223" y="30"/>
                  </a:lnTo>
                  <a:lnTo>
                    <a:pt x="218" y="33"/>
                  </a:lnTo>
                  <a:lnTo>
                    <a:pt x="202" y="33"/>
                  </a:lnTo>
                  <a:lnTo>
                    <a:pt x="197" y="33"/>
                  </a:lnTo>
                  <a:lnTo>
                    <a:pt x="192" y="33"/>
                  </a:lnTo>
                  <a:lnTo>
                    <a:pt x="192" y="33"/>
                  </a:lnTo>
                  <a:lnTo>
                    <a:pt x="192" y="33"/>
                  </a:lnTo>
                  <a:lnTo>
                    <a:pt x="190" y="33"/>
                  </a:lnTo>
                  <a:lnTo>
                    <a:pt x="180" y="35"/>
                  </a:lnTo>
                  <a:lnTo>
                    <a:pt x="180" y="35"/>
                  </a:lnTo>
                  <a:lnTo>
                    <a:pt x="180" y="35"/>
                  </a:lnTo>
                  <a:lnTo>
                    <a:pt x="178" y="33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69" y="26"/>
                  </a:lnTo>
                  <a:lnTo>
                    <a:pt x="164" y="23"/>
                  </a:lnTo>
                  <a:lnTo>
                    <a:pt x="164" y="21"/>
                  </a:lnTo>
                  <a:lnTo>
                    <a:pt x="159" y="19"/>
                  </a:lnTo>
                  <a:lnTo>
                    <a:pt x="157" y="14"/>
                  </a:lnTo>
                  <a:lnTo>
                    <a:pt x="157" y="12"/>
                  </a:lnTo>
                  <a:lnTo>
                    <a:pt x="152" y="9"/>
                  </a:lnTo>
                  <a:lnTo>
                    <a:pt x="147" y="4"/>
                  </a:lnTo>
                  <a:lnTo>
                    <a:pt x="145" y="4"/>
                  </a:lnTo>
                  <a:lnTo>
                    <a:pt x="142" y="2"/>
                  </a:lnTo>
                  <a:lnTo>
                    <a:pt x="140" y="0"/>
                  </a:lnTo>
                  <a:lnTo>
                    <a:pt x="112" y="28"/>
                  </a:lnTo>
                  <a:lnTo>
                    <a:pt x="95" y="45"/>
                  </a:lnTo>
                  <a:lnTo>
                    <a:pt x="93" y="47"/>
                  </a:lnTo>
                  <a:lnTo>
                    <a:pt x="88" y="54"/>
                  </a:lnTo>
                  <a:lnTo>
                    <a:pt x="64" y="78"/>
                  </a:lnTo>
                  <a:lnTo>
                    <a:pt x="50" y="90"/>
                  </a:lnTo>
                  <a:lnTo>
                    <a:pt x="45" y="97"/>
                  </a:lnTo>
                  <a:lnTo>
                    <a:pt x="34" y="10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14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58B9F1F1-5561-31D8-3963-BCF30533D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221" y="2229700"/>
              <a:ext cx="303306" cy="217795"/>
            </a:xfrm>
            <a:custGeom>
              <a:avLst/>
              <a:gdLst>
                <a:gd name="T0" fmla="*/ 106 w 208"/>
                <a:gd name="T1" fmla="*/ 2 h 161"/>
                <a:gd name="T2" fmla="*/ 106 w 208"/>
                <a:gd name="T3" fmla="*/ 7 h 161"/>
                <a:gd name="T4" fmla="*/ 78 w 208"/>
                <a:gd name="T5" fmla="*/ 21 h 161"/>
                <a:gd name="T6" fmla="*/ 52 w 208"/>
                <a:gd name="T7" fmla="*/ 31 h 161"/>
                <a:gd name="T8" fmla="*/ 38 w 208"/>
                <a:gd name="T9" fmla="*/ 40 h 161"/>
                <a:gd name="T10" fmla="*/ 31 w 208"/>
                <a:gd name="T11" fmla="*/ 36 h 161"/>
                <a:gd name="T12" fmla="*/ 28 w 208"/>
                <a:gd name="T13" fmla="*/ 36 h 161"/>
                <a:gd name="T14" fmla="*/ 24 w 208"/>
                <a:gd name="T15" fmla="*/ 33 h 161"/>
                <a:gd name="T16" fmla="*/ 26 w 208"/>
                <a:gd name="T17" fmla="*/ 40 h 161"/>
                <a:gd name="T18" fmla="*/ 26 w 208"/>
                <a:gd name="T19" fmla="*/ 45 h 161"/>
                <a:gd name="T20" fmla="*/ 0 w 208"/>
                <a:gd name="T21" fmla="*/ 62 h 161"/>
                <a:gd name="T22" fmla="*/ 9 w 208"/>
                <a:gd name="T23" fmla="*/ 76 h 161"/>
                <a:gd name="T24" fmla="*/ 9 w 208"/>
                <a:gd name="T25" fmla="*/ 78 h 161"/>
                <a:gd name="T26" fmla="*/ 12 w 208"/>
                <a:gd name="T27" fmla="*/ 83 h 161"/>
                <a:gd name="T28" fmla="*/ 21 w 208"/>
                <a:gd name="T29" fmla="*/ 90 h 161"/>
                <a:gd name="T30" fmla="*/ 28 w 208"/>
                <a:gd name="T31" fmla="*/ 92 h 161"/>
                <a:gd name="T32" fmla="*/ 35 w 208"/>
                <a:gd name="T33" fmla="*/ 90 h 161"/>
                <a:gd name="T34" fmla="*/ 45 w 208"/>
                <a:gd name="T35" fmla="*/ 92 h 161"/>
                <a:gd name="T36" fmla="*/ 50 w 208"/>
                <a:gd name="T37" fmla="*/ 95 h 161"/>
                <a:gd name="T38" fmla="*/ 59 w 208"/>
                <a:gd name="T39" fmla="*/ 97 h 161"/>
                <a:gd name="T40" fmla="*/ 66 w 208"/>
                <a:gd name="T41" fmla="*/ 97 h 161"/>
                <a:gd name="T42" fmla="*/ 69 w 208"/>
                <a:gd name="T43" fmla="*/ 97 h 161"/>
                <a:gd name="T44" fmla="*/ 73 w 208"/>
                <a:gd name="T45" fmla="*/ 97 h 161"/>
                <a:gd name="T46" fmla="*/ 80 w 208"/>
                <a:gd name="T47" fmla="*/ 95 h 161"/>
                <a:gd name="T48" fmla="*/ 85 w 208"/>
                <a:gd name="T49" fmla="*/ 102 h 161"/>
                <a:gd name="T50" fmla="*/ 90 w 208"/>
                <a:gd name="T51" fmla="*/ 104 h 161"/>
                <a:gd name="T52" fmla="*/ 95 w 208"/>
                <a:gd name="T53" fmla="*/ 107 h 161"/>
                <a:gd name="T54" fmla="*/ 99 w 208"/>
                <a:gd name="T55" fmla="*/ 111 h 161"/>
                <a:gd name="T56" fmla="*/ 102 w 208"/>
                <a:gd name="T57" fmla="*/ 116 h 161"/>
                <a:gd name="T58" fmla="*/ 106 w 208"/>
                <a:gd name="T59" fmla="*/ 118 h 161"/>
                <a:gd name="T60" fmla="*/ 114 w 208"/>
                <a:gd name="T61" fmla="*/ 125 h 161"/>
                <a:gd name="T62" fmla="*/ 121 w 208"/>
                <a:gd name="T63" fmla="*/ 128 h 161"/>
                <a:gd name="T64" fmla="*/ 125 w 208"/>
                <a:gd name="T65" fmla="*/ 140 h 161"/>
                <a:gd name="T66" fmla="*/ 130 w 208"/>
                <a:gd name="T67" fmla="*/ 140 h 161"/>
                <a:gd name="T68" fmla="*/ 135 w 208"/>
                <a:gd name="T69" fmla="*/ 140 h 161"/>
                <a:gd name="T70" fmla="*/ 144 w 208"/>
                <a:gd name="T71" fmla="*/ 142 h 161"/>
                <a:gd name="T72" fmla="*/ 149 w 208"/>
                <a:gd name="T73" fmla="*/ 147 h 161"/>
                <a:gd name="T74" fmla="*/ 149 w 208"/>
                <a:gd name="T75" fmla="*/ 149 h 161"/>
                <a:gd name="T76" fmla="*/ 149 w 208"/>
                <a:gd name="T77" fmla="*/ 154 h 161"/>
                <a:gd name="T78" fmla="*/ 156 w 208"/>
                <a:gd name="T79" fmla="*/ 154 h 161"/>
                <a:gd name="T80" fmla="*/ 161 w 208"/>
                <a:gd name="T81" fmla="*/ 159 h 161"/>
                <a:gd name="T82" fmla="*/ 175 w 208"/>
                <a:gd name="T83" fmla="*/ 159 h 161"/>
                <a:gd name="T84" fmla="*/ 189 w 208"/>
                <a:gd name="T85" fmla="*/ 151 h 161"/>
                <a:gd name="T86" fmla="*/ 194 w 208"/>
                <a:gd name="T87" fmla="*/ 140 h 161"/>
                <a:gd name="T88" fmla="*/ 206 w 208"/>
                <a:gd name="T89" fmla="*/ 118 h 161"/>
                <a:gd name="T90" fmla="*/ 201 w 208"/>
                <a:gd name="T91" fmla="*/ 107 h 161"/>
                <a:gd name="T92" fmla="*/ 196 w 208"/>
                <a:gd name="T93" fmla="*/ 97 h 161"/>
                <a:gd name="T94" fmla="*/ 182 w 208"/>
                <a:gd name="T95" fmla="*/ 73 h 161"/>
                <a:gd name="T96" fmla="*/ 187 w 208"/>
                <a:gd name="T97" fmla="*/ 69 h 161"/>
                <a:gd name="T98" fmla="*/ 192 w 208"/>
                <a:gd name="T99" fmla="*/ 59 h 161"/>
                <a:gd name="T100" fmla="*/ 187 w 208"/>
                <a:gd name="T101" fmla="*/ 54 h 161"/>
                <a:gd name="T102" fmla="*/ 189 w 208"/>
                <a:gd name="T103" fmla="*/ 50 h 161"/>
                <a:gd name="T104" fmla="*/ 196 w 208"/>
                <a:gd name="T105" fmla="*/ 33 h 161"/>
                <a:gd name="T106" fmla="*/ 192 w 208"/>
                <a:gd name="T107" fmla="*/ 28 h 161"/>
                <a:gd name="T108" fmla="*/ 180 w 208"/>
                <a:gd name="T109" fmla="*/ 31 h 161"/>
                <a:gd name="T110" fmla="*/ 178 w 208"/>
                <a:gd name="T111" fmla="*/ 28 h 161"/>
                <a:gd name="T112" fmla="*/ 170 w 208"/>
                <a:gd name="T113" fmla="*/ 26 h 161"/>
                <a:gd name="T114" fmla="*/ 161 w 208"/>
                <a:gd name="T115" fmla="*/ 19 h 161"/>
                <a:gd name="T116" fmla="*/ 156 w 208"/>
                <a:gd name="T117" fmla="*/ 14 h 161"/>
                <a:gd name="T118" fmla="*/ 144 w 208"/>
                <a:gd name="T119" fmla="*/ 7 h 161"/>
                <a:gd name="T120" fmla="*/ 125 w 208"/>
                <a:gd name="T1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8" h="161">
                  <a:moveTo>
                    <a:pt x="111" y="7"/>
                  </a:moveTo>
                  <a:lnTo>
                    <a:pt x="111" y="5"/>
                  </a:lnTo>
                  <a:lnTo>
                    <a:pt x="106" y="2"/>
                  </a:lnTo>
                  <a:lnTo>
                    <a:pt x="104" y="2"/>
                  </a:lnTo>
                  <a:lnTo>
                    <a:pt x="102" y="5"/>
                  </a:lnTo>
                  <a:lnTo>
                    <a:pt x="106" y="7"/>
                  </a:lnTo>
                  <a:lnTo>
                    <a:pt x="83" y="19"/>
                  </a:lnTo>
                  <a:lnTo>
                    <a:pt x="80" y="19"/>
                  </a:lnTo>
                  <a:lnTo>
                    <a:pt x="78" y="21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2" y="31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5" y="38"/>
                  </a:lnTo>
                  <a:lnTo>
                    <a:pt x="31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6" y="40"/>
                  </a:lnTo>
                  <a:lnTo>
                    <a:pt x="26" y="43"/>
                  </a:lnTo>
                  <a:lnTo>
                    <a:pt x="28" y="43"/>
                  </a:lnTo>
                  <a:lnTo>
                    <a:pt x="26" y="45"/>
                  </a:lnTo>
                  <a:lnTo>
                    <a:pt x="9" y="57"/>
                  </a:lnTo>
                  <a:lnTo>
                    <a:pt x="7" y="57"/>
                  </a:lnTo>
                  <a:lnTo>
                    <a:pt x="0" y="62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12" y="80"/>
                  </a:lnTo>
                  <a:lnTo>
                    <a:pt x="12" y="83"/>
                  </a:lnTo>
                  <a:lnTo>
                    <a:pt x="14" y="83"/>
                  </a:lnTo>
                  <a:lnTo>
                    <a:pt x="19" y="90"/>
                  </a:lnTo>
                  <a:lnTo>
                    <a:pt x="21" y="90"/>
                  </a:lnTo>
                  <a:lnTo>
                    <a:pt x="24" y="92"/>
                  </a:lnTo>
                  <a:lnTo>
                    <a:pt x="26" y="90"/>
                  </a:lnTo>
                  <a:lnTo>
                    <a:pt x="28" y="92"/>
                  </a:lnTo>
                  <a:lnTo>
                    <a:pt x="31" y="90"/>
                  </a:lnTo>
                  <a:lnTo>
                    <a:pt x="33" y="90"/>
                  </a:lnTo>
                  <a:lnTo>
                    <a:pt x="35" y="90"/>
                  </a:lnTo>
                  <a:lnTo>
                    <a:pt x="38" y="92"/>
                  </a:lnTo>
                  <a:lnTo>
                    <a:pt x="40" y="92"/>
                  </a:lnTo>
                  <a:lnTo>
                    <a:pt x="45" y="92"/>
                  </a:lnTo>
                  <a:lnTo>
                    <a:pt x="47" y="90"/>
                  </a:lnTo>
                  <a:lnTo>
                    <a:pt x="50" y="92"/>
                  </a:lnTo>
                  <a:lnTo>
                    <a:pt x="50" y="95"/>
                  </a:lnTo>
                  <a:lnTo>
                    <a:pt x="52" y="95"/>
                  </a:lnTo>
                  <a:lnTo>
                    <a:pt x="54" y="95"/>
                  </a:lnTo>
                  <a:lnTo>
                    <a:pt x="59" y="97"/>
                  </a:lnTo>
                  <a:lnTo>
                    <a:pt x="61" y="97"/>
                  </a:lnTo>
                  <a:lnTo>
                    <a:pt x="61" y="95"/>
                  </a:lnTo>
                  <a:lnTo>
                    <a:pt x="66" y="97"/>
                  </a:lnTo>
                  <a:lnTo>
                    <a:pt x="66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9" y="99"/>
                  </a:lnTo>
                  <a:lnTo>
                    <a:pt x="71" y="99"/>
                  </a:lnTo>
                  <a:lnTo>
                    <a:pt x="73" y="97"/>
                  </a:lnTo>
                  <a:lnTo>
                    <a:pt x="76" y="95"/>
                  </a:lnTo>
                  <a:lnTo>
                    <a:pt x="78" y="95"/>
                  </a:lnTo>
                  <a:lnTo>
                    <a:pt x="80" y="95"/>
                  </a:lnTo>
                  <a:lnTo>
                    <a:pt x="83" y="97"/>
                  </a:lnTo>
                  <a:lnTo>
                    <a:pt x="85" y="99"/>
                  </a:lnTo>
                  <a:lnTo>
                    <a:pt x="85" y="102"/>
                  </a:lnTo>
                  <a:lnTo>
                    <a:pt x="88" y="104"/>
                  </a:lnTo>
                  <a:lnTo>
                    <a:pt x="88" y="102"/>
                  </a:lnTo>
                  <a:lnTo>
                    <a:pt x="90" y="104"/>
                  </a:lnTo>
                  <a:lnTo>
                    <a:pt x="92" y="104"/>
                  </a:lnTo>
                  <a:lnTo>
                    <a:pt x="92" y="107"/>
                  </a:lnTo>
                  <a:lnTo>
                    <a:pt x="95" y="107"/>
                  </a:lnTo>
                  <a:lnTo>
                    <a:pt x="95" y="109"/>
                  </a:lnTo>
                  <a:lnTo>
                    <a:pt x="97" y="109"/>
                  </a:lnTo>
                  <a:lnTo>
                    <a:pt x="99" y="111"/>
                  </a:lnTo>
                  <a:lnTo>
                    <a:pt x="102" y="114"/>
                  </a:lnTo>
                  <a:lnTo>
                    <a:pt x="102" y="114"/>
                  </a:lnTo>
                  <a:lnTo>
                    <a:pt x="102" y="116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6" y="118"/>
                  </a:lnTo>
                  <a:lnTo>
                    <a:pt x="111" y="123"/>
                  </a:lnTo>
                  <a:lnTo>
                    <a:pt x="111" y="125"/>
                  </a:lnTo>
                  <a:lnTo>
                    <a:pt x="114" y="125"/>
                  </a:lnTo>
                  <a:lnTo>
                    <a:pt x="116" y="130"/>
                  </a:lnTo>
                  <a:lnTo>
                    <a:pt x="118" y="128"/>
                  </a:lnTo>
                  <a:lnTo>
                    <a:pt x="121" y="128"/>
                  </a:lnTo>
                  <a:lnTo>
                    <a:pt x="123" y="135"/>
                  </a:lnTo>
                  <a:lnTo>
                    <a:pt x="123" y="137"/>
                  </a:lnTo>
                  <a:lnTo>
                    <a:pt x="125" y="140"/>
                  </a:lnTo>
                  <a:lnTo>
                    <a:pt x="128" y="140"/>
                  </a:lnTo>
                  <a:lnTo>
                    <a:pt x="130" y="140"/>
                  </a:lnTo>
                  <a:lnTo>
                    <a:pt x="130" y="140"/>
                  </a:lnTo>
                  <a:lnTo>
                    <a:pt x="133" y="137"/>
                  </a:lnTo>
                  <a:lnTo>
                    <a:pt x="135" y="135"/>
                  </a:lnTo>
                  <a:lnTo>
                    <a:pt x="135" y="140"/>
                  </a:lnTo>
                  <a:lnTo>
                    <a:pt x="137" y="140"/>
                  </a:lnTo>
                  <a:lnTo>
                    <a:pt x="142" y="140"/>
                  </a:lnTo>
                  <a:lnTo>
                    <a:pt x="144" y="142"/>
                  </a:lnTo>
                  <a:lnTo>
                    <a:pt x="144" y="142"/>
                  </a:lnTo>
                  <a:lnTo>
                    <a:pt x="147" y="142"/>
                  </a:lnTo>
                  <a:lnTo>
                    <a:pt x="149" y="147"/>
                  </a:lnTo>
                  <a:lnTo>
                    <a:pt x="149" y="147"/>
                  </a:lnTo>
                  <a:lnTo>
                    <a:pt x="149" y="149"/>
                  </a:lnTo>
                  <a:lnTo>
                    <a:pt x="149" y="149"/>
                  </a:lnTo>
                  <a:lnTo>
                    <a:pt x="147" y="151"/>
                  </a:lnTo>
                  <a:lnTo>
                    <a:pt x="147" y="151"/>
                  </a:lnTo>
                  <a:lnTo>
                    <a:pt x="149" y="154"/>
                  </a:lnTo>
                  <a:lnTo>
                    <a:pt x="149" y="156"/>
                  </a:lnTo>
                  <a:lnTo>
                    <a:pt x="151" y="156"/>
                  </a:lnTo>
                  <a:lnTo>
                    <a:pt x="156" y="154"/>
                  </a:lnTo>
                  <a:lnTo>
                    <a:pt x="161" y="156"/>
                  </a:lnTo>
                  <a:lnTo>
                    <a:pt x="161" y="159"/>
                  </a:lnTo>
                  <a:lnTo>
                    <a:pt x="161" y="159"/>
                  </a:lnTo>
                  <a:lnTo>
                    <a:pt x="168" y="159"/>
                  </a:lnTo>
                  <a:lnTo>
                    <a:pt x="168" y="159"/>
                  </a:lnTo>
                  <a:lnTo>
                    <a:pt x="175" y="159"/>
                  </a:lnTo>
                  <a:lnTo>
                    <a:pt x="185" y="161"/>
                  </a:lnTo>
                  <a:lnTo>
                    <a:pt x="187" y="159"/>
                  </a:lnTo>
                  <a:lnTo>
                    <a:pt x="189" y="151"/>
                  </a:lnTo>
                  <a:lnTo>
                    <a:pt x="192" y="147"/>
                  </a:lnTo>
                  <a:lnTo>
                    <a:pt x="192" y="144"/>
                  </a:lnTo>
                  <a:lnTo>
                    <a:pt x="194" y="140"/>
                  </a:lnTo>
                  <a:lnTo>
                    <a:pt x="199" y="133"/>
                  </a:lnTo>
                  <a:lnTo>
                    <a:pt x="204" y="123"/>
                  </a:lnTo>
                  <a:lnTo>
                    <a:pt x="206" y="118"/>
                  </a:lnTo>
                  <a:lnTo>
                    <a:pt x="208" y="114"/>
                  </a:lnTo>
                  <a:lnTo>
                    <a:pt x="206" y="111"/>
                  </a:lnTo>
                  <a:lnTo>
                    <a:pt x="201" y="107"/>
                  </a:lnTo>
                  <a:lnTo>
                    <a:pt x="201" y="104"/>
                  </a:lnTo>
                  <a:lnTo>
                    <a:pt x="201" y="104"/>
                  </a:lnTo>
                  <a:lnTo>
                    <a:pt x="196" y="97"/>
                  </a:lnTo>
                  <a:lnTo>
                    <a:pt x="185" y="83"/>
                  </a:lnTo>
                  <a:lnTo>
                    <a:pt x="182" y="78"/>
                  </a:lnTo>
                  <a:lnTo>
                    <a:pt x="182" y="73"/>
                  </a:lnTo>
                  <a:lnTo>
                    <a:pt x="182" y="71"/>
                  </a:lnTo>
                  <a:lnTo>
                    <a:pt x="185" y="71"/>
                  </a:lnTo>
                  <a:lnTo>
                    <a:pt x="187" y="69"/>
                  </a:lnTo>
                  <a:lnTo>
                    <a:pt x="189" y="66"/>
                  </a:lnTo>
                  <a:lnTo>
                    <a:pt x="192" y="64"/>
                  </a:lnTo>
                  <a:lnTo>
                    <a:pt x="192" y="59"/>
                  </a:lnTo>
                  <a:lnTo>
                    <a:pt x="192" y="59"/>
                  </a:lnTo>
                  <a:lnTo>
                    <a:pt x="189" y="57"/>
                  </a:lnTo>
                  <a:lnTo>
                    <a:pt x="187" y="54"/>
                  </a:lnTo>
                  <a:lnTo>
                    <a:pt x="185" y="52"/>
                  </a:lnTo>
                  <a:lnTo>
                    <a:pt x="187" y="50"/>
                  </a:lnTo>
                  <a:lnTo>
                    <a:pt x="189" y="50"/>
                  </a:lnTo>
                  <a:lnTo>
                    <a:pt x="192" y="33"/>
                  </a:lnTo>
                  <a:lnTo>
                    <a:pt x="196" y="33"/>
                  </a:lnTo>
                  <a:lnTo>
                    <a:pt x="196" y="33"/>
                  </a:lnTo>
                  <a:lnTo>
                    <a:pt x="196" y="33"/>
                  </a:lnTo>
                  <a:lnTo>
                    <a:pt x="194" y="31"/>
                  </a:lnTo>
                  <a:lnTo>
                    <a:pt x="192" y="28"/>
                  </a:lnTo>
                  <a:lnTo>
                    <a:pt x="182" y="28"/>
                  </a:lnTo>
                  <a:lnTo>
                    <a:pt x="182" y="31"/>
                  </a:lnTo>
                  <a:lnTo>
                    <a:pt x="180" y="31"/>
                  </a:lnTo>
                  <a:lnTo>
                    <a:pt x="180" y="31"/>
                  </a:lnTo>
                  <a:lnTo>
                    <a:pt x="178" y="28"/>
                  </a:lnTo>
                  <a:lnTo>
                    <a:pt x="178" y="28"/>
                  </a:lnTo>
                  <a:lnTo>
                    <a:pt x="173" y="26"/>
                  </a:lnTo>
                  <a:lnTo>
                    <a:pt x="170" y="26"/>
                  </a:lnTo>
                  <a:lnTo>
                    <a:pt x="170" y="26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1" y="19"/>
                  </a:lnTo>
                  <a:lnTo>
                    <a:pt x="161" y="17"/>
                  </a:lnTo>
                  <a:lnTo>
                    <a:pt x="159" y="17"/>
                  </a:lnTo>
                  <a:lnTo>
                    <a:pt x="156" y="14"/>
                  </a:lnTo>
                  <a:lnTo>
                    <a:pt x="154" y="12"/>
                  </a:lnTo>
                  <a:lnTo>
                    <a:pt x="149" y="10"/>
                  </a:lnTo>
                  <a:lnTo>
                    <a:pt x="144" y="7"/>
                  </a:lnTo>
                  <a:lnTo>
                    <a:pt x="140" y="5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14" y="5"/>
                  </a:lnTo>
                  <a:lnTo>
                    <a:pt x="111" y="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F10E57A-0C62-7CE6-ADFC-6BDAFA04C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198" y="1625017"/>
              <a:ext cx="403923" cy="217795"/>
            </a:xfrm>
            <a:custGeom>
              <a:avLst/>
              <a:gdLst>
                <a:gd name="T0" fmla="*/ 50 w 277"/>
                <a:gd name="T1" fmla="*/ 149 h 161"/>
                <a:gd name="T2" fmla="*/ 59 w 277"/>
                <a:gd name="T3" fmla="*/ 154 h 161"/>
                <a:gd name="T4" fmla="*/ 86 w 277"/>
                <a:gd name="T5" fmla="*/ 154 h 161"/>
                <a:gd name="T6" fmla="*/ 123 w 277"/>
                <a:gd name="T7" fmla="*/ 154 h 161"/>
                <a:gd name="T8" fmla="*/ 147 w 277"/>
                <a:gd name="T9" fmla="*/ 156 h 161"/>
                <a:gd name="T10" fmla="*/ 159 w 277"/>
                <a:gd name="T11" fmla="*/ 149 h 161"/>
                <a:gd name="T12" fmla="*/ 159 w 277"/>
                <a:gd name="T13" fmla="*/ 156 h 161"/>
                <a:gd name="T14" fmla="*/ 175 w 277"/>
                <a:gd name="T15" fmla="*/ 156 h 161"/>
                <a:gd name="T16" fmla="*/ 175 w 277"/>
                <a:gd name="T17" fmla="*/ 161 h 161"/>
                <a:gd name="T18" fmla="*/ 183 w 277"/>
                <a:gd name="T19" fmla="*/ 158 h 161"/>
                <a:gd name="T20" fmla="*/ 204 w 277"/>
                <a:gd name="T21" fmla="*/ 156 h 161"/>
                <a:gd name="T22" fmla="*/ 235 w 277"/>
                <a:gd name="T23" fmla="*/ 156 h 161"/>
                <a:gd name="T24" fmla="*/ 258 w 277"/>
                <a:gd name="T25" fmla="*/ 156 h 161"/>
                <a:gd name="T26" fmla="*/ 277 w 277"/>
                <a:gd name="T27" fmla="*/ 125 h 161"/>
                <a:gd name="T28" fmla="*/ 277 w 277"/>
                <a:gd name="T29" fmla="*/ 99 h 161"/>
                <a:gd name="T30" fmla="*/ 277 w 277"/>
                <a:gd name="T31" fmla="*/ 85 h 161"/>
                <a:gd name="T32" fmla="*/ 265 w 277"/>
                <a:gd name="T33" fmla="*/ 83 h 161"/>
                <a:gd name="T34" fmla="*/ 251 w 277"/>
                <a:gd name="T35" fmla="*/ 83 h 161"/>
                <a:gd name="T36" fmla="*/ 247 w 277"/>
                <a:gd name="T37" fmla="*/ 83 h 161"/>
                <a:gd name="T38" fmla="*/ 232 w 277"/>
                <a:gd name="T39" fmla="*/ 83 h 161"/>
                <a:gd name="T40" fmla="*/ 216 w 277"/>
                <a:gd name="T41" fmla="*/ 14 h 161"/>
                <a:gd name="T42" fmla="*/ 216 w 277"/>
                <a:gd name="T43" fmla="*/ 2 h 161"/>
                <a:gd name="T44" fmla="*/ 197 w 277"/>
                <a:gd name="T45" fmla="*/ 14 h 161"/>
                <a:gd name="T46" fmla="*/ 161 w 277"/>
                <a:gd name="T47" fmla="*/ 14 h 161"/>
                <a:gd name="T48" fmla="*/ 159 w 277"/>
                <a:gd name="T49" fmla="*/ 7 h 161"/>
                <a:gd name="T50" fmla="*/ 157 w 277"/>
                <a:gd name="T51" fmla="*/ 14 h 161"/>
                <a:gd name="T52" fmla="*/ 131 w 277"/>
                <a:gd name="T53" fmla="*/ 12 h 161"/>
                <a:gd name="T54" fmla="*/ 119 w 277"/>
                <a:gd name="T55" fmla="*/ 0 h 161"/>
                <a:gd name="T56" fmla="*/ 126 w 277"/>
                <a:gd name="T57" fmla="*/ 7 h 161"/>
                <a:gd name="T58" fmla="*/ 107 w 277"/>
                <a:gd name="T59" fmla="*/ 12 h 161"/>
                <a:gd name="T60" fmla="*/ 102 w 277"/>
                <a:gd name="T61" fmla="*/ 0 h 161"/>
                <a:gd name="T62" fmla="*/ 100 w 277"/>
                <a:gd name="T63" fmla="*/ 5 h 161"/>
                <a:gd name="T64" fmla="*/ 95 w 277"/>
                <a:gd name="T65" fmla="*/ 12 h 161"/>
                <a:gd name="T66" fmla="*/ 57 w 277"/>
                <a:gd name="T67" fmla="*/ 12 h 161"/>
                <a:gd name="T68" fmla="*/ 24 w 277"/>
                <a:gd name="T69" fmla="*/ 12 h 161"/>
                <a:gd name="T70" fmla="*/ 0 w 277"/>
                <a:gd name="T71" fmla="*/ 61 h 161"/>
                <a:gd name="T72" fmla="*/ 0 w 277"/>
                <a:gd name="T73" fmla="*/ 83 h 161"/>
                <a:gd name="T74" fmla="*/ 7 w 277"/>
                <a:gd name="T75" fmla="*/ 90 h 161"/>
                <a:gd name="T76" fmla="*/ 0 w 277"/>
                <a:gd name="T77" fmla="*/ 99 h 161"/>
                <a:gd name="T78" fmla="*/ 0 w 277"/>
                <a:gd name="T79" fmla="*/ 125 h 161"/>
                <a:gd name="T80" fmla="*/ 50 w 277"/>
                <a:gd name="T81" fmla="*/ 12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7" h="161">
                  <a:moveTo>
                    <a:pt x="50" y="128"/>
                  </a:moveTo>
                  <a:lnTo>
                    <a:pt x="50" y="149"/>
                  </a:lnTo>
                  <a:lnTo>
                    <a:pt x="50" y="154"/>
                  </a:lnTo>
                  <a:lnTo>
                    <a:pt x="59" y="154"/>
                  </a:lnTo>
                  <a:lnTo>
                    <a:pt x="78" y="154"/>
                  </a:lnTo>
                  <a:lnTo>
                    <a:pt x="86" y="154"/>
                  </a:lnTo>
                  <a:lnTo>
                    <a:pt x="107" y="154"/>
                  </a:lnTo>
                  <a:lnTo>
                    <a:pt x="123" y="154"/>
                  </a:lnTo>
                  <a:lnTo>
                    <a:pt x="133" y="154"/>
                  </a:lnTo>
                  <a:lnTo>
                    <a:pt x="147" y="156"/>
                  </a:lnTo>
                  <a:lnTo>
                    <a:pt x="147" y="149"/>
                  </a:lnTo>
                  <a:lnTo>
                    <a:pt x="159" y="149"/>
                  </a:lnTo>
                  <a:lnTo>
                    <a:pt x="159" y="149"/>
                  </a:lnTo>
                  <a:lnTo>
                    <a:pt x="159" y="156"/>
                  </a:lnTo>
                  <a:lnTo>
                    <a:pt x="168" y="156"/>
                  </a:lnTo>
                  <a:lnTo>
                    <a:pt x="175" y="156"/>
                  </a:lnTo>
                  <a:lnTo>
                    <a:pt x="175" y="161"/>
                  </a:lnTo>
                  <a:lnTo>
                    <a:pt x="175" y="161"/>
                  </a:lnTo>
                  <a:lnTo>
                    <a:pt x="180" y="161"/>
                  </a:lnTo>
                  <a:lnTo>
                    <a:pt x="183" y="158"/>
                  </a:lnTo>
                  <a:lnTo>
                    <a:pt x="183" y="156"/>
                  </a:lnTo>
                  <a:lnTo>
                    <a:pt x="204" y="156"/>
                  </a:lnTo>
                  <a:lnTo>
                    <a:pt x="213" y="156"/>
                  </a:lnTo>
                  <a:lnTo>
                    <a:pt x="235" y="156"/>
                  </a:lnTo>
                  <a:lnTo>
                    <a:pt x="237" y="156"/>
                  </a:lnTo>
                  <a:lnTo>
                    <a:pt x="258" y="156"/>
                  </a:lnTo>
                  <a:lnTo>
                    <a:pt x="275" y="156"/>
                  </a:lnTo>
                  <a:lnTo>
                    <a:pt x="277" y="125"/>
                  </a:lnTo>
                  <a:lnTo>
                    <a:pt x="277" y="121"/>
                  </a:lnTo>
                  <a:lnTo>
                    <a:pt x="277" y="99"/>
                  </a:lnTo>
                  <a:lnTo>
                    <a:pt x="277" y="97"/>
                  </a:lnTo>
                  <a:lnTo>
                    <a:pt x="277" y="85"/>
                  </a:lnTo>
                  <a:lnTo>
                    <a:pt x="275" y="83"/>
                  </a:lnTo>
                  <a:lnTo>
                    <a:pt x="265" y="83"/>
                  </a:lnTo>
                  <a:lnTo>
                    <a:pt x="258" y="83"/>
                  </a:lnTo>
                  <a:lnTo>
                    <a:pt x="251" y="83"/>
                  </a:lnTo>
                  <a:lnTo>
                    <a:pt x="249" y="83"/>
                  </a:lnTo>
                  <a:lnTo>
                    <a:pt x="247" y="83"/>
                  </a:lnTo>
                  <a:lnTo>
                    <a:pt x="244" y="83"/>
                  </a:lnTo>
                  <a:lnTo>
                    <a:pt x="232" y="83"/>
                  </a:lnTo>
                  <a:lnTo>
                    <a:pt x="216" y="14"/>
                  </a:lnTo>
                  <a:lnTo>
                    <a:pt x="216" y="14"/>
                  </a:lnTo>
                  <a:lnTo>
                    <a:pt x="216" y="5"/>
                  </a:lnTo>
                  <a:lnTo>
                    <a:pt x="216" y="2"/>
                  </a:lnTo>
                  <a:lnTo>
                    <a:pt x="197" y="2"/>
                  </a:lnTo>
                  <a:lnTo>
                    <a:pt x="197" y="14"/>
                  </a:lnTo>
                  <a:lnTo>
                    <a:pt x="192" y="14"/>
                  </a:lnTo>
                  <a:lnTo>
                    <a:pt x="161" y="14"/>
                  </a:lnTo>
                  <a:lnTo>
                    <a:pt x="161" y="7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7" y="14"/>
                  </a:lnTo>
                  <a:lnTo>
                    <a:pt x="152" y="14"/>
                  </a:lnTo>
                  <a:lnTo>
                    <a:pt x="131" y="12"/>
                  </a:lnTo>
                  <a:lnTo>
                    <a:pt x="131" y="0"/>
                  </a:lnTo>
                  <a:lnTo>
                    <a:pt x="119" y="0"/>
                  </a:lnTo>
                  <a:lnTo>
                    <a:pt x="119" y="7"/>
                  </a:lnTo>
                  <a:lnTo>
                    <a:pt x="126" y="7"/>
                  </a:lnTo>
                  <a:lnTo>
                    <a:pt x="123" y="12"/>
                  </a:lnTo>
                  <a:lnTo>
                    <a:pt x="107" y="12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100" y="5"/>
                  </a:lnTo>
                  <a:lnTo>
                    <a:pt x="95" y="7"/>
                  </a:lnTo>
                  <a:lnTo>
                    <a:pt x="95" y="12"/>
                  </a:lnTo>
                  <a:lnTo>
                    <a:pt x="74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24" y="12"/>
                  </a:lnTo>
                  <a:lnTo>
                    <a:pt x="0" y="12"/>
                  </a:lnTo>
                  <a:lnTo>
                    <a:pt x="0" y="61"/>
                  </a:lnTo>
                  <a:lnTo>
                    <a:pt x="0" y="76"/>
                  </a:lnTo>
                  <a:lnTo>
                    <a:pt x="0" y="83"/>
                  </a:lnTo>
                  <a:lnTo>
                    <a:pt x="7" y="85"/>
                  </a:lnTo>
                  <a:lnTo>
                    <a:pt x="7" y="90"/>
                  </a:lnTo>
                  <a:lnTo>
                    <a:pt x="0" y="90"/>
                  </a:lnTo>
                  <a:lnTo>
                    <a:pt x="0" y="99"/>
                  </a:lnTo>
                  <a:lnTo>
                    <a:pt x="0" y="106"/>
                  </a:lnTo>
                  <a:lnTo>
                    <a:pt x="0" y="125"/>
                  </a:lnTo>
                  <a:lnTo>
                    <a:pt x="31" y="128"/>
                  </a:lnTo>
                  <a:lnTo>
                    <a:pt x="50" y="128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D097811-FDAB-4223-CD53-B2FD606C9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956" y="2171532"/>
              <a:ext cx="373300" cy="388242"/>
            </a:xfrm>
            <a:custGeom>
              <a:avLst/>
              <a:gdLst>
                <a:gd name="T0" fmla="*/ 187 w 256"/>
                <a:gd name="T1" fmla="*/ 8 h 287"/>
                <a:gd name="T2" fmla="*/ 170 w 256"/>
                <a:gd name="T3" fmla="*/ 8 h 287"/>
                <a:gd name="T4" fmla="*/ 159 w 256"/>
                <a:gd name="T5" fmla="*/ 8 h 287"/>
                <a:gd name="T6" fmla="*/ 142 w 256"/>
                <a:gd name="T7" fmla="*/ 8 h 287"/>
                <a:gd name="T8" fmla="*/ 140 w 256"/>
                <a:gd name="T9" fmla="*/ 8 h 287"/>
                <a:gd name="T10" fmla="*/ 123 w 256"/>
                <a:gd name="T11" fmla="*/ 5 h 287"/>
                <a:gd name="T12" fmla="*/ 102 w 256"/>
                <a:gd name="T13" fmla="*/ 5 h 287"/>
                <a:gd name="T14" fmla="*/ 88 w 256"/>
                <a:gd name="T15" fmla="*/ 0 h 287"/>
                <a:gd name="T16" fmla="*/ 83 w 256"/>
                <a:gd name="T17" fmla="*/ 5 h 287"/>
                <a:gd name="T18" fmla="*/ 71 w 256"/>
                <a:gd name="T19" fmla="*/ 3 h 287"/>
                <a:gd name="T20" fmla="*/ 57 w 256"/>
                <a:gd name="T21" fmla="*/ 3 h 287"/>
                <a:gd name="T22" fmla="*/ 54 w 256"/>
                <a:gd name="T23" fmla="*/ 5 h 287"/>
                <a:gd name="T24" fmla="*/ 52 w 256"/>
                <a:gd name="T25" fmla="*/ 3 h 287"/>
                <a:gd name="T26" fmla="*/ 40 w 256"/>
                <a:gd name="T27" fmla="*/ 3 h 287"/>
                <a:gd name="T28" fmla="*/ 9 w 256"/>
                <a:gd name="T29" fmla="*/ 3 h 287"/>
                <a:gd name="T30" fmla="*/ 2 w 256"/>
                <a:gd name="T31" fmla="*/ 38 h 287"/>
                <a:gd name="T32" fmla="*/ 0 w 256"/>
                <a:gd name="T33" fmla="*/ 67 h 287"/>
                <a:gd name="T34" fmla="*/ 0 w 256"/>
                <a:gd name="T35" fmla="*/ 102 h 287"/>
                <a:gd name="T36" fmla="*/ 12 w 256"/>
                <a:gd name="T37" fmla="*/ 112 h 287"/>
                <a:gd name="T38" fmla="*/ 9 w 256"/>
                <a:gd name="T39" fmla="*/ 142 h 287"/>
                <a:gd name="T40" fmla="*/ 12 w 256"/>
                <a:gd name="T41" fmla="*/ 171 h 287"/>
                <a:gd name="T42" fmla="*/ 9 w 256"/>
                <a:gd name="T43" fmla="*/ 232 h 287"/>
                <a:gd name="T44" fmla="*/ 28 w 256"/>
                <a:gd name="T45" fmla="*/ 232 h 287"/>
                <a:gd name="T46" fmla="*/ 59 w 256"/>
                <a:gd name="T47" fmla="*/ 232 h 287"/>
                <a:gd name="T48" fmla="*/ 71 w 256"/>
                <a:gd name="T49" fmla="*/ 232 h 287"/>
                <a:gd name="T50" fmla="*/ 71 w 256"/>
                <a:gd name="T51" fmla="*/ 235 h 287"/>
                <a:gd name="T52" fmla="*/ 78 w 256"/>
                <a:gd name="T53" fmla="*/ 235 h 287"/>
                <a:gd name="T54" fmla="*/ 80 w 256"/>
                <a:gd name="T55" fmla="*/ 237 h 287"/>
                <a:gd name="T56" fmla="*/ 95 w 256"/>
                <a:gd name="T57" fmla="*/ 258 h 287"/>
                <a:gd name="T58" fmla="*/ 111 w 256"/>
                <a:gd name="T59" fmla="*/ 287 h 287"/>
                <a:gd name="T60" fmla="*/ 135 w 256"/>
                <a:gd name="T61" fmla="*/ 265 h 287"/>
                <a:gd name="T62" fmla="*/ 144 w 256"/>
                <a:gd name="T63" fmla="*/ 254 h 287"/>
                <a:gd name="T64" fmla="*/ 161 w 256"/>
                <a:gd name="T65" fmla="*/ 242 h 287"/>
                <a:gd name="T66" fmla="*/ 170 w 256"/>
                <a:gd name="T67" fmla="*/ 232 h 287"/>
                <a:gd name="T68" fmla="*/ 180 w 256"/>
                <a:gd name="T69" fmla="*/ 225 h 287"/>
                <a:gd name="T70" fmla="*/ 192 w 256"/>
                <a:gd name="T71" fmla="*/ 216 h 287"/>
                <a:gd name="T72" fmla="*/ 199 w 256"/>
                <a:gd name="T73" fmla="*/ 216 h 287"/>
                <a:gd name="T74" fmla="*/ 194 w 256"/>
                <a:gd name="T75" fmla="*/ 197 h 287"/>
                <a:gd name="T76" fmla="*/ 199 w 256"/>
                <a:gd name="T77" fmla="*/ 185 h 287"/>
                <a:gd name="T78" fmla="*/ 206 w 256"/>
                <a:gd name="T79" fmla="*/ 173 h 287"/>
                <a:gd name="T80" fmla="*/ 208 w 256"/>
                <a:gd name="T81" fmla="*/ 164 h 287"/>
                <a:gd name="T82" fmla="*/ 208 w 256"/>
                <a:gd name="T83" fmla="*/ 154 h 287"/>
                <a:gd name="T84" fmla="*/ 213 w 256"/>
                <a:gd name="T85" fmla="*/ 135 h 287"/>
                <a:gd name="T86" fmla="*/ 230 w 256"/>
                <a:gd name="T87" fmla="*/ 123 h 287"/>
                <a:gd name="T88" fmla="*/ 244 w 256"/>
                <a:gd name="T89" fmla="*/ 109 h 287"/>
                <a:gd name="T90" fmla="*/ 249 w 256"/>
                <a:gd name="T91" fmla="*/ 97 h 287"/>
                <a:gd name="T92" fmla="*/ 253 w 256"/>
                <a:gd name="T93" fmla="*/ 93 h 287"/>
                <a:gd name="T94" fmla="*/ 253 w 256"/>
                <a:gd name="T95" fmla="*/ 79 h 287"/>
                <a:gd name="T96" fmla="*/ 246 w 256"/>
                <a:gd name="T97" fmla="*/ 74 h 287"/>
                <a:gd name="T98" fmla="*/ 239 w 256"/>
                <a:gd name="T99" fmla="*/ 60 h 287"/>
                <a:gd name="T100" fmla="*/ 239 w 256"/>
                <a:gd name="T101" fmla="*/ 53 h 287"/>
                <a:gd name="T102" fmla="*/ 239 w 256"/>
                <a:gd name="T103" fmla="*/ 50 h 287"/>
                <a:gd name="T104" fmla="*/ 234 w 256"/>
                <a:gd name="T105" fmla="*/ 41 h 287"/>
                <a:gd name="T106" fmla="*/ 232 w 256"/>
                <a:gd name="T107" fmla="*/ 34 h 287"/>
                <a:gd name="T108" fmla="*/ 225 w 256"/>
                <a:gd name="T109" fmla="*/ 24 h 287"/>
                <a:gd name="T110" fmla="*/ 213 w 256"/>
                <a:gd name="T111" fmla="*/ 1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6" h="287">
                  <a:moveTo>
                    <a:pt x="213" y="10"/>
                  </a:moveTo>
                  <a:lnTo>
                    <a:pt x="213" y="10"/>
                  </a:lnTo>
                  <a:lnTo>
                    <a:pt x="197" y="8"/>
                  </a:lnTo>
                  <a:lnTo>
                    <a:pt x="187" y="8"/>
                  </a:lnTo>
                  <a:lnTo>
                    <a:pt x="185" y="8"/>
                  </a:lnTo>
                  <a:lnTo>
                    <a:pt x="180" y="8"/>
                  </a:lnTo>
                  <a:lnTo>
                    <a:pt x="178" y="8"/>
                  </a:lnTo>
                  <a:lnTo>
                    <a:pt x="170" y="8"/>
                  </a:lnTo>
                  <a:lnTo>
                    <a:pt x="166" y="8"/>
                  </a:lnTo>
                  <a:lnTo>
                    <a:pt x="161" y="8"/>
                  </a:lnTo>
                  <a:lnTo>
                    <a:pt x="159" y="8"/>
                  </a:lnTo>
                  <a:lnTo>
                    <a:pt x="159" y="8"/>
                  </a:lnTo>
                  <a:lnTo>
                    <a:pt x="154" y="8"/>
                  </a:lnTo>
                  <a:lnTo>
                    <a:pt x="149" y="8"/>
                  </a:lnTo>
                  <a:lnTo>
                    <a:pt x="149" y="8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28" y="5"/>
                  </a:lnTo>
                  <a:lnTo>
                    <a:pt x="123" y="5"/>
                  </a:lnTo>
                  <a:lnTo>
                    <a:pt x="121" y="5"/>
                  </a:lnTo>
                  <a:lnTo>
                    <a:pt x="118" y="5"/>
                  </a:lnTo>
                  <a:lnTo>
                    <a:pt x="107" y="5"/>
                  </a:lnTo>
                  <a:lnTo>
                    <a:pt x="102" y="5"/>
                  </a:lnTo>
                  <a:lnTo>
                    <a:pt x="99" y="5"/>
                  </a:lnTo>
                  <a:lnTo>
                    <a:pt x="95" y="5"/>
                  </a:lnTo>
                  <a:lnTo>
                    <a:pt x="90" y="5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3" y="5"/>
                  </a:lnTo>
                  <a:lnTo>
                    <a:pt x="78" y="5"/>
                  </a:lnTo>
                  <a:lnTo>
                    <a:pt x="76" y="5"/>
                  </a:lnTo>
                  <a:lnTo>
                    <a:pt x="73" y="5"/>
                  </a:lnTo>
                  <a:lnTo>
                    <a:pt x="71" y="3"/>
                  </a:lnTo>
                  <a:lnTo>
                    <a:pt x="66" y="3"/>
                  </a:lnTo>
                  <a:lnTo>
                    <a:pt x="62" y="3"/>
                  </a:lnTo>
                  <a:lnTo>
                    <a:pt x="59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45" y="3"/>
                  </a:lnTo>
                  <a:lnTo>
                    <a:pt x="40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28" y="3"/>
                  </a:lnTo>
                  <a:lnTo>
                    <a:pt x="9" y="3"/>
                  </a:lnTo>
                  <a:lnTo>
                    <a:pt x="2" y="0"/>
                  </a:lnTo>
                  <a:lnTo>
                    <a:pt x="2" y="19"/>
                  </a:lnTo>
                  <a:lnTo>
                    <a:pt x="2" y="34"/>
                  </a:lnTo>
                  <a:lnTo>
                    <a:pt x="2" y="38"/>
                  </a:lnTo>
                  <a:lnTo>
                    <a:pt x="2" y="43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0" y="88"/>
                  </a:lnTo>
                  <a:lnTo>
                    <a:pt x="0" y="95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2" y="112"/>
                  </a:lnTo>
                  <a:lnTo>
                    <a:pt x="9" y="112"/>
                  </a:lnTo>
                  <a:lnTo>
                    <a:pt x="12" y="112"/>
                  </a:lnTo>
                  <a:lnTo>
                    <a:pt x="12" y="114"/>
                  </a:lnTo>
                  <a:lnTo>
                    <a:pt x="12" y="123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9" y="150"/>
                  </a:lnTo>
                  <a:lnTo>
                    <a:pt x="9" y="168"/>
                  </a:lnTo>
                  <a:lnTo>
                    <a:pt x="9" y="171"/>
                  </a:lnTo>
                  <a:lnTo>
                    <a:pt x="12" y="171"/>
                  </a:lnTo>
                  <a:lnTo>
                    <a:pt x="9" y="173"/>
                  </a:lnTo>
                  <a:lnTo>
                    <a:pt x="9" y="180"/>
                  </a:lnTo>
                  <a:lnTo>
                    <a:pt x="9" y="199"/>
                  </a:lnTo>
                  <a:lnTo>
                    <a:pt x="9" y="232"/>
                  </a:lnTo>
                  <a:lnTo>
                    <a:pt x="12" y="232"/>
                  </a:lnTo>
                  <a:lnTo>
                    <a:pt x="14" y="232"/>
                  </a:lnTo>
                  <a:lnTo>
                    <a:pt x="17" y="232"/>
                  </a:lnTo>
                  <a:lnTo>
                    <a:pt x="28" y="232"/>
                  </a:lnTo>
                  <a:lnTo>
                    <a:pt x="31" y="232"/>
                  </a:lnTo>
                  <a:lnTo>
                    <a:pt x="38" y="232"/>
                  </a:lnTo>
                  <a:lnTo>
                    <a:pt x="47" y="232"/>
                  </a:lnTo>
                  <a:lnTo>
                    <a:pt x="59" y="232"/>
                  </a:lnTo>
                  <a:lnTo>
                    <a:pt x="59" y="232"/>
                  </a:lnTo>
                  <a:lnTo>
                    <a:pt x="64" y="232"/>
                  </a:lnTo>
                  <a:lnTo>
                    <a:pt x="66" y="232"/>
                  </a:lnTo>
                  <a:lnTo>
                    <a:pt x="71" y="232"/>
                  </a:lnTo>
                  <a:lnTo>
                    <a:pt x="71" y="235"/>
                  </a:lnTo>
                  <a:lnTo>
                    <a:pt x="71" y="235"/>
                  </a:lnTo>
                  <a:lnTo>
                    <a:pt x="71" y="235"/>
                  </a:lnTo>
                  <a:lnTo>
                    <a:pt x="71" y="235"/>
                  </a:lnTo>
                  <a:lnTo>
                    <a:pt x="71" y="232"/>
                  </a:lnTo>
                  <a:lnTo>
                    <a:pt x="73" y="232"/>
                  </a:lnTo>
                  <a:lnTo>
                    <a:pt x="73" y="235"/>
                  </a:lnTo>
                  <a:lnTo>
                    <a:pt x="78" y="235"/>
                  </a:lnTo>
                  <a:lnTo>
                    <a:pt x="83" y="235"/>
                  </a:lnTo>
                  <a:lnTo>
                    <a:pt x="80" y="235"/>
                  </a:lnTo>
                  <a:lnTo>
                    <a:pt x="80" y="237"/>
                  </a:lnTo>
                  <a:lnTo>
                    <a:pt x="80" y="237"/>
                  </a:lnTo>
                  <a:lnTo>
                    <a:pt x="83" y="237"/>
                  </a:lnTo>
                  <a:lnTo>
                    <a:pt x="90" y="249"/>
                  </a:lnTo>
                  <a:lnTo>
                    <a:pt x="92" y="254"/>
                  </a:lnTo>
                  <a:lnTo>
                    <a:pt x="95" y="258"/>
                  </a:lnTo>
                  <a:lnTo>
                    <a:pt x="97" y="261"/>
                  </a:lnTo>
                  <a:lnTo>
                    <a:pt x="97" y="261"/>
                  </a:lnTo>
                  <a:lnTo>
                    <a:pt x="111" y="284"/>
                  </a:lnTo>
                  <a:lnTo>
                    <a:pt x="111" y="287"/>
                  </a:lnTo>
                  <a:lnTo>
                    <a:pt x="114" y="284"/>
                  </a:lnTo>
                  <a:lnTo>
                    <a:pt x="125" y="275"/>
                  </a:lnTo>
                  <a:lnTo>
                    <a:pt x="130" y="270"/>
                  </a:lnTo>
                  <a:lnTo>
                    <a:pt x="135" y="265"/>
                  </a:lnTo>
                  <a:lnTo>
                    <a:pt x="137" y="263"/>
                  </a:lnTo>
                  <a:lnTo>
                    <a:pt x="140" y="263"/>
                  </a:lnTo>
                  <a:lnTo>
                    <a:pt x="142" y="256"/>
                  </a:lnTo>
                  <a:lnTo>
                    <a:pt x="144" y="254"/>
                  </a:lnTo>
                  <a:lnTo>
                    <a:pt x="147" y="254"/>
                  </a:lnTo>
                  <a:lnTo>
                    <a:pt x="152" y="249"/>
                  </a:lnTo>
                  <a:lnTo>
                    <a:pt x="156" y="247"/>
                  </a:lnTo>
                  <a:lnTo>
                    <a:pt x="161" y="242"/>
                  </a:lnTo>
                  <a:lnTo>
                    <a:pt x="166" y="239"/>
                  </a:lnTo>
                  <a:lnTo>
                    <a:pt x="168" y="235"/>
                  </a:lnTo>
                  <a:lnTo>
                    <a:pt x="168" y="235"/>
                  </a:lnTo>
                  <a:lnTo>
                    <a:pt x="170" y="232"/>
                  </a:lnTo>
                  <a:lnTo>
                    <a:pt x="175" y="228"/>
                  </a:lnTo>
                  <a:lnTo>
                    <a:pt x="178" y="228"/>
                  </a:lnTo>
                  <a:lnTo>
                    <a:pt x="178" y="228"/>
                  </a:lnTo>
                  <a:lnTo>
                    <a:pt x="180" y="225"/>
                  </a:lnTo>
                  <a:lnTo>
                    <a:pt x="185" y="220"/>
                  </a:lnTo>
                  <a:lnTo>
                    <a:pt x="187" y="218"/>
                  </a:lnTo>
                  <a:lnTo>
                    <a:pt x="189" y="216"/>
                  </a:lnTo>
                  <a:lnTo>
                    <a:pt x="192" y="216"/>
                  </a:lnTo>
                  <a:lnTo>
                    <a:pt x="197" y="218"/>
                  </a:lnTo>
                  <a:lnTo>
                    <a:pt x="199" y="218"/>
                  </a:lnTo>
                  <a:lnTo>
                    <a:pt x="199" y="216"/>
                  </a:lnTo>
                  <a:lnTo>
                    <a:pt x="199" y="216"/>
                  </a:lnTo>
                  <a:lnTo>
                    <a:pt x="197" y="211"/>
                  </a:lnTo>
                  <a:lnTo>
                    <a:pt x="194" y="204"/>
                  </a:lnTo>
                  <a:lnTo>
                    <a:pt x="197" y="199"/>
                  </a:lnTo>
                  <a:lnTo>
                    <a:pt x="194" y="197"/>
                  </a:lnTo>
                  <a:lnTo>
                    <a:pt x="194" y="194"/>
                  </a:lnTo>
                  <a:lnTo>
                    <a:pt x="199" y="190"/>
                  </a:lnTo>
                  <a:lnTo>
                    <a:pt x="199" y="187"/>
                  </a:lnTo>
                  <a:lnTo>
                    <a:pt x="199" y="185"/>
                  </a:lnTo>
                  <a:lnTo>
                    <a:pt x="199" y="183"/>
                  </a:lnTo>
                  <a:lnTo>
                    <a:pt x="201" y="180"/>
                  </a:lnTo>
                  <a:lnTo>
                    <a:pt x="204" y="176"/>
                  </a:lnTo>
                  <a:lnTo>
                    <a:pt x="206" y="173"/>
                  </a:lnTo>
                  <a:lnTo>
                    <a:pt x="206" y="173"/>
                  </a:lnTo>
                  <a:lnTo>
                    <a:pt x="206" y="166"/>
                  </a:lnTo>
                  <a:lnTo>
                    <a:pt x="208" y="166"/>
                  </a:lnTo>
                  <a:lnTo>
                    <a:pt x="208" y="164"/>
                  </a:lnTo>
                  <a:lnTo>
                    <a:pt x="208" y="161"/>
                  </a:lnTo>
                  <a:lnTo>
                    <a:pt x="208" y="159"/>
                  </a:lnTo>
                  <a:lnTo>
                    <a:pt x="208" y="157"/>
                  </a:lnTo>
                  <a:lnTo>
                    <a:pt x="208" y="154"/>
                  </a:lnTo>
                  <a:lnTo>
                    <a:pt x="204" y="147"/>
                  </a:lnTo>
                  <a:lnTo>
                    <a:pt x="206" y="145"/>
                  </a:lnTo>
                  <a:lnTo>
                    <a:pt x="211" y="140"/>
                  </a:lnTo>
                  <a:lnTo>
                    <a:pt x="213" y="135"/>
                  </a:lnTo>
                  <a:lnTo>
                    <a:pt x="218" y="135"/>
                  </a:lnTo>
                  <a:lnTo>
                    <a:pt x="218" y="133"/>
                  </a:lnTo>
                  <a:lnTo>
                    <a:pt x="225" y="128"/>
                  </a:lnTo>
                  <a:lnTo>
                    <a:pt x="230" y="123"/>
                  </a:lnTo>
                  <a:lnTo>
                    <a:pt x="234" y="119"/>
                  </a:lnTo>
                  <a:lnTo>
                    <a:pt x="237" y="116"/>
                  </a:lnTo>
                  <a:lnTo>
                    <a:pt x="241" y="112"/>
                  </a:lnTo>
                  <a:lnTo>
                    <a:pt x="244" y="109"/>
                  </a:lnTo>
                  <a:lnTo>
                    <a:pt x="246" y="107"/>
                  </a:lnTo>
                  <a:lnTo>
                    <a:pt x="251" y="102"/>
                  </a:lnTo>
                  <a:lnTo>
                    <a:pt x="251" y="100"/>
                  </a:lnTo>
                  <a:lnTo>
                    <a:pt x="249" y="97"/>
                  </a:lnTo>
                  <a:lnTo>
                    <a:pt x="249" y="95"/>
                  </a:lnTo>
                  <a:lnTo>
                    <a:pt x="251" y="95"/>
                  </a:lnTo>
                  <a:lnTo>
                    <a:pt x="253" y="95"/>
                  </a:lnTo>
                  <a:lnTo>
                    <a:pt x="253" y="93"/>
                  </a:lnTo>
                  <a:lnTo>
                    <a:pt x="256" y="88"/>
                  </a:lnTo>
                  <a:lnTo>
                    <a:pt x="256" y="83"/>
                  </a:lnTo>
                  <a:lnTo>
                    <a:pt x="256" y="81"/>
                  </a:lnTo>
                  <a:lnTo>
                    <a:pt x="253" y="79"/>
                  </a:lnTo>
                  <a:lnTo>
                    <a:pt x="251" y="79"/>
                  </a:lnTo>
                  <a:lnTo>
                    <a:pt x="249" y="79"/>
                  </a:lnTo>
                  <a:lnTo>
                    <a:pt x="249" y="79"/>
                  </a:lnTo>
                  <a:lnTo>
                    <a:pt x="246" y="74"/>
                  </a:lnTo>
                  <a:lnTo>
                    <a:pt x="244" y="69"/>
                  </a:lnTo>
                  <a:lnTo>
                    <a:pt x="241" y="64"/>
                  </a:lnTo>
                  <a:lnTo>
                    <a:pt x="239" y="64"/>
                  </a:lnTo>
                  <a:lnTo>
                    <a:pt x="239" y="60"/>
                  </a:lnTo>
                  <a:lnTo>
                    <a:pt x="239" y="60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9" y="53"/>
                  </a:lnTo>
                  <a:lnTo>
                    <a:pt x="239" y="53"/>
                  </a:lnTo>
                  <a:lnTo>
                    <a:pt x="239" y="53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7" y="41"/>
                  </a:lnTo>
                  <a:lnTo>
                    <a:pt x="234" y="41"/>
                  </a:lnTo>
                  <a:lnTo>
                    <a:pt x="232" y="41"/>
                  </a:lnTo>
                  <a:lnTo>
                    <a:pt x="232" y="38"/>
                  </a:lnTo>
                  <a:lnTo>
                    <a:pt x="232" y="36"/>
                  </a:lnTo>
                  <a:lnTo>
                    <a:pt x="232" y="34"/>
                  </a:lnTo>
                  <a:lnTo>
                    <a:pt x="232" y="29"/>
                  </a:lnTo>
                  <a:lnTo>
                    <a:pt x="227" y="29"/>
                  </a:lnTo>
                  <a:lnTo>
                    <a:pt x="227" y="26"/>
                  </a:lnTo>
                  <a:lnTo>
                    <a:pt x="225" y="24"/>
                  </a:lnTo>
                  <a:lnTo>
                    <a:pt x="225" y="19"/>
                  </a:lnTo>
                  <a:lnTo>
                    <a:pt x="225" y="10"/>
                  </a:lnTo>
                  <a:lnTo>
                    <a:pt x="220" y="10"/>
                  </a:lnTo>
                  <a:lnTo>
                    <a:pt x="213" y="1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AF52B21-65DD-DD98-F152-F731A6C81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414" y="2079544"/>
              <a:ext cx="491415" cy="473466"/>
            </a:xfrm>
            <a:custGeom>
              <a:avLst/>
              <a:gdLst>
                <a:gd name="T0" fmla="*/ 5 w 337"/>
                <a:gd name="T1" fmla="*/ 180 h 350"/>
                <a:gd name="T2" fmla="*/ 7 w 337"/>
                <a:gd name="T3" fmla="*/ 194 h 350"/>
                <a:gd name="T4" fmla="*/ 12 w 337"/>
                <a:gd name="T5" fmla="*/ 208 h 350"/>
                <a:gd name="T6" fmla="*/ 22 w 337"/>
                <a:gd name="T7" fmla="*/ 218 h 350"/>
                <a:gd name="T8" fmla="*/ 36 w 337"/>
                <a:gd name="T9" fmla="*/ 229 h 350"/>
                <a:gd name="T10" fmla="*/ 43 w 337"/>
                <a:gd name="T11" fmla="*/ 236 h 350"/>
                <a:gd name="T12" fmla="*/ 52 w 337"/>
                <a:gd name="T13" fmla="*/ 248 h 350"/>
                <a:gd name="T14" fmla="*/ 60 w 337"/>
                <a:gd name="T15" fmla="*/ 253 h 350"/>
                <a:gd name="T16" fmla="*/ 74 w 337"/>
                <a:gd name="T17" fmla="*/ 260 h 350"/>
                <a:gd name="T18" fmla="*/ 79 w 337"/>
                <a:gd name="T19" fmla="*/ 262 h 350"/>
                <a:gd name="T20" fmla="*/ 95 w 337"/>
                <a:gd name="T21" fmla="*/ 277 h 350"/>
                <a:gd name="T22" fmla="*/ 107 w 337"/>
                <a:gd name="T23" fmla="*/ 293 h 350"/>
                <a:gd name="T24" fmla="*/ 121 w 337"/>
                <a:gd name="T25" fmla="*/ 310 h 350"/>
                <a:gd name="T26" fmla="*/ 133 w 337"/>
                <a:gd name="T27" fmla="*/ 319 h 350"/>
                <a:gd name="T28" fmla="*/ 154 w 337"/>
                <a:gd name="T29" fmla="*/ 336 h 350"/>
                <a:gd name="T30" fmla="*/ 164 w 337"/>
                <a:gd name="T31" fmla="*/ 343 h 350"/>
                <a:gd name="T32" fmla="*/ 171 w 337"/>
                <a:gd name="T33" fmla="*/ 348 h 350"/>
                <a:gd name="T34" fmla="*/ 199 w 337"/>
                <a:gd name="T35" fmla="*/ 329 h 350"/>
                <a:gd name="T36" fmla="*/ 211 w 337"/>
                <a:gd name="T37" fmla="*/ 317 h 350"/>
                <a:gd name="T38" fmla="*/ 258 w 337"/>
                <a:gd name="T39" fmla="*/ 274 h 350"/>
                <a:gd name="T40" fmla="*/ 287 w 337"/>
                <a:gd name="T41" fmla="*/ 248 h 350"/>
                <a:gd name="T42" fmla="*/ 332 w 337"/>
                <a:gd name="T43" fmla="*/ 194 h 350"/>
                <a:gd name="T44" fmla="*/ 325 w 337"/>
                <a:gd name="T45" fmla="*/ 187 h 350"/>
                <a:gd name="T46" fmla="*/ 320 w 337"/>
                <a:gd name="T47" fmla="*/ 175 h 350"/>
                <a:gd name="T48" fmla="*/ 313 w 337"/>
                <a:gd name="T49" fmla="*/ 168 h 350"/>
                <a:gd name="T50" fmla="*/ 308 w 337"/>
                <a:gd name="T51" fmla="*/ 158 h 350"/>
                <a:gd name="T52" fmla="*/ 303 w 337"/>
                <a:gd name="T53" fmla="*/ 154 h 350"/>
                <a:gd name="T54" fmla="*/ 287 w 337"/>
                <a:gd name="T55" fmla="*/ 139 h 350"/>
                <a:gd name="T56" fmla="*/ 296 w 337"/>
                <a:gd name="T57" fmla="*/ 111 h 350"/>
                <a:gd name="T58" fmla="*/ 308 w 337"/>
                <a:gd name="T59" fmla="*/ 80 h 350"/>
                <a:gd name="T60" fmla="*/ 322 w 337"/>
                <a:gd name="T61" fmla="*/ 38 h 350"/>
                <a:gd name="T62" fmla="*/ 256 w 337"/>
                <a:gd name="T63" fmla="*/ 45 h 350"/>
                <a:gd name="T64" fmla="*/ 218 w 337"/>
                <a:gd name="T65" fmla="*/ 28 h 350"/>
                <a:gd name="T66" fmla="*/ 204 w 337"/>
                <a:gd name="T67" fmla="*/ 23 h 350"/>
                <a:gd name="T68" fmla="*/ 202 w 337"/>
                <a:gd name="T69" fmla="*/ 21 h 350"/>
                <a:gd name="T70" fmla="*/ 150 w 337"/>
                <a:gd name="T71" fmla="*/ 2 h 350"/>
                <a:gd name="T72" fmla="*/ 145 w 337"/>
                <a:gd name="T73" fmla="*/ 7 h 350"/>
                <a:gd name="T74" fmla="*/ 135 w 337"/>
                <a:gd name="T75" fmla="*/ 21 h 350"/>
                <a:gd name="T76" fmla="*/ 131 w 337"/>
                <a:gd name="T77" fmla="*/ 33 h 350"/>
                <a:gd name="T78" fmla="*/ 123 w 337"/>
                <a:gd name="T79" fmla="*/ 45 h 350"/>
                <a:gd name="T80" fmla="*/ 119 w 337"/>
                <a:gd name="T81" fmla="*/ 64 h 350"/>
                <a:gd name="T82" fmla="*/ 116 w 337"/>
                <a:gd name="T83" fmla="*/ 78 h 350"/>
                <a:gd name="T84" fmla="*/ 114 w 337"/>
                <a:gd name="T85" fmla="*/ 87 h 350"/>
                <a:gd name="T86" fmla="*/ 121 w 337"/>
                <a:gd name="T87" fmla="*/ 97 h 350"/>
                <a:gd name="T88" fmla="*/ 126 w 337"/>
                <a:gd name="T89" fmla="*/ 102 h 350"/>
                <a:gd name="T90" fmla="*/ 114 w 337"/>
                <a:gd name="T91" fmla="*/ 111 h 350"/>
                <a:gd name="T92" fmla="*/ 90 w 337"/>
                <a:gd name="T93" fmla="*/ 116 h 350"/>
                <a:gd name="T94" fmla="*/ 74 w 337"/>
                <a:gd name="T95" fmla="*/ 121 h 350"/>
                <a:gd name="T96" fmla="*/ 67 w 337"/>
                <a:gd name="T97" fmla="*/ 142 h 350"/>
                <a:gd name="T98" fmla="*/ 52 w 337"/>
                <a:gd name="T99" fmla="*/ 149 h 350"/>
                <a:gd name="T100" fmla="*/ 50 w 337"/>
                <a:gd name="T101" fmla="*/ 142 h 350"/>
                <a:gd name="T102" fmla="*/ 29 w 337"/>
                <a:gd name="T103" fmla="*/ 142 h 350"/>
                <a:gd name="T104" fmla="*/ 12 w 337"/>
                <a:gd name="T105" fmla="*/ 151 h 350"/>
                <a:gd name="T106" fmla="*/ 10 w 337"/>
                <a:gd name="T107" fmla="*/ 170 h 350"/>
                <a:gd name="T108" fmla="*/ 0 w 337"/>
                <a:gd name="T109" fmla="*/ 17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7" h="350">
                  <a:moveTo>
                    <a:pt x="0" y="177"/>
                  </a:moveTo>
                  <a:lnTo>
                    <a:pt x="0" y="177"/>
                  </a:lnTo>
                  <a:lnTo>
                    <a:pt x="0" y="180"/>
                  </a:lnTo>
                  <a:lnTo>
                    <a:pt x="3" y="177"/>
                  </a:lnTo>
                  <a:lnTo>
                    <a:pt x="5" y="180"/>
                  </a:lnTo>
                  <a:lnTo>
                    <a:pt x="7" y="184"/>
                  </a:lnTo>
                  <a:lnTo>
                    <a:pt x="5" y="187"/>
                  </a:lnTo>
                  <a:lnTo>
                    <a:pt x="5" y="189"/>
                  </a:lnTo>
                  <a:lnTo>
                    <a:pt x="7" y="194"/>
                  </a:lnTo>
                  <a:lnTo>
                    <a:pt x="7" y="194"/>
                  </a:lnTo>
                  <a:lnTo>
                    <a:pt x="7" y="194"/>
                  </a:lnTo>
                  <a:lnTo>
                    <a:pt x="7" y="196"/>
                  </a:lnTo>
                  <a:lnTo>
                    <a:pt x="10" y="199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5" y="210"/>
                  </a:lnTo>
                  <a:lnTo>
                    <a:pt x="17" y="215"/>
                  </a:lnTo>
                  <a:lnTo>
                    <a:pt x="19" y="215"/>
                  </a:lnTo>
                  <a:lnTo>
                    <a:pt x="22" y="218"/>
                  </a:lnTo>
                  <a:lnTo>
                    <a:pt x="24" y="218"/>
                  </a:lnTo>
                  <a:lnTo>
                    <a:pt x="26" y="220"/>
                  </a:lnTo>
                  <a:lnTo>
                    <a:pt x="29" y="222"/>
                  </a:lnTo>
                  <a:lnTo>
                    <a:pt x="31" y="222"/>
                  </a:lnTo>
                  <a:lnTo>
                    <a:pt x="36" y="229"/>
                  </a:lnTo>
                  <a:lnTo>
                    <a:pt x="36" y="232"/>
                  </a:lnTo>
                  <a:lnTo>
                    <a:pt x="38" y="232"/>
                  </a:lnTo>
                  <a:lnTo>
                    <a:pt x="41" y="234"/>
                  </a:lnTo>
                  <a:lnTo>
                    <a:pt x="41" y="236"/>
                  </a:lnTo>
                  <a:lnTo>
                    <a:pt x="43" y="236"/>
                  </a:lnTo>
                  <a:lnTo>
                    <a:pt x="45" y="239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2" y="248"/>
                  </a:lnTo>
                  <a:lnTo>
                    <a:pt x="52" y="248"/>
                  </a:lnTo>
                  <a:lnTo>
                    <a:pt x="55" y="248"/>
                  </a:lnTo>
                  <a:lnTo>
                    <a:pt x="57" y="251"/>
                  </a:lnTo>
                  <a:lnTo>
                    <a:pt x="60" y="251"/>
                  </a:lnTo>
                  <a:lnTo>
                    <a:pt x="60" y="253"/>
                  </a:lnTo>
                  <a:lnTo>
                    <a:pt x="64" y="253"/>
                  </a:lnTo>
                  <a:lnTo>
                    <a:pt x="67" y="255"/>
                  </a:lnTo>
                  <a:lnTo>
                    <a:pt x="71" y="258"/>
                  </a:lnTo>
                  <a:lnTo>
                    <a:pt x="71" y="260"/>
                  </a:lnTo>
                  <a:lnTo>
                    <a:pt x="74" y="260"/>
                  </a:lnTo>
                  <a:lnTo>
                    <a:pt x="74" y="260"/>
                  </a:lnTo>
                  <a:lnTo>
                    <a:pt x="74" y="262"/>
                  </a:lnTo>
                  <a:lnTo>
                    <a:pt x="76" y="262"/>
                  </a:lnTo>
                  <a:lnTo>
                    <a:pt x="76" y="262"/>
                  </a:lnTo>
                  <a:lnTo>
                    <a:pt x="79" y="262"/>
                  </a:lnTo>
                  <a:lnTo>
                    <a:pt x="81" y="265"/>
                  </a:lnTo>
                  <a:lnTo>
                    <a:pt x="83" y="265"/>
                  </a:lnTo>
                  <a:lnTo>
                    <a:pt x="83" y="265"/>
                  </a:lnTo>
                  <a:lnTo>
                    <a:pt x="90" y="274"/>
                  </a:lnTo>
                  <a:lnTo>
                    <a:pt x="95" y="277"/>
                  </a:lnTo>
                  <a:lnTo>
                    <a:pt x="97" y="279"/>
                  </a:lnTo>
                  <a:lnTo>
                    <a:pt x="100" y="281"/>
                  </a:lnTo>
                  <a:lnTo>
                    <a:pt x="100" y="284"/>
                  </a:lnTo>
                  <a:lnTo>
                    <a:pt x="105" y="291"/>
                  </a:lnTo>
                  <a:lnTo>
                    <a:pt x="107" y="293"/>
                  </a:lnTo>
                  <a:lnTo>
                    <a:pt x="107" y="293"/>
                  </a:lnTo>
                  <a:lnTo>
                    <a:pt x="109" y="296"/>
                  </a:lnTo>
                  <a:lnTo>
                    <a:pt x="114" y="303"/>
                  </a:lnTo>
                  <a:lnTo>
                    <a:pt x="121" y="307"/>
                  </a:lnTo>
                  <a:lnTo>
                    <a:pt x="121" y="310"/>
                  </a:lnTo>
                  <a:lnTo>
                    <a:pt x="123" y="310"/>
                  </a:lnTo>
                  <a:lnTo>
                    <a:pt x="126" y="312"/>
                  </a:lnTo>
                  <a:lnTo>
                    <a:pt x="128" y="315"/>
                  </a:lnTo>
                  <a:lnTo>
                    <a:pt x="131" y="317"/>
                  </a:lnTo>
                  <a:lnTo>
                    <a:pt x="133" y="319"/>
                  </a:lnTo>
                  <a:lnTo>
                    <a:pt x="140" y="329"/>
                  </a:lnTo>
                  <a:lnTo>
                    <a:pt x="145" y="331"/>
                  </a:lnTo>
                  <a:lnTo>
                    <a:pt x="152" y="333"/>
                  </a:lnTo>
                  <a:lnTo>
                    <a:pt x="152" y="333"/>
                  </a:lnTo>
                  <a:lnTo>
                    <a:pt x="154" y="336"/>
                  </a:lnTo>
                  <a:lnTo>
                    <a:pt x="157" y="338"/>
                  </a:lnTo>
                  <a:lnTo>
                    <a:pt x="159" y="341"/>
                  </a:lnTo>
                  <a:lnTo>
                    <a:pt x="159" y="338"/>
                  </a:lnTo>
                  <a:lnTo>
                    <a:pt x="161" y="341"/>
                  </a:lnTo>
                  <a:lnTo>
                    <a:pt x="164" y="343"/>
                  </a:lnTo>
                  <a:lnTo>
                    <a:pt x="164" y="343"/>
                  </a:lnTo>
                  <a:lnTo>
                    <a:pt x="166" y="345"/>
                  </a:lnTo>
                  <a:lnTo>
                    <a:pt x="166" y="345"/>
                  </a:lnTo>
                  <a:lnTo>
                    <a:pt x="166" y="345"/>
                  </a:lnTo>
                  <a:lnTo>
                    <a:pt x="171" y="348"/>
                  </a:lnTo>
                  <a:lnTo>
                    <a:pt x="176" y="350"/>
                  </a:lnTo>
                  <a:lnTo>
                    <a:pt x="178" y="350"/>
                  </a:lnTo>
                  <a:lnTo>
                    <a:pt x="180" y="348"/>
                  </a:lnTo>
                  <a:lnTo>
                    <a:pt x="187" y="341"/>
                  </a:lnTo>
                  <a:lnTo>
                    <a:pt x="199" y="329"/>
                  </a:lnTo>
                  <a:lnTo>
                    <a:pt x="202" y="326"/>
                  </a:lnTo>
                  <a:lnTo>
                    <a:pt x="204" y="324"/>
                  </a:lnTo>
                  <a:lnTo>
                    <a:pt x="206" y="322"/>
                  </a:lnTo>
                  <a:lnTo>
                    <a:pt x="206" y="322"/>
                  </a:lnTo>
                  <a:lnTo>
                    <a:pt x="211" y="317"/>
                  </a:lnTo>
                  <a:lnTo>
                    <a:pt x="225" y="303"/>
                  </a:lnTo>
                  <a:lnTo>
                    <a:pt x="237" y="293"/>
                  </a:lnTo>
                  <a:lnTo>
                    <a:pt x="251" y="281"/>
                  </a:lnTo>
                  <a:lnTo>
                    <a:pt x="258" y="274"/>
                  </a:lnTo>
                  <a:lnTo>
                    <a:pt x="258" y="274"/>
                  </a:lnTo>
                  <a:lnTo>
                    <a:pt x="268" y="265"/>
                  </a:lnTo>
                  <a:lnTo>
                    <a:pt x="270" y="265"/>
                  </a:lnTo>
                  <a:lnTo>
                    <a:pt x="270" y="265"/>
                  </a:lnTo>
                  <a:lnTo>
                    <a:pt x="270" y="265"/>
                  </a:lnTo>
                  <a:lnTo>
                    <a:pt x="287" y="248"/>
                  </a:lnTo>
                  <a:lnTo>
                    <a:pt x="303" y="232"/>
                  </a:lnTo>
                  <a:lnTo>
                    <a:pt x="322" y="215"/>
                  </a:lnTo>
                  <a:lnTo>
                    <a:pt x="337" y="201"/>
                  </a:lnTo>
                  <a:lnTo>
                    <a:pt x="332" y="196"/>
                  </a:lnTo>
                  <a:lnTo>
                    <a:pt x="332" y="194"/>
                  </a:lnTo>
                  <a:lnTo>
                    <a:pt x="332" y="194"/>
                  </a:lnTo>
                  <a:lnTo>
                    <a:pt x="332" y="191"/>
                  </a:lnTo>
                  <a:lnTo>
                    <a:pt x="330" y="189"/>
                  </a:lnTo>
                  <a:lnTo>
                    <a:pt x="327" y="187"/>
                  </a:lnTo>
                  <a:lnTo>
                    <a:pt x="325" y="187"/>
                  </a:lnTo>
                  <a:lnTo>
                    <a:pt x="327" y="182"/>
                  </a:lnTo>
                  <a:lnTo>
                    <a:pt x="322" y="177"/>
                  </a:lnTo>
                  <a:lnTo>
                    <a:pt x="322" y="177"/>
                  </a:lnTo>
                  <a:lnTo>
                    <a:pt x="320" y="175"/>
                  </a:lnTo>
                  <a:lnTo>
                    <a:pt x="320" y="175"/>
                  </a:lnTo>
                  <a:lnTo>
                    <a:pt x="318" y="173"/>
                  </a:lnTo>
                  <a:lnTo>
                    <a:pt x="318" y="173"/>
                  </a:lnTo>
                  <a:lnTo>
                    <a:pt x="315" y="173"/>
                  </a:lnTo>
                  <a:lnTo>
                    <a:pt x="313" y="170"/>
                  </a:lnTo>
                  <a:lnTo>
                    <a:pt x="313" y="168"/>
                  </a:lnTo>
                  <a:lnTo>
                    <a:pt x="313" y="168"/>
                  </a:lnTo>
                  <a:lnTo>
                    <a:pt x="311" y="165"/>
                  </a:lnTo>
                  <a:lnTo>
                    <a:pt x="311" y="163"/>
                  </a:lnTo>
                  <a:lnTo>
                    <a:pt x="311" y="163"/>
                  </a:lnTo>
                  <a:lnTo>
                    <a:pt x="308" y="158"/>
                  </a:lnTo>
                  <a:lnTo>
                    <a:pt x="308" y="156"/>
                  </a:lnTo>
                  <a:lnTo>
                    <a:pt x="306" y="156"/>
                  </a:lnTo>
                  <a:lnTo>
                    <a:pt x="306" y="156"/>
                  </a:lnTo>
                  <a:lnTo>
                    <a:pt x="306" y="154"/>
                  </a:lnTo>
                  <a:lnTo>
                    <a:pt x="303" y="154"/>
                  </a:lnTo>
                  <a:lnTo>
                    <a:pt x="296" y="149"/>
                  </a:lnTo>
                  <a:lnTo>
                    <a:pt x="296" y="147"/>
                  </a:lnTo>
                  <a:lnTo>
                    <a:pt x="292" y="142"/>
                  </a:lnTo>
                  <a:lnTo>
                    <a:pt x="289" y="139"/>
                  </a:lnTo>
                  <a:lnTo>
                    <a:pt x="287" y="139"/>
                  </a:lnTo>
                  <a:lnTo>
                    <a:pt x="289" y="132"/>
                  </a:lnTo>
                  <a:lnTo>
                    <a:pt x="294" y="121"/>
                  </a:lnTo>
                  <a:lnTo>
                    <a:pt x="294" y="118"/>
                  </a:lnTo>
                  <a:lnTo>
                    <a:pt x="296" y="113"/>
                  </a:lnTo>
                  <a:lnTo>
                    <a:pt x="296" y="111"/>
                  </a:lnTo>
                  <a:lnTo>
                    <a:pt x="299" y="104"/>
                  </a:lnTo>
                  <a:lnTo>
                    <a:pt x="301" y="99"/>
                  </a:lnTo>
                  <a:lnTo>
                    <a:pt x="303" y="92"/>
                  </a:lnTo>
                  <a:lnTo>
                    <a:pt x="306" y="83"/>
                  </a:lnTo>
                  <a:lnTo>
                    <a:pt x="308" y="80"/>
                  </a:lnTo>
                  <a:lnTo>
                    <a:pt x="313" y="66"/>
                  </a:lnTo>
                  <a:lnTo>
                    <a:pt x="313" y="66"/>
                  </a:lnTo>
                  <a:lnTo>
                    <a:pt x="320" y="45"/>
                  </a:lnTo>
                  <a:lnTo>
                    <a:pt x="322" y="35"/>
                  </a:lnTo>
                  <a:lnTo>
                    <a:pt x="322" y="38"/>
                  </a:lnTo>
                  <a:lnTo>
                    <a:pt x="306" y="47"/>
                  </a:lnTo>
                  <a:lnTo>
                    <a:pt x="301" y="52"/>
                  </a:lnTo>
                  <a:lnTo>
                    <a:pt x="289" y="59"/>
                  </a:lnTo>
                  <a:lnTo>
                    <a:pt x="289" y="61"/>
                  </a:lnTo>
                  <a:lnTo>
                    <a:pt x="256" y="45"/>
                  </a:lnTo>
                  <a:lnTo>
                    <a:pt x="230" y="35"/>
                  </a:lnTo>
                  <a:lnTo>
                    <a:pt x="225" y="33"/>
                  </a:lnTo>
                  <a:lnTo>
                    <a:pt x="223" y="33"/>
                  </a:lnTo>
                  <a:lnTo>
                    <a:pt x="223" y="31"/>
                  </a:lnTo>
                  <a:lnTo>
                    <a:pt x="218" y="28"/>
                  </a:lnTo>
                  <a:lnTo>
                    <a:pt x="213" y="28"/>
                  </a:lnTo>
                  <a:lnTo>
                    <a:pt x="211" y="26"/>
                  </a:lnTo>
                  <a:lnTo>
                    <a:pt x="209" y="26"/>
                  </a:lnTo>
                  <a:lnTo>
                    <a:pt x="204" y="23"/>
                  </a:lnTo>
                  <a:lnTo>
                    <a:pt x="204" y="23"/>
                  </a:lnTo>
                  <a:lnTo>
                    <a:pt x="204" y="23"/>
                  </a:lnTo>
                  <a:lnTo>
                    <a:pt x="202" y="23"/>
                  </a:lnTo>
                  <a:lnTo>
                    <a:pt x="202" y="21"/>
                  </a:lnTo>
                  <a:lnTo>
                    <a:pt x="202" y="21"/>
                  </a:lnTo>
                  <a:lnTo>
                    <a:pt x="202" y="21"/>
                  </a:lnTo>
                  <a:lnTo>
                    <a:pt x="199" y="21"/>
                  </a:lnTo>
                  <a:lnTo>
                    <a:pt x="199" y="21"/>
                  </a:lnTo>
                  <a:lnTo>
                    <a:pt x="166" y="7"/>
                  </a:lnTo>
                  <a:lnTo>
                    <a:pt x="152" y="0"/>
                  </a:lnTo>
                  <a:lnTo>
                    <a:pt x="150" y="2"/>
                  </a:lnTo>
                  <a:lnTo>
                    <a:pt x="147" y="5"/>
                  </a:lnTo>
                  <a:lnTo>
                    <a:pt x="145" y="5"/>
                  </a:lnTo>
                  <a:lnTo>
                    <a:pt x="145" y="5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40" y="9"/>
                  </a:lnTo>
                  <a:lnTo>
                    <a:pt x="135" y="16"/>
                  </a:lnTo>
                  <a:lnTo>
                    <a:pt x="135" y="19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3" y="26"/>
                  </a:lnTo>
                  <a:lnTo>
                    <a:pt x="133" y="28"/>
                  </a:lnTo>
                  <a:lnTo>
                    <a:pt x="131" y="31"/>
                  </a:lnTo>
                  <a:lnTo>
                    <a:pt x="131" y="31"/>
                  </a:lnTo>
                  <a:lnTo>
                    <a:pt x="131" y="33"/>
                  </a:lnTo>
                  <a:lnTo>
                    <a:pt x="131" y="35"/>
                  </a:lnTo>
                  <a:lnTo>
                    <a:pt x="128" y="38"/>
                  </a:lnTo>
                  <a:lnTo>
                    <a:pt x="128" y="40"/>
                  </a:lnTo>
                  <a:lnTo>
                    <a:pt x="126" y="42"/>
                  </a:lnTo>
                  <a:lnTo>
                    <a:pt x="123" y="45"/>
                  </a:lnTo>
                  <a:lnTo>
                    <a:pt x="126" y="52"/>
                  </a:lnTo>
                  <a:lnTo>
                    <a:pt x="123" y="54"/>
                  </a:lnTo>
                  <a:lnTo>
                    <a:pt x="119" y="59"/>
                  </a:lnTo>
                  <a:lnTo>
                    <a:pt x="119" y="59"/>
                  </a:lnTo>
                  <a:lnTo>
                    <a:pt x="119" y="64"/>
                  </a:lnTo>
                  <a:lnTo>
                    <a:pt x="119" y="64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16" y="76"/>
                  </a:lnTo>
                  <a:lnTo>
                    <a:pt x="116" y="78"/>
                  </a:lnTo>
                  <a:lnTo>
                    <a:pt x="114" y="80"/>
                  </a:lnTo>
                  <a:lnTo>
                    <a:pt x="114" y="83"/>
                  </a:lnTo>
                  <a:lnTo>
                    <a:pt x="114" y="85"/>
                  </a:lnTo>
                  <a:lnTo>
                    <a:pt x="114" y="85"/>
                  </a:lnTo>
                  <a:lnTo>
                    <a:pt x="114" y="87"/>
                  </a:lnTo>
                  <a:lnTo>
                    <a:pt x="116" y="87"/>
                  </a:lnTo>
                  <a:lnTo>
                    <a:pt x="119" y="90"/>
                  </a:lnTo>
                  <a:lnTo>
                    <a:pt x="119" y="92"/>
                  </a:lnTo>
                  <a:lnTo>
                    <a:pt x="121" y="94"/>
                  </a:lnTo>
                  <a:lnTo>
                    <a:pt x="121" y="97"/>
                  </a:lnTo>
                  <a:lnTo>
                    <a:pt x="126" y="97"/>
                  </a:lnTo>
                  <a:lnTo>
                    <a:pt x="126" y="97"/>
                  </a:lnTo>
                  <a:lnTo>
                    <a:pt x="128" y="99"/>
                  </a:lnTo>
                  <a:lnTo>
                    <a:pt x="128" y="99"/>
                  </a:lnTo>
                  <a:lnTo>
                    <a:pt x="126" y="102"/>
                  </a:lnTo>
                  <a:lnTo>
                    <a:pt x="123" y="102"/>
                  </a:lnTo>
                  <a:lnTo>
                    <a:pt x="123" y="102"/>
                  </a:lnTo>
                  <a:lnTo>
                    <a:pt x="119" y="104"/>
                  </a:lnTo>
                  <a:lnTo>
                    <a:pt x="116" y="106"/>
                  </a:lnTo>
                  <a:lnTo>
                    <a:pt x="114" y="111"/>
                  </a:lnTo>
                  <a:lnTo>
                    <a:pt x="114" y="111"/>
                  </a:lnTo>
                  <a:lnTo>
                    <a:pt x="109" y="113"/>
                  </a:lnTo>
                  <a:lnTo>
                    <a:pt x="100" y="116"/>
                  </a:lnTo>
                  <a:lnTo>
                    <a:pt x="97" y="116"/>
                  </a:lnTo>
                  <a:lnTo>
                    <a:pt x="90" y="116"/>
                  </a:lnTo>
                  <a:lnTo>
                    <a:pt x="86" y="113"/>
                  </a:lnTo>
                  <a:lnTo>
                    <a:pt x="83" y="116"/>
                  </a:lnTo>
                  <a:lnTo>
                    <a:pt x="81" y="116"/>
                  </a:lnTo>
                  <a:lnTo>
                    <a:pt x="79" y="118"/>
                  </a:lnTo>
                  <a:lnTo>
                    <a:pt x="74" y="121"/>
                  </a:lnTo>
                  <a:lnTo>
                    <a:pt x="74" y="123"/>
                  </a:lnTo>
                  <a:lnTo>
                    <a:pt x="69" y="135"/>
                  </a:lnTo>
                  <a:lnTo>
                    <a:pt x="69" y="137"/>
                  </a:lnTo>
                  <a:lnTo>
                    <a:pt x="69" y="142"/>
                  </a:lnTo>
                  <a:lnTo>
                    <a:pt x="67" y="142"/>
                  </a:lnTo>
                  <a:lnTo>
                    <a:pt x="67" y="144"/>
                  </a:lnTo>
                  <a:lnTo>
                    <a:pt x="64" y="147"/>
                  </a:lnTo>
                  <a:lnTo>
                    <a:pt x="62" y="149"/>
                  </a:lnTo>
                  <a:lnTo>
                    <a:pt x="52" y="149"/>
                  </a:lnTo>
                  <a:lnTo>
                    <a:pt x="52" y="149"/>
                  </a:lnTo>
                  <a:lnTo>
                    <a:pt x="52" y="149"/>
                  </a:lnTo>
                  <a:lnTo>
                    <a:pt x="55" y="147"/>
                  </a:lnTo>
                  <a:lnTo>
                    <a:pt x="52" y="144"/>
                  </a:lnTo>
                  <a:lnTo>
                    <a:pt x="52" y="144"/>
                  </a:lnTo>
                  <a:lnTo>
                    <a:pt x="50" y="142"/>
                  </a:lnTo>
                  <a:lnTo>
                    <a:pt x="45" y="137"/>
                  </a:lnTo>
                  <a:lnTo>
                    <a:pt x="36" y="137"/>
                  </a:lnTo>
                  <a:lnTo>
                    <a:pt x="34" y="139"/>
                  </a:lnTo>
                  <a:lnTo>
                    <a:pt x="31" y="139"/>
                  </a:lnTo>
                  <a:lnTo>
                    <a:pt x="29" y="142"/>
                  </a:lnTo>
                  <a:lnTo>
                    <a:pt x="22" y="142"/>
                  </a:lnTo>
                  <a:lnTo>
                    <a:pt x="19" y="147"/>
                  </a:lnTo>
                  <a:lnTo>
                    <a:pt x="17" y="151"/>
                  </a:lnTo>
                  <a:lnTo>
                    <a:pt x="17" y="154"/>
                  </a:lnTo>
                  <a:lnTo>
                    <a:pt x="12" y="151"/>
                  </a:lnTo>
                  <a:lnTo>
                    <a:pt x="10" y="151"/>
                  </a:lnTo>
                  <a:lnTo>
                    <a:pt x="10" y="163"/>
                  </a:lnTo>
                  <a:lnTo>
                    <a:pt x="10" y="163"/>
                  </a:lnTo>
                  <a:lnTo>
                    <a:pt x="15" y="168"/>
                  </a:lnTo>
                  <a:lnTo>
                    <a:pt x="10" y="170"/>
                  </a:lnTo>
                  <a:lnTo>
                    <a:pt x="7" y="170"/>
                  </a:lnTo>
                  <a:lnTo>
                    <a:pt x="3" y="175"/>
                  </a:lnTo>
                  <a:lnTo>
                    <a:pt x="0" y="175"/>
                  </a:lnTo>
                  <a:lnTo>
                    <a:pt x="0" y="177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42A0802C-6F24-1482-6FB3-D78D03F3E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287" y="1887452"/>
              <a:ext cx="341220" cy="326015"/>
            </a:xfrm>
            <a:custGeom>
              <a:avLst/>
              <a:gdLst>
                <a:gd name="T0" fmla="*/ 106 w 234"/>
                <a:gd name="T1" fmla="*/ 236 h 241"/>
                <a:gd name="T2" fmla="*/ 99 w 234"/>
                <a:gd name="T3" fmla="*/ 229 h 241"/>
                <a:gd name="T4" fmla="*/ 99 w 234"/>
                <a:gd name="T5" fmla="*/ 222 h 241"/>
                <a:gd name="T6" fmla="*/ 101 w 234"/>
                <a:gd name="T7" fmla="*/ 210 h 241"/>
                <a:gd name="T8" fmla="*/ 104 w 234"/>
                <a:gd name="T9" fmla="*/ 201 h 241"/>
                <a:gd name="T10" fmla="*/ 111 w 234"/>
                <a:gd name="T11" fmla="*/ 184 h 241"/>
                <a:gd name="T12" fmla="*/ 116 w 234"/>
                <a:gd name="T13" fmla="*/ 175 h 241"/>
                <a:gd name="T14" fmla="*/ 118 w 234"/>
                <a:gd name="T15" fmla="*/ 168 h 241"/>
                <a:gd name="T16" fmla="*/ 120 w 234"/>
                <a:gd name="T17" fmla="*/ 158 h 241"/>
                <a:gd name="T18" fmla="*/ 130 w 234"/>
                <a:gd name="T19" fmla="*/ 147 h 241"/>
                <a:gd name="T20" fmla="*/ 137 w 234"/>
                <a:gd name="T21" fmla="*/ 142 h 241"/>
                <a:gd name="T22" fmla="*/ 139 w 234"/>
                <a:gd name="T23" fmla="*/ 132 h 241"/>
                <a:gd name="T24" fmla="*/ 146 w 234"/>
                <a:gd name="T25" fmla="*/ 123 h 241"/>
                <a:gd name="T26" fmla="*/ 168 w 234"/>
                <a:gd name="T27" fmla="*/ 121 h 241"/>
                <a:gd name="T28" fmla="*/ 177 w 234"/>
                <a:gd name="T29" fmla="*/ 121 h 241"/>
                <a:gd name="T30" fmla="*/ 187 w 234"/>
                <a:gd name="T31" fmla="*/ 121 h 241"/>
                <a:gd name="T32" fmla="*/ 196 w 234"/>
                <a:gd name="T33" fmla="*/ 106 h 241"/>
                <a:gd name="T34" fmla="*/ 206 w 234"/>
                <a:gd name="T35" fmla="*/ 102 h 241"/>
                <a:gd name="T36" fmla="*/ 203 w 234"/>
                <a:gd name="T37" fmla="*/ 97 h 241"/>
                <a:gd name="T38" fmla="*/ 203 w 234"/>
                <a:gd name="T39" fmla="*/ 92 h 241"/>
                <a:gd name="T40" fmla="*/ 217 w 234"/>
                <a:gd name="T41" fmla="*/ 83 h 241"/>
                <a:gd name="T42" fmla="*/ 215 w 234"/>
                <a:gd name="T43" fmla="*/ 73 h 241"/>
                <a:gd name="T44" fmla="*/ 217 w 234"/>
                <a:gd name="T45" fmla="*/ 64 h 241"/>
                <a:gd name="T46" fmla="*/ 215 w 234"/>
                <a:gd name="T47" fmla="*/ 59 h 241"/>
                <a:gd name="T48" fmla="*/ 232 w 234"/>
                <a:gd name="T49" fmla="*/ 40 h 241"/>
                <a:gd name="T50" fmla="*/ 229 w 234"/>
                <a:gd name="T51" fmla="*/ 45 h 241"/>
                <a:gd name="T52" fmla="*/ 227 w 234"/>
                <a:gd name="T53" fmla="*/ 35 h 241"/>
                <a:gd name="T54" fmla="*/ 227 w 234"/>
                <a:gd name="T55" fmla="*/ 33 h 241"/>
                <a:gd name="T56" fmla="*/ 225 w 234"/>
                <a:gd name="T57" fmla="*/ 38 h 241"/>
                <a:gd name="T58" fmla="*/ 222 w 234"/>
                <a:gd name="T59" fmla="*/ 31 h 241"/>
                <a:gd name="T60" fmla="*/ 215 w 234"/>
                <a:gd name="T61" fmla="*/ 19 h 241"/>
                <a:gd name="T62" fmla="*/ 220 w 234"/>
                <a:gd name="T63" fmla="*/ 9 h 241"/>
                <a:gd name="T64" fmla="*/ 213 w 234"/>
                <a:gd name="T65" fmla="*/ 5 h 241"/>
                <a:gd name="T66" fmla="*/ 172 w 234"/>
                <a:gd name="T67" fmla="*/ 2 h 241"/>
                <a:gd name="T68" fmla="*/ 130 w 234"/>
                <a:gd name="T69" fmla="*/ 2 h 241"/>
                <a:gd name="T70" fmla="*/ 80 w 234"/>
                <a:gd name="T71" fmla="*/ 2 h 241"/>
                <a:gd name="T72" fmla="*/ 7 w 234"/>
                <a:gd name="T73" fmla="*/ 0 h 241"/>
                <a:gd name="T74" fmla="*/ 0 w 234"/>
                <a:gd name="T75" fmla="*/ 35 h 241"/>
                <a:gd name="T76" fmla="*/ 0 w 234"/>
                <a:gd name="T77" fmla="*/ 83 h 241"/>
                <a:gd name="T78" fmla="*/ 0 w 234"/>
                <a:gd name="T79" fmla="*/ 168 h 241"/>
                <a:gd name="T80" fmla="*/ 2 w 234"/>
                <a:gd name="T81" fmla="*/ 194 h 241"/>
                <a:gd name="T82" fmla="*/ 7 w 234"/>
                <a:gd name="T83" fmla="*/ 194 h 241"/>
                <a:gd name="T84" fmla="*/ 16 w 234"/>
                <a:gd name="T85" fmla="*/ 199 h 241"/>
                <a:gd name="T86" fmla="*/ 26 w 234"/>
                <a:gd name="T87" fmla="*/ 199 h 241"/>
                <a:gd name="T88" fmla="*/ 37 w 234"/>
                <a:gd name="T89" fmla="*/ 206 h 241"/>
                <a:gd name="T90" fmla="*/ 52 w 234"/>
                <a:gd name="T91" fmla="*/ 213 h 241"/>
                <a:gd name="T92" fmla="*/ 56 w 234"/>
                <a:gd name="T93" fmla="*/ 225 h 241"/>
                <a:gd name="T94" fmla="*/ 68 w 234"/>
                <a:gd name="T95" fmla="*/ 229 h 241"/>
                <a:gd name="T96" fmla="*/ 82 w 234"/>
                <a:gd name="T97" fmla="*/ 236 h 241"/>
                <a:gd name="T98" fmla="*/ 90 w 234"/>
                <a:gd name="T99" fmla="*/ 236 h 241"/>
                <a:gd name="T100" fmla="*/ 111 w 234"/>
                <a:gd name="T101" fmla="*/ 23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1">
                  <a:moveTo>
                    <a:pt x="111" y="239"/>
                  </a:moveTo>
                  <a:lnTo>
                    <a:pt x="111" y="239"/>
                  </a:lnTo>
                  <a:lnTo>
                    <a:pt x="106" y="239"/>
                  </a:lnTo>
                  <a:lnTo>
                    <a:pt x="106" y="236"/>
                  </a:lnTo>
                  <a:lnTo>
                    <a:pt x="104" y="234"/>
                  </a:lnTo>
                  <a:lnTo>
                    <a:pt x="104" y="232"/>
                  </a:lnTo>
                  <a:lnTo>
                    <a:pt x="101" y="229"/>
                  </a:lnTo>
                  <a:lnTo>
                    <a:pt x="99" y="229"/>
                  </a:lnTo>
                  <a:lnTo>
                    <a:pt x="99" y="227"/>
                  </a:lnTo>
                  <a:lnTo>
                    <a:pt x="99" y="227"/>
                  </a:lnTo>
                  <a:lnTo>
                    <a:pt x="99" y="225"/>
                  </a:lnTo>
                  <a:lnTo>
                    <a:pt x="99" y="222"/>
                  </a:lnTo>
                  <a:lnTo>
                    <a:pt x="101" y="220"/>
                  </a:lnTo>
                  <a:lnTo>
                    <a:pt x="101" y="218"/>
                  </a:lnTo>
                  <a:lnTo>
                    <a:pt x="101" y="210"/>
                  </a:lnTo>
                  <a:lnTo>
                    <a:pt x="101" y="210"/>
                  </a:lnTo>
                  <a:lnTo>
                    <a:pt x="104" y="206"/>
                  </a:lnTo>
                  <a:lnTo>
                    <a:pt x="104" y="206"/>
                  </a:lnTo>
                  <a:lnTo>
                    <a:pt x="104" y="201"/>
                  </a:lnTo>
                  <a:lnTo>
                    <a:pt x="104" y="201"/>
                  </a:lnTo>
                  <a:lnTo>
                    <a:pt x="108" y="196"/>
                  </a:lnTo>
                  <a:lnTo>
                    <a:pt x="111" y="194"/>
                  </a:lnTo>
                  <a:lnTo>
                    <a:pt x="108" y="187"/>
                  </a:lnTo>
                  <a:lnTo>
                    <a:pt x="111" y="184"/>
                  </a:lnTo>
                  <a:lnTo>
                    <a:pt x="113" y="182"/>
                  </a:lnTo>
                  <a:lnTo>
                    <a:pt x="113" y="180"/>
                  </a:lnTo>
                  <a:lnTo>
                    <a:pt x="116" y="177"/>
                  </a:lnTo>
                  <a:lnTo>
                    <a:pt x="116" y="175"/>
                  </a:lnTo>
                  <a:lnTo>
                    <a:pt x="116" y="173"/>
                  </a:lnTo>
                  <a:lnTo>
                    <a:pt x="116" y="173"/>
                  </a:lnTo>
                  <a:lnTo>
                    <a:pt x="118" y="170"/>
                  </a:lnTo>
                  <a:lnTo>
                    <a:pt x="118" y="168"/>
                  </a:lnTo>
                  <a:lnTo>
                    <a:pt x="120" y="163"/>
                  </a:lnTo>
                  <a:lnTo>
                    <a:pt x="120" y="163"/>
                  </a:lnTo>
                  <a:lnTo>
                    <a:pt x="120" y="161"/>
                  </a:lnTo>
                  <a:lnTo>
                    <a:pt x="120" y="158"/>
                  </a:lnTo>
                  <a:lnTo>
                    <a:pt x="125" y="151"/>
                  </a:lnTo>
                  <a:lnTo>
                    <a:pt x="130" y="149"/>
                  </a:lnTo>
                  <a:lnTo>
                    <a:pt x="130" y="149"/>
                  </a:lnTo>
                  <a:lnTo>
                    <a:pt x="130" y="147"/>
                  </a:lnTo>
                  <a:lnTo>
                    <a:pt x="130" y="147"/>
                  </a:lnTo>
                  <a:lnTo>
                    <a:pt x="132" y="147"/>
                  </a:lnTo>
                  <a:lnTo>
                    <a:pt x="135" y="144"/>
                  </a:lnTo>
                  <a:lnTo>
                    <a:pt x="137" y="142"/>
                  </a:lnTo>
                  <a:lnTo>
                    <a:pt x="137" y="142"/>
                  </a:lnTo>
                  <a:lnTo>
                    <a:pt x="139" y="137"/>
                  </a:lnTo>
                  <a:lnTo>
                    <a:pt x="139" y="135"/>
                  </a:lnTo>
                  <a:lnTo>
                    <a:pt x="139" y="132"/>
                  </a:lnTo>
                  <a:lnTo>
                    <a:pt x="139" y="130"/>
                  </a:lnTo>
                  <a:lnTo>
                    <a:pt x="144" y="128"/>
                  </a:lnTo>
                  <a:lnTo>
                    <a:pt x="144" y="125"/>
                  </a:lnTo>
                  <a:lnTo>
                    <a:pt x="146" y="123"/>
                  </a:lnTo>
                  <a:lnTo>
                    <a:pt x="153" y="121"/>
                  </a:lnTo>
                  <a:lnTo>
                    <a:pt x="163" y="121"/>
                  </a:lnTo>
                  <a:lnTo>
                    <a:pt x="168" y="121"/>
                  </a:lnTo>
                  <a:lnTo>
                    <a:pt x="168" y="121"/>
                  </a:lnTo>
                  <a:lnTo>
                    <a:pt x="172" y="123"/>
                  </a:lnTo>
                  <a:lnTo>
                    <a:pt x="175" y="123"/>
                  </a:lnTo>
                  <a:lnTo>
                    <a:pt x="177" y="123"/>
                  </a:lnTo>
                  <a:lnTo>
                    <a:pt x="177" y="121"/>
                  </a:lnTo>
                  <a:lnTo>
                    <a:pt x="180" y="121"/>
                  </a:lnTo>
                  <a:lnTo>
                    <a:pt x="180" y="118"/>
                  </a:lnTo>
                  <a:lnTo>
                    <a:pt x="184" y="121"/>
                  </a:lnTo>
                  <a:lnTo>
                    <a:pt x="187" y="121"/>
                  </a:lnTo>
                  <a:lnTo>
                    <a:pt x="189" y="121"/>
                  </a:lnTo>
                  <a:lnTo>
                    <a:pt x="194" y="113"/>
                  </a:lnTo>
                  <a:lnTo>
                    <a:pt x="194" y="113"/>
                  </a:lnTo>
                  <a:lnTo>
                    <a:pt x="196" y="106"/>
                  </a:lnTo>
                  <a:lnTo>
                    <a:pt x="196" y="104"/>
                  </a:lnTo>
                  <a:lnTo>
                    <a:pt x="201" y="104"/>
                  </a:lnTo>
                  <a:lnTo>
                    <a:pt x="203" y="104"/>
                  </a:lnTo>
                  <a:lnTo>
                    <a:pt x="206" y="102"/>
                  </a:lnTo>
                  <a:lnTo>
                    <a:pt x="206" y="99"/>
                  </a:lnTo>
                  <a:lnTo>
                    <a:pt x="206" y="99"/>
                  </a:lnTo>
                  <a:lnTo>
                    <a:pt x="206" y="97"/>
                  </a:lnTo>
                  <a:lnTo>
                    <a:pt x="203" y="97"/>
                  </a:lnTo>
                  <a:lnTo>
                    <a:pt x="203" y="97"/>
                  </a:lnTo>
                  <a:lnTo>
                    <a:pt x="201" y="95"/>
                  </a:lnTo>
                  <a:lnTo>
                    <a:pt x="201" y="92"/>
                  </a:lnTo>
                  <a:lnTo>
                    <a:pt x="203" y="92"/>
                  </a:lnTo>
                  <a:lnTo>
                    <a:pt x="206" y="90"/>
                  </a:lnTo>
                  <a:lnTo>
                    <a:pt x="210" y="87"/>
                  </a:lnTo>
                  <a:lnTo>
                    <a:pt x="213" y="85"/>
                  </a:lnTo>
                  <a:lnTo>
                    <a:pt x="217" y="83"/>
                  </a:lnTo>
                  <a:lnTo>
                    <a:pt x="217" y="80"/>
                  </a:lnTo>
                  <a:lnTo>
                    <a:pt x="217" y="78"/>
                  </a:lnTo>
                  <a:lnTo>
                    <a:pt x="217" y="76"/>
                  </a:lnTo>
                  <a:lnTo>
                    <a:pt x="215" y="73"/>
                  </a:lnTo>
                  <a:lnTo>
                    <a:pt x="215" y="73"/>
                  </a:lnTo>
                  <a:lnTo>
                    <a:pt x="215" y="71"/>
                  </a:lnTo>
                  <a:lnTo>
                    <a:pt x="215" y="68"/>
                  </a:lnTo>
                  <a:lnTo>
                    <a:pt x="217" y="64"/>
                  </a:lnTo>
                  <a:lnTo>
                    <a:pt x="217" y="64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22" y="54"/>
                  </a:lnTo>
                  <a:lnTo>
                    <a:pt x="234" y="50"/>
                  </a:lnTo>
                  <a:lnTo>
                    <a:pt x="234" y="45"/>
                  </a:lnTo>
                  <a:lnTo>
                    <a:pt x="232" y="40"/>
                  </a:lnTo>
                  <a:lnTo>
                    <a:pt x="229" y="40"/>
                  </a:lnTo>
                  <a:lnTo>
                    <a:pt x="229" y="40"/>
                  </a:lnTo>
                  <a:lnTo>
                    <a:pt x="229" y="42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45"/>
                  </a:lnTo>
                  <a:lnTo>
                    <a:pt x="227" y="35"/>
                  </a:lnTo>
                  <a:lnTo>
                    <a:pt x="227" y="35"/>
                  </a:lnTo>
                  <a:lnTo>
                    <a:pt x="229" y="35"/>
                  </a:lnTo>
                  <a:lnTo>
                    <a:pt x="229" y="33"/>
                  </a:lnTo>
                  <a:lnTo>
                    <a:pt x="229" y="33"/>
                  </a:lnTo>
                  <a:lnTo>
                    <a:pt x="227" y="33"/>
                  </a:lnTo>
                  <a:lnTo>
                    <a:pt x="225" y="33"/>
                  </a:lnTo>
                  <a:lnTo>
                    <a:pt x="225" y="35"/>
                  </a:lnTo>
                  <a:lnTo>
                    <a:pt x="225" y="38"/>
                  </a:lnTo>
                  <a:lnTo>
                    <a:pt x="225" y="38"/>
                  </a:lnTo>
                  <a:lnTo>
                    <a:pt x="222" y="38"/>
                  </a:lnTo>
                  <a:lnTo>
                    <a:pt x="220" y="33"/>
                  </a:lnTo>
                  <a:lnTo>
                    <a:pt x="220" y="33"/>
                  </a:lnTo>
                  <a:lnTo>
                    <a:pt x="222" y="31"/>
                  </a:lnTo>
                  <a:lnTo>
                    <a:pt x="222" y="31"/>
                  </a:lnTo>
                  <a:lnTo>
                    <a:pt x="220" y="26"/>
                  </a:lnTo>
                  <a:lnTo>
                    <a:pt x="217" y="21"/>
                  </a:lnTo>
                  <a:lnTo>
                    <a:pt x="215" y="19"/>
                  </a:lnTo>
                  <a:lnTo>
                    <a:pt x="215" y="19"/>
                  </a:lnTo>
                  <a:lnTo>
                    <a:pt x="215" y="16"/>
                  </a:lnTo>
                  <a:lnTo>
                    <a:pt x="215" y="14"/>
                  </a:lnTo>
                  <a:lnTo>
                    <a:pt x="220" y="9"/>
                  </a:lnTo>
                  <a:lnTo>
                    <a:pt x="220" y="7"/>
                  </a:lnTo>
                  <a:lnTo>
                    <a:pt x="217" y="7"/>
                  </a:lnTo>
                  <a:lnTo>
                    <a:pt x="215" y="7"/>
                  </a:lnTo>
                  <a:lnTo>
                    <a:pt x="213" y="5"/>
                  </a:lnTo>
                  <a:lnTo>
                    <a:pt x="213" y="5"/>
                  </a:lnTo>
                  <a:lnTo>
                    <a:pt x="203" y="5"/>
                  </a:lnTo>
                  <a:lnTo>
                    <a:pt x="198" y="2"/>
                  </a:lnTo>
                  <a:lnTo>
                    <a:pt x="172" y="2"/>
                  </a:lnTo>
                  <a:lnTo>
                    <a:pt x="158" y="2"/>
                  </a:lnTo>
                  <a:lnTo>
                    <a:pt x="149" y="2"/>
                  </a:lnTo>
                  <a:lnTo>
                    <a:pt x="144" y="2"/>
                  </a:lnTo>
                  <a:lnTo>
                    <a:pt x="130" y="2"/>
                  </a:lnTo>
                  <a:lnTo>
                    <a:pt x="116" y="2"/>
                  </a:lnTo>
                  <a:lnTo>
                    <a:pt x="104" y="2"/>
                  </a:lnTo>
                  <a:lnTo>
                    <a:pt x="85" y="2"/>
                  </a:lnTo>
                  <a:lnTo>
                    <a:pt x="80" y="2"/>
                  </a:lnTo>
                  <a:lnTo>
                    <a:pt x="54" y="2"/>
                  </a:lnTo>
                  <a:lnTo>
                    <a:pt x="45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21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83"/>
                  </a:lnTo>
                  <a:lnTo>
                    <a:pt x="0" y="109"/>
                  </a:lnTo>
                  <a:lnTo>
                    <a:pt x="0" y="125"/>
                  </a:lnTo>
                  <a:lnTo>
                    <a:pt x="0" y="151"/>
                  </a:lnTo>
                  <a:lnTo>
                    <a:pt x="0" y="168"/>
                  </a:lnTo>
                  <a:lnTo>
                    <a:pt x="0" y="189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4"/>
                  </a:lnTo>
                  <a:lnTo>
                    <a:pt x="2" y="194"/>
                  </a:lnTo>
                  <a:lnTo>
                    <a:pt x="4" y="194"/>
                  </a:lnTo>
                  <a:lnTo>
                    <a:pt x="7" y="194"/>
                  </a:lnTo>
                  <a:lnTo>
                    <a:pt x="7" y="194"/>
                  </a:lnTo>
                  <a:lnTo>
                    <a:pt x="7" y="196"/>
                  </a:lnTo>
                  <a:lnTo>
                    <a:pt x="9" y="196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9" y="201"/>
                  </a:lnTo>
                  <a:lnTo>
                    <a:pt x="21" y="201"/>
                  </a:lnTo>
                  <a:lnTo>
                    <a:pt x="26" y="199"/>
                  </a:lnTo>
                  <a:lnTo>
                    <a:pt x="26" y="199"/>
                  </a:lnTo>
                  <a:lnTo>
                    <a:pt x="30" y="199"/>
                  </a:lnTo>
                  <a:lnTo>
                    <a:pt x="33" y="201"/>
                  </a:lnTo>
                  <a:lnTo>
                    <a:pt x="33" y="203"/>
                  </a:lnTo>
                  <a:lnTo>
                    <a:pt x="37" y="206"/>
                  </a:lnTo>
                  <a:lnTo>
                    <a:pt x="40" y="208"/>
                  </a:lnTo>
                  <a:lnTo>
                    <a:pt x="45" y="208"/>
                  </a:lnTo>
                  <a:lnTo>
                    <a:pt x="47" y="210"/>
                  </a:lnTo>
                  <a:lnTo>
                    <a:pt x="52" y="213"/>
                  </a:lnTo>
                  <a:lnTo>
                    <a:pt x="52" y="218"/>
                  </a:lnTo>
                  <a:lnTo>
                    <a:pt x="54" y="220"/>
                  </a:lnTo>
                  <a:lnTo>
                    <a:pt x="54" y="225"/>
                  </a:lnTo>
                  <a:lnTo>
                    <a:pt x="56" y="225"/>
                  </a:lnTo>
                  <a:lnTo>
                    <a:pt x="61" y="225"/>
                  </a:lnTo>
                  <a:lnTo>
                    <a:pt x="64" y="227"/>
                  </a:lnTo>
                  <a:lnTo>
                    <a:pt x="68" y="227"/>
                  </a:lnTo>
                  <a:lnTo>
                    <a:pt x="68" y="229"/>
                  </a:lnTo>
                  <a:lnTo>
                    <a:pt x="71" y="232"/>
                  </a:lnTo>
                  <a:lnTo>
                    <a:pt x="75" y="234"/>
                  </a:lnTo>
                  <a:lnTo>
                    <a:pt x="80" y="236"/>
                  </a:lnTo>
                  <a:lnTo>
                    <a:pt x="82" y="236"/>
                  </a:lnTo>
                  <a:lnTo>
                    <a:pt x="85" y="236"/>
                  </a:lnTo>
                  <a:lnTo>
                    <a:pt x="87" y="236"/>
                  </a:lnTo>
                  <a:lnTo>
                    <a:pt x="90" y="236"/>
                  </a:lnTo>
                  <a:lnTo>
                    <a:pt x="90" y="236"/>
                  </a:lnTo>
                  <a:lnTo>
                    <a:pt x="99" y="241"/>
                  </a:lnTo>
                  <a:lnTo>
                    <a:pt x="113" y="241"/>
                  </a:lnTo>
                  <a:lnTo>
                    <a:pt x="113" y="241"/>
                  </a:lnTo>
                  <a:lnTo>
                    <a:pt x="111" y="23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ADFF1540-6639-FFB9-BC86-CBFD37D95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074" y="1794112"/>
              <a:ext cx="414130" cy="390948"/>
            </a:xfrm>
            <a:custGeom>
              <a:avLst/>
              <a:gdLst>
                <a:gd name="T0" fmla="*/ 282 w 284"/>
                <a:gd name="T1" fmla="*/ 128 h 289"/>
                <a:gd name="T2" fmla="*/ 282 w 284"/>
                <a:gd name="T3" fmla="*/ 100 h 289"/>
                <a:gd name="T4" fmla="*/ 284 w 284"/>
                <a:gd name="T5" fmla="*/ 38 h 289"/>
                <a:gd name="T6" fmla="*/ 246 w 284"/>
                <a:gd name="T7" fmla="*/ 31 h 289"/>
                <a:gd name="T8" fmla="*/ 213 w 284"/>
                <a:gd name="T9" fmla="*/ 31 h 289"/>
                <a:gd name="T10" fmla="*/ 189 w 284"/>
                <a:gd name="T11" fmla="*/ 36 h 289"/>
                <a:gd name="T12" fmla="*/ 184 w 284"/>
                <a:gd name="T13" fmla="*/ 31 h 289"/>
                <a:gd name="T14" fmla="*/ 168 w 284"/>
                <a:gd name="T15" fmla="*/ 24 h 289"/>
                <a:gd name="T16" fmla="*/ 156 w 284"/>
                <a:gd name="T17" fmla="*/ 31 h 289"/>
                <a:gd name="T18" fmla="*/ 116 w 284"/>
                <a:gd name="T19" fmla="*/ 29 h 289"/>
                <a:gd name="T20" fmla="*/ 68 w 284"/>
                <a:gd name="T21" fmla="*/ 29 h 289"/>
                <a:gd name="T22" fmla="*/ 59 w 284"/>
                <a:gd name="T23" fmla="*/ 3 h 289"/>
                <a:gd name="T24" fmla="*/ 9 w 284"/>
                <a:gd name="T25" fmla="*/ 24 h 289"/>
                <a:gd name="T26" fmla="*/ 14 w 284"/>
                <a:gd name="T27" fmla="*/ 50 h 289"/>
                <a:gd name="T28" fmla="*/ 7 w 284"/>
                <a:gd name="T29" fmla="*/ 57 h 289"/>
                <a:gd name="T30" fmla="*/ 7 w 284"/>
                <a:gd name="T31" fmla="*/ 156 h 289"/>
                <a:gd name="T32" fmla="*/ 2 w 284"/>
                <a:gd name="T33" fmla="*/ 218 h 289"/>
                <a:gd name="T34" fmla="*/ 2 w 284"/>
                <a:gd name="T35" fmla="*/ 227 h 289"/>
                <a:gd name="T36" fmla="*/ 2 w 284"/>
                <a:gd name="T37" fmla="*/ 256 h 289"/>
                <a:gd name="T38" fmla="*/ 0 w 284"/>
                <a:gd name="T39" fmla="*/ 282 h 289"/>
                <a:gd name="T40" fmla="*/ 9 w 284"/>
                <a:gd name="T41" fmla="*/ 282 h 289"/>
                <a:gd name="T42" fmla="*/ 19 w 284"/>
                <a:gd name="T43" fmla="*/ 284 h 289"/>
                <a:gd name="T44" fmla="*/ 26 w 284"/>
                <a:gd name="T45" fmla="*/ 282 h 289"/>
                <a:gd name="T46" fmla="*/ 31 w 284"/>
                <a:gd name="T47" fmla="*/ 279 h 289"/>
                <a:gd name="T48" fmla="*/ 42 w 284"/>
                <a:gd name="T49" fmla="*/ 284 h 289"/>
                <a:gd name="T50" fmla="*/ 61 w 284"/>
                <a:gd name="T51" fmla="*/ 284 h 289"/>
                <a:gd name="T52" fmla="*/ 71 w 284"/>
                <a:gd name="T53" fmla="*/ 284 h 289"/>
                <a:gd name="T54" fmla="*/ 83 w 284"/>
                <a:gd name="T55" fmla="*/ 287 h 289"/>
                <a:gd name="T56" fmla="*/ 85 w 284"/>
                <a:gd name="T57" fmla="*/ 287 h 289"/>
                <a:gd name="T58" fmla="*/ 92 w 284"/>
                <a:gd name="T59" fmla="*/ 287 h 289"/>
                <a:gd name="T60" fmla="*/ 102 w 284"/>
                <a:gd name="T61" fmla="*/ 287 h 289"/>
                <a:gd name="T62" fmla="*/ 113 w 284"/>
                <a:gd name="T63" fmla="*/ 287 h 289"/>
                <a:gd name="T64" fmla="*/ 128 w 284"/>
                <a:gd name="T65" fmla="*/ 287 h 289"/>
                <a:gd name="T66" fmla="*/ 156 w 284"/>
                <a:gd name="T67" fmla="*/ 289 h 289"/>
                <a:gd name="T68" fmla="*/ 168 w 284"/>
                <a:gd name="T69" fmla="*/ 289 h 289"/>
                <a:gd name="T70" fmla="*/ 170 w 284"/>
                <a:gd name="T71" fmla="*/ 279 h 289"/>
                <a:gd name="T72" fmla="*/ 170 w 284"/>
                <a:gd name="T73" fmla="*/ 258 h 289"/>
                <a:gd name="T74" fmla="*/ 175 w 284"/>
                <a:gd name="T75" fmla="*/ 258 h 289"/>
                <a:gd name="T76" fmla="*/ 180 w 284"/>
                <a:gd name="T77" fmla="*/ 258 h 289"/>
                <a:gd name="T78" fmla="*/ 189 w 284"/>
                <a:gd name="T79" fmla="*/ 251 h 289"/>
                <a:gd name="T80" fmla="*/ 196 w 284"/>
                <a:gd name="T81" fmla="*/ 251 h 289"/>
                <a:gd name="T82" fmla="*/ 211 w 284"/>
                <a:gd name="T83" fmla="*/ 246 h 289"/>
                <a:gd name="T84" fmla="*/ 211 w 284"/>
                <a:gd name="T85" fmla="*/ 239 h 289"/>
                <a:gd name="T86" fmla="*/ 213 w 284"/>
                <a:gd name="T87" fmla="*/ 232 h 289"/>
                <a:gd name="T88" fmla="*/ 213 w 284"/>
                <a:gd name="T89" fmla="*/ 211 h 289"/>
                <a:gd name="T90" fmla="*/ 215 w 284"/>
                <a:gd name="T91" fmla="*/ 206 h 289"/>
                <a:gd name="T92" fmla="*/ 218 w 284"/>
                <a:gd name="T93" fmla="*/ 201 h 289"/>
                <a:gd name="T94" fmla="*/ 227 w 284"/>
                <a:gd name="T95" fmla="*/ 201 h 289"/>
                <a:gd name="T96" fmla="*/ 234 w 284"/>
                <a:gd name="T97" fmla="*/ 194 h 289"/>
                <a:gd name="T98" fmla="*/ 241 w 284"/>
                <a:gd name="T99" fmla="*/ 194 h 289"/>
                <a:gd name="T100" fmla="*/ 282 w 284"/>
                <a:gd name="T101" fmla="*/ 15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4" h="289">
                  <a:moveTo>
                    <a:pt x="282" y="152"/>
                  </a:moveTo>
                  <a:lnTo>
                    <a:pt x="282" y="135"/>
                  </a:lnTo>
                  <a:lnTo>
                    <a:pt x="282" y="128"/>
                  </a:lnTo>
                  <a:lnTo>
                    <a:pt x="282" y="109"/>
                  </a:lnTo>
                  <a:lnTo>
                    <a:pt x="282" y="104"/>
                  </a:lnTo>
                  <a:lnTo>
                    <a:pt x="282" y="100"/>
                  </a:lnTo>
                  <a:lnTo>
                    <a:pt x="284" y="90"/>
                  </a:lnTo>
                  <a:lnTo>
                    <a:pt x="284" y="69"/>
                  </a:lnTo>
                  <a:lnTo>
                    <a:pt x="284" y="38"/>
                  </a:lnTo>
                  <a:lnTo>
                    <a:pt x="284" y="31"/>
                  </a:lnTo>
                  <a:lnTo>
                    <a:pt x="267" y="31"/>
                  </a:lnTo>
                  <a:lnTo>
                    <a:pt x="246" y="31"/>
                  </a:lnTo>
                  <a:lnTo>
                    <a:pt x="244" y="31"/>
                  </a:lnTo>
                  <a:lnTo>
                    <a:pt x="222" y="31"/>
                  </a:lnTo>
                  <a:lnTo>
                    <a:pt x="213" y="31"/>
                  </a:lnTo>
                  <a:lnTo>
                    <a:pt x="192" y="31"/>
                  </a:lnTo>
                  <a:lnTo>
                    <a:pt x="192" y="33"/>
                  </a:lnTo>
                  <a:lnTo>
                    <a:pt x="189" y="36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4" y="31"/>
                  </a:lnTo>
                  <a:lnTo>
                    <a:pt x="177" y="31"/>
                  </a:lnTo>
                  <a:lnTo>
                    <a:pt x="168" y="31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56" y="24"/>
                  </a:lnTo>
                  <a:lnTo>
                    <a:pt x="156" y="31"/>
                  </a:lnTo>
                  <a:lnTo>
                    <a:pt x="142" y="29"/>
                  </a:lnTo>
                  <a:lnTo>
                    <a:pt x="132" y="29"/>
                  </a:lnTo>
                  <a:lnTo>
                    <a:pt x="116" y="29"/>
                  </a:lnTo>
                  <a:lnTo>
                    <a:pt x="95" y="29"/>
                  </a:lnTo>
                  <a:lnTo>
                    <a:pt x="87" y="29"/>
                  </a:lnTo>
                  <a:lnTo>
                    <a:pt x="68" y="29"/>
                  </a:lnTo>
                  <a:lnTo>
                    <a:pt x="59" y="29"/>
                  </a:lnTo>
                  <a:lnTo>
                    <a:pt x="59" y="24"/>
                  </a:lnTo>
                  <a:lnTo>
                    <a:pt x="59" y="3"/>
                  </a:lnTo>
                  <a:lnTo>
                    <a:pt x="40" y="3"/>
                  </a:lnTo>
                  <a:lnTo>
                    <a:pt x="9" y="0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7" y="50"/>
                  </a:lnTo>
                  <a:lnTo>
                    <a:pt x="14" y="50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7" y="57"/>
                  </a:lnTo>
                  <a:lnTo>
                    <a:pt x="7" y="69"/>
                  </a:lnTo>
                  <a:lnTo>
                    <a:pt x="7" y="137"/>
                  </a:lnTo>
                  <a:lnTo>
                    <a:pt x="7" y="156"/>
                  </a:lnTo>
                  <a:lnTo>
                    <a:pt x="5" y="168"/>
                  </a:lnTo>
                  <a:lnTo>
                    <a:pt x="5" y="178"/>
                  </a:lnTo>
                  <a:lnTo>
                    <a:pt x="2" y="218"/>
                  </a:lnTo>
                  <a:lnTo>
                    <a:pt x="2" y="220"/>
                  </a:lnTo>
                  <a:lnTo>
                    <a:pt x="2" y="223"/>
                  </a:lnTo>
                  <a:lnTo>
                    <a:pt x="2" y="227"/>
                  </a:lnTo>
                  <a:lnTo>
                    <a:pt x="2" y="234"/>
                  </a:lnTo>
                  <a:lnTo>
                    <a:pt x="2" y="239"/>
                  </a:lnTo>
                  <a:lnTo>
                    <a:pt x="2" y="256"/>
                  </a:lnTo>
                  <a:lnTo>
                    <a:pt x="2" y="258"/>
                  </a:lnTo>
                  <a:lnTo>
                    <a:pt x="2" y="268"/>
                  </a:lnTo>
                  <a:lnTo>
                    <a:pt x="0" y="282"/>
                  </a:lnTo>
                  <a:lnTo>
                    <a:pt x="2" y="282"/>
                  </a:lnTo>
                  <a:lnTo>
                    <a:pt x="5" y="282"/>
                  </a:lnTo>
                  <a:lnTo>
                    <a:pt x="9" y="282"/>
                  </a:lnTo>
                  <a:lnTo>
                    <a:pt x="14" y="282"/>
                  </a:lnTo>
                  <a:lnTo>
                    <a:pt x="16" y="284"/>
                  </a:lnTo>
                  <a:lnTo>
                    <a:pt x="19" y="284"/>
                  </a:lnTo>
                  <a:lnTo>
                    <a:pt x="21" y="284"/>
                  </a:lnTo>
                  <a:lnTo>
                    <a:pt x="26" y="284"/>
                  </a:lnTo>
                  <a:lnTo>
                    <a:pt x="26" y="282"/>
                  </a:lnTo>
                  <a:lnTo>
                    <a:pt x="26" y="282"/>
                  </a:lnTo>
                  <a:lnTo>
                    <a:pt x="26" y="279"/>
                  </a:lnTo>
                  <a:lnTo>
                    <a:pt x="31" y="279"/>
                  </a:lnTo>
                  <a:lnTo>
                    <a:pt x="33" y="284"/>
                  </a:lnTo>
                  <a:lnTo>
                    <a:pt x="38" y="284"/>
                  </a:lnTo>
                  <a:lnTo>
                    <a:pt x="42" y="284"/>
                  </a:lnTo>
                  <a:lnTo>
                    <a:pt x="45" y="284"/>
                  </a:lnTo>
                  <a:lnTo>
                    <a:pt x="50" y="284"/>
                  </a:lnTo>
                  <a:lnTo>
                    <a:pt x="61" y="284"/>
                  </a:lnTo>
                  <a:lnTo>
                    <a:pt x="64" y="284"/>
                  </a:lnTo>
                  <a:lnTo>
                    <a:pt x="66" y="284"/>
                  </a:lnTo>
                  <a:lnTo>
                    <a:pt x="71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83" y="287"/>
                  </a:lnTo>
                  <a:lnTo>
                    <a:pt x="83" y="287"/>
                  </a:lnTo>
                  <a:lnTo>
                    <a:pt x="85" y="287"/>
                  </a:lnTo>
                  <a:lnTo>
                    <a:pt x="85" y="287"/>
                  </a:lnTo>
                  <a:lnTo>
                    <a:pt x="85" y="287"/>
                  </a:lnTo>
                  <a:lnTo>
                    <a:pt x="92" y="287"/>
                  </a:lnTo>
                  <a:lnTo>
                    <a:pt x="92" y="287"/>
                  </a:lnTo>
                  <a:lnTo>
                    <a:pt x="97" y="287"/>
                  </a:lnTo>
                  <a:lnTo>
                    <a:pt x="102" y="287"/>
                  </a:lnTo>
                  <a:lnTo>
                    <a:pt x="102" y="287"/>
                  </a:lnTo>
                  <a:lnTo>
                    <a:pt x="104" y="287"/>
                  </a:lnTo>
                  <a:lnTo>
                    <a:pt x="109" y="287"/>
                  </a:lnTo>
                  <a:lnTo>
                    <a:pt x="113" y="287"/>
                  </a:lnTo>
                  <a:lnTo>
                    <a:pt x="121" y="287"/>
                  </a:lnTo>
                  <a:lnTo>
                    <a:pt x="123" y="287"/>
                  </a:lnTo>
                  <a:lnTo>
                    <a:pt x="128" y="287"/>
                  </a:lnTo>
                  <a:lnTo>
                    <a:pt x="130" y="287"/>
                  </a:lnTo>
                  <a:lnTo>
                    <a:pt x="140" y="287"/>
                  </a:lnTo>
                  <a:lnTo>
                    <a:pt x="156" y="289"/>
                  </a:lnTo>
                  <a:lnTo>
                    <a:pt x="156" y="289"/>
                  </a:lnTo>
                  <a:lnTo>
                    <a:pt x="163" y="289"/>
                  </a:lnTo>
                  <a:lnTo>
                    <a:pt x="168" y="289"/>
                  </a:lnTo>
                  <a:lnTo>
                    <a:pt x="168" y="289"/>
                  </a:lnTo>
                  <a:lnTo>
                    <a:pt x="170" y="284"/>
                  </a:lnTo>
                  <a:lnTo>
                    <a:pt x="170" y="279"/>
                  </a:lnTo>
                  <a:lnTo>
                    <a:pt x="170" y="275"/>
                  </a:lnTo>
                  <a:lnTo>
                    <a:pt x="170" y="270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3" y="258"/>
                  </a:lnTo>
                  <a:lnTo>
                    <a:pt x="175" y="258"/>
                  </a:lnTo>
                  <a:lnTo>
                    <a:pt x="175" y="258"/>
                  </a:lnTo>
                  <a:lnTo>
                    <a:pt x="177" y="258"/>
                  </a:lnTo>
                  <a:lnTo>
                    <a:pt x="180" y="258"/>
                  </a:lnTo>
                  <a:lnTo>
                    <a:pt x="182" y="258"/>
                  </a:lnTo>
                  <a:lnTo>
                    <a:pt x="187" y="253"/>
                  </a:lnTo>
                  <a:lnTo>
                    <a:pt x="189" y="251"/>
                  </a:lnTo>
                  <a:lnTo>
                    <a:pt x="192" y="251"/>
                  </a:lnTo>
                  <a:lnTo>
                    <a:pt x="192" y="251"/>
                  </a:lnTo>
                  <a:lnTo>
                    <a:pt x="196" y="251"/>
                  </a:lnTo>
                  <a:lnTo>
                    <a:pt x="203" y="249"/>
                  </a:lnTo>
                  <a:lnTo>
                    <a:pt x="208" y="249"/>
                  </a:lnTo>
                  <a:lnTo>
                    <a:pt x="211" y="246"/>
                  </a:lnTo>
                  <a:lnTo>
                    <a:pt x="211" y="246"/>
                  </a:lnTo>
                  <a:lnTo>
                    <a:pt x="211" y="246"/>
                  </a:lnTo>
                  <a:lnTo>
                    <a:pt x="211" y="239"/>
                  </a:lnTo>
                  <a:lnTo>
                    <a:pt x="211" y="234"/>
                  </a:lnTo>
                  <a:lnTo>
                    <a:pt x="211" y="234"/>
                  </a:lnTo>
                  <a:lnTo>
                    <a:pt x="213" y="232"/>
                  </a:lnTo>
                  <a:lnTo>
                    <a:pt x="211" y="230"/>
                  </a:lnTo>
                  <a:lnTo>
                    <a:pt x="211" y="213"/>
                  </a:lnTo>
                  <a:lnTo>
                    <a:pt x="213" y="211"/>
                  </a:lnTo>
                  <a:lnTo>
                    <a:pt x="215" y="208"/>
                  </a:lnTo>
                  <a:lnTo>
                    <a:pt x="215" y="206"/>
                  </a:lnTo>
                  <a:lnTo>
                    <a:pt x="215" y="206"/>
                  </a:lnTo>
                  <a:lnTo>
                    <a:pt x="215" y="204"/>
                  </a:lnTo>
                  <a:lnTo>
                    <a:pt x="218" y="201"/>
                  </a:lnTo>
                  <a:lnTo>
                    <a:pt x="218" y="201"/>
                  </a:lnTo>
                  <a:lnTo>
                    <a:pt x="220" y="204"/>
                  </a:lnTo>
                  <a:lnTo>
                    <a:pt x="225" y="201"/>
                  </a:lnTo>
                  <a:lnTo>
                    <a:pt x="227" y="201"/>
                  </a:lnTo>
                  <a:lnTo>
                    <a:pt x="227" y="201"/>
                  </a:lnTo>
                  <a:lnTo>
                    <a:pt x="232" y="197"/>
                  </a:lnTo>
                  <a:lnTo>
                    <a:pt x="234" y="194"/>
                  </a:lnTo>
                  <a:lnTo>
                    <a:pt x="234" y="194"/>
                  </a:lnTo>
                  <a:lnTo>
                    <a:pt x="237" y="194"/>
                  </a:lnTo>
                  <a:lnTo>
                    <a:pt x="241" y="194"/>
                  </a:lnTo>
                  <a:lnTo>
                    <a:pt x="282" y="194"/>
                  </a:lnTo>
                  <a:lnTo>
                    <a:pt x="282" y="178"/>
                  </a:lnTo>
                  <a:lnTo>
                    <a:pt x="282" y="152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68CE80E1-1DEE-7886-4A84-C30FB6760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352" y="4720131"/>
              <a:ext cx="399548" cy="604684"/>
            </a:xfrm>
            <a:custGeom>
              <a:avLst/>
              <a:gdLst>
                <a:gd name="T0" fmla="*/ 272 w 274"/>
                <a:gd name="T1" fmla="*/ 388 h 447"/>
                <a:gd name="T2" fmla="*/ 272 w 274"/>
                <a:gd name="T3" fmla="*/ 362 h 447"/>
                <a:gd name="T4" fmla="*/ 262 w 274"/>
                <a:gd name="T5" fmla="*/ 317 h 447"/>
                <a:gd name="T6" fmla="*/ 274 w 274"/>
                <a:gd name="T7" fmla="*/ 274 h 447"/>
                <a:gd name="T8" fmla="*/ 274 w 274"/>
                <a:gd name="T9" fmla="*/ 236 h 447"/>
                <a:gd name="T10" fmla="*/ 267 w 274"/>
                <a:gd name="T11" fmla="*/ 236 h 447"/>
                <a:gd name="T12" fmla="*/ 258 w 274"/>
                <a:gd name="T13" fmla="*/ 234 h 447"/>
                <a:gd name="T14" fmla="*/ 260 w 274"/>
                <a:gd name="T15" fmla="*/ 217 h 447"/>
                <a:gd name="T16" fmla="*/ 251 w 274"/>
                <a:gd name="T17" fmla="*/ 213 h 447"/>
                <a:gd name="T18" fmla="*/ 236 w 274"/>
                <a:gd name="T19" fmla="*/ 198 h 447"/>
                <a:gd name="T20" fmla="*/ 227 w 274"/>
                <a:gd name="T21" fmla="*/ 194 h 447"/>
                <a:gd name="T22" fmla="*/ 177 w 274"/>
                <a:gd name="T23" fmla="*/ 191 h 447"/>
                <a:gd name="T24" fmla="*/ 170 w 274"/>
                <a:gd name="T25" fmla="*/ 116 h 447"/>
                <a:gd name="T26" fmla="*/ 168 w 274"/>
                <a:gd name="T27" fmla="*/ 64 h 447"/>
                <a:gd name="T28" fmla="*/ 163 w 274"/>
                <a:gd name="T29" fmla="*/ 38 h 447"/>
                <a:gd name="T30" fmla="*/ 154 w 274"/>
                <a:gd name="T31" fmla="*/ 30 h 447"/>
                <a:gd name="T32" fmla="*/ 142 w 274"/>
                <a:gd name="T33" fmla="*/ 28 h 447"/>
                <a:gd name="T34" fmla="*/ 135 w 274"/>
                <a:gd name="T35" fmla="*/ 19 h 447"/>
                <a:gd name="T36" fmla="*/ 128 w 274"/>
                <a:gd name="T37" fmla="*/ 14 h 447"/>
                <a:gd name="T38" fmla="*/ 109 w 274"/>
                <a:gd name="T39" fmla="*/ 9 h 447"/>
                <a:gd name="T40" fmla="*/ 97 w 274"/>
                <a:gd name="T41" fmla="*/ 7 h 447"/>
                <a:gd name="T42" fmla="*/ 83 w 274"/>
                <a:gd name="T43" fmla="*/ 2 h 447"/>
                <a:gd name="T44" fmla="*/ 68 w 274"/>
                <a:gd name="T45" fmla="*/ 4 h 447"/>
                <a:gd name="T46" fmla="*/ 61 w 274"/>
                <a:gd name="T47" fmla="*/ 0 h 447"/>
                <a:gd name="T48" fmla="*/ 42 w 274"/>
                <a:gd name="T49" fmla="*/ 19 h 447"/>
                <a:gd name="T50" fmla="*/ 40 w 274"/>
                <a:gd name="T51" fmla="*/ 35 h 447"/>
                <a:gd name="T52" fmla="*/ 33 w 274"/>
                <a:gd name="T53" fmla="*/ 35 h 447"/>
                <a:gd name="T54" fmla="*/ 21 w 274"/>
                <a:gd name="T55" fmla="*/ 38 h 447"/>
                <a:gd name="T56" fmla="*/ 16 w 274"/>
                <a:gd name="T57" fmla="*/ 45 h 447"/>
                <a:gd name="T58" fmla="*/ 23 w 274"/>
                <a:gd name="T59" fmla="*/ 52 h 447"/>
                <a:gd name="T60" fmla="*/ 30 w 274"/>
                <a:gd name="T61" fmla="*/ 54 h 447"/>
                <a:gd name="T62" fmla="*/ 33 w 274"/>
                <a:gd name="T63" fmla="*/ 66 h 447"/>
                <a:gd name="T64" fmla="*/ 23 w 274"/>
                <a:gd name="T65" fmla="*/ 78 h 447"/>
                <a:gd name="T66" fmla="*/ 19 w 274"/>
                <a:gd name="T67" fmla="*/ 90 h 447"/>
                <a:gd name="T68" fmla="*/ 11 w 274"/>
                <a:gd name="T69" fmla="*/ 99 h 447"/>
                <a:gd name="T70" fmla="*/ 0 w 274"/>
                <a:gd name="T71" fmla="*/ 111 h 447"/>
                <a:gd name="T72" fmla="*/ 9 w 274"/>
                <a:gd name="T73" fmla="*/ 130 h 447"/>
                <a:gd name="T74" fmla="*/ 9 w 274"/>
                <a:gd name="T75" fmla="*/ 144 h 447"/>
                <a:gd name="T76" fmla="*/ 11 w 274"/>
                <a:gd name="T77" fmla="*/ 161 h 447"/>
                <a:gd name="T78" fmla="*/ 28 w 274"/>
                <a:gd name="T79" fmla="*/ 175 h 447"/>
                <a:gd name="T80" fmla="*/ 14 w 274"/>
                <a:gd name="T81" fmla="*/ 189 h 447"/>
                <a:gd name="T82" fmla="*/ 26 w 274"/>
                <a:gd name="T83" fmla="*/ 210 h 447"/>
                <a:gd name="T84" fmla="*/ 35 w 274"/>
                <a:gd name="T85" fmla="*/ 241 h 447"/>
                <a:gd name="T86" fmla="*/ 23 w 274"/>
                <a:gd name="T87" fmla="*/ 277 h 447"/>
                <a:gd name="T88" fmla="*/ 23 w 274"/>
                <a:gd name="T89" fmla="*/ 314 h 447"/>
                <a:gd name="T90" fmla="*/ 23 w 274"/>
                <a:gd name="T91" fmla="*/ 324 h 447"/>
                <a:gd name="T92" fmla="*/ 23 w 274"/>
                <a:gd name="T93" fmla="*/ 364 h 447"/>
                <a:gd name="T94" fmla="*/ 21 w 274"/>
                <a:gd name="T95" fmla="*/ 423 h 447"/>
                <a:gd name="T96" fmla="*/ 52 w 274"/>
                <a:gd name="T97" fmla="*/ 433 h 447"/>
                <a:gd name="T98" fmla="*/ 101 w 274"/>
                <a:gd name="T99" fmla="*/ 433 h 447"/>
                <a:gd name="T100" fmla="*/ 156 w 274"/>
                <a:gd name="T101" fmla="*/ 435 h 447"/>
                <a:gd name="T102" fmla="*/ 227 w 274"/>
                <a:gd name="T103" fmla="*/ 435 h 447"/>
                <a:gd name="T104" fmla="*/ 270 w 274"/>
                <a:gd name="T105" fmla="*/ 42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4" h="447">
                  <a:moveTo>
                    <a:pt x="270" y="426"/>
                  </a:moveTo>
                  <a:lnTo>
                    <a:pt x="272" y="402"/>
                  </a:lnTo>
                  <a:lnTo>
                    <a:pt x="272" y="400"/>
                  </a:lnTo>
                  <a:lnTo>
                    <a:pt x="272" y="392"/>
                  </a:lnTo>
                  <a:lnTo>
                    <a:pt x="272" y="388"/>
                  </a:lnTo>
                  <a:lnTo>
                    <a:pt x="272" y="383"/>
                  </a:lnTo>
                  <a:lnTo>
                    <a:pt x="272" y="371"/>
                  </a:lnTo>
                  <a:lnTo>
                    <a:pt x="272" y="371"/>
                  </a:lnTo>
                  <a:lnTo>
                    <a:pt x="272" y="369"/>
                  </a:lnTo>
                  <a:lnTo>
                    <a:pt x="272" y="362"/>
                  </a:lnTo>
                  <a:lnTo>
                    <a:pt x="272" y="352"/>
                  </a:lnTo>
                  <a:lnTo>
                    <a:pt x="272" y="350"/>
                  </a:lnTo>
                  <a:lnTo>
                    <a:pt x="262" y="350"/>
                  </a:lnTo>
                  <a:lnTo>
                    <a:pt x="262" y="336"/>
                  </a:lnTo>
                  <a:lnTo>
                    <a:pt x="262" y="317"/>
                  </a:lnTo>
                  <a:lnTo>
                    <a:pt x="262" y="307"/>
                  </a:lnTo>
                  <a:lnTo>
                    <a:pt x="270" y="307"/>
                  </a:lnTo>
                  <a:lnTo>
                    <a:pt x="274" y="307"/>
                  </a:lnTo>
                  <a:lnTo>
                    <a:pt x="274" y="277"/>
                  </a:lnTo>
                  <a:lnTo>
                    <a:pt x="274" y="274"/>
                  </a:lnTo>
                  <a:lnTo>
                    <a:pt x="274" y="265"/>
                  </a:lnTo>
                  <a:lnTo>
                    <a:pt x="274" y="265"/>
                  </a:lnTo>
                  <a:lnTo>
                    <a:pt x="274" y="248"/>
                  </a:lnTo>
                  <a:lnTo>
                    <a:pt x="274" y="243"/>
                  </a:lnTo>
                  <a:lnTo>
                    <a:pt x="274" y="236"/>
                  </a:lnTo>
                  <a:lnTo>
                    <a:pt x="272" y="236"/>
                  </a:lnTo>
                  <a:lnTo>
                    <a:pt x="272" y="236"/>
                  </a:lnTo>
                  <a:lnTo>
                    <a:pt x="272" y="234"/>
                  </a:lnTo>
                  <a:lnTo>
                    <a:pt x="267" y="236"/>
                  </a:lnTo>
                  <a:lnTo>
                    <a:pt x="267" y="236"/>
                  </a:lnTo>
                  <a:lnTo>
                    <a:pt x="267" y="239"/>
                  </a:lnTo>
                  <a:lnTo>
                    <a:pt x="265" y="239"/>
                  </a:lnTo>
                  <a:lnTo>
                    <a:pt x="262" y="239"/>
                  </a:lnTo>
                  <a:lnTo>
                    <a:pt x="260" y="236"/>
                  </a:lnTo>
                  <a:lnTo>
                    <a:pt x="258" y="234"/>
                  </a:lnTo>
                  <a:lnTo>
                    <a:pt x="258" y="229"/>
                  </a:lnTo>
                  <a:lnTo>
                    <a:pt x="258" y="227"/>
                  </a:lnTo>
                  <a:lnTo>
                    <a:pt x="258" y="227"/>
                  </a:lnTo>
                  <a:lnTo>
                    <a:pt x="260" y="222"/>
                  </a:lnTo>
                  <a:lnTo>
                    <a:pt x="260" y="217"/>
                  </a:lnTo>
                  <a:lnTo>
                    <a:pt x="260" y="215"/>
                  </a:lnTo>
                  <a:lnTo>
                    <a:pt x="255" y="210"/>
                  </a:lnTo>
                  <a:lnTo>
                    <a:pt x="251" y="210"/>
                  </a:lnTo>
                  <a:lnTo>
                    <a:pt x="251" y="210"/>
                  </a:lnTo>
                  <a:lnTo>
                    <a:pt x="251" y="213"/>
                  </a:lnTo>
                  <a:lnTo>
                    <a:pt x="251" y="213"/>
                  </a:lnTo>
                  <a:lnTo>
                    <a:pt x="246" y="213"/>
                  </a:lnTo>
                  <a:lnTo>
                    <a:pt x="239" y="208"/>
                  </a:lnTo>
                  <a:lnTo>
                    <a:pt x="236" y="206"/>
                  </a:lnTo>
                  <a:lnTo>
                    <a:pt x="236" y="198"/>
                  </a:lnTo>
                  <a:lnTo>
                    <a:pt x="234" y="194"/>
                  </a:lnTo>
                  <a:lnTo>
                    <a:pt x="234" y="194"/>
                  </a:lnTo>
                  <a:lnTo>
                    <a:pt x="232" y="194"/>
                  </a:lnTo>
                  <a:lnTo>
                    <a:pt x="227" y="194"/>
                  </a:lnTo>
                  <a:lnTo>
                    <a:pt x="227" y="194"/>
                  </a:lnTo>
                  <a:lnTo>
                    <a:pt x="225" y="191"/>
                  </a:lnTo>
                  <a:lnTo>
                    <a:pt x="213" y="191"/>
                  </a:lnTo>
                  <a:lnTo>
                    <a:pt x="187" y="191"/>
                  </a:lnTo>
                  <a:lnTo>
                    <a:pt x="184" y="191"/>
                  </a:lnTo>
                  <a:lnTo>
                    <a:pt x="177" y="191"/>
                  </a:lnTo>
                  <a:lnTo>
                    <a:pt x="168" y="191"/>
                  </a:lnTo>
                  <a:lnTo>
                    <a:pt x="168" y="189"/>
                  </a:lnTo>
                  <a:lnTo>
                    <a:pt x="168" y="165"/>
                  </a:lnTo>
                  <a:lnTo>
                    <a:pt x="170" y="158"/>
                  </a:lnTo>
                  <a:lnTo>
                    <a:pt x="170" y="116"/>
                  </a:lnTo>
                  <a:lnTo>
                    <a:pt x="168" y="101"/>
                  </a:lnTo>
                  <a:lnTo>
                    <a:pt x="170" y="99"/>
                  </a:lnTo>
                  <a:lnTo>
                    <a:pt x="170" y="75"/>
                  </a:lnTo>
                  <a:lnTo>
                    <a:pt x="168" y="75"/>
                  </a:lnTo>
                  <a:lnTo>
                    <a:pt x="168" y="64"/>
                  </a:lnTo>
                  <a:lnTo>
                    <a:pt x="168" y="59"/>
                  </a:lnTo>
                  <a:lnTo>
                    <a:pt x="168" y="42"/>
                  </a:lnTo>
                  <a:lnTo>
                    <a:pt x="165" y="40"/>
                  </a:lnTo>
                  <a:lnTo>
                    <a:pt x="163" y="38"/>
                  </a:lnTo>
                  <a:lnTo>
                    <a:pt x="163" y="38"/>
                  </a:lnTo>
                  <a:lnTo>
                    <a:pt x="163" y="38"/>
                  </a:lnTo>
                  <a:lnTo>
                    <a:pt x="158" y="38"/>
                  </a:lnTo>
                  <a:lnTo>
                    <a:pt x="156" y="33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51" y="33"/>
                  </a:lnTo>
                  <a:lnTo>
                    <a:pt x="149" y="33"/>
                  </a:lnTo>
                  <a:lnTo>
                    <a:pt x="146" y="33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42" y="26"/>
                  </a:lnTo>
                  <a:lnTo>
                    <a:pt x="142" y="23"/>
                  </a:lnTo>
                  <a:lnTo>
                    <a:pt x="139" y="21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5" y="16"/>
                  </a:lnTo>
                  <a:lnTo>
                    <a:pt x="135" y="26"/>
                  </a:lnTo>
                  <a:lnTo>
                    <a:pt x="128" y="26"/>
                  </a:lnTo>
                  <a:lnTo>
                    <a:pt x="128" y="19"/>
                  </a:lnTo>
                  <a:lnTo>
                    <a:pt x="128" y="14"/>
                  </a:lnTo>
                  <a:lnTo>
                    <a:pt x="128" y="9"/>
                  </a:lnTo>
                  <a:lnTo>
                    <a:pt x="128" y="12"/>
                  </a:lnTo>
                  <a:lnTo>
                    <a:pt x="116" y="9"/>
                  </a:lnTo>
                  <a:lnTo>
                    <a:pt x="113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4" y="9"/>
                  </a:lnTo>
                  <a:lnTo>
                    <a:pt x="101" y="7"/>
                  </a:lnTo>
                  <a:lnTo>
                    <a:pt x="101" y="7"/>
                  </a:lnTo>
                  <a:lnTo>
                    <a:pt x="97" y="7"/>
                  </a:lnTo>
                  <a:lnTo>
                    <a:pt x="92" y="7"/>
                  </a:lnTo>
                  <a:lnTo>
                    <a:pt x="92" y="4"/>
                  </a:lnTo>
                  <a:lnTo>
                    <a:pt x="87" y="2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78" y="0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3" y="4"/>
                  </a:lnTo>
                  <a:lnTo>
                    <a:pt x="68" y="4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61" y="4"/>
                  </a:lnTo>
                  <a:lnTo>
                    <a:pt x="54" y="12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2" y="19"/>
                  </a:lnTo>
                  <a:lnTo>
                    <a:pt x="38" y="30"/>
                  </a:lnTo>
                  <a:lnTo>
                    <a:pt x="38" y="33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19" y="38"/>
                  </a:lnTo>
                  <a:lnTo>
                    <a:pt x="19" y="40"/>
                  </a:lnTo>
                  <a:lnTo>
                    <a:pt x="16" y="40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8" y="52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30" y="61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33" y="71"/>
                  </a:lnTo>
                  <a:lnTo>
                    <a:pt x="28" y="75"/>
                  </a:lnTo>
                  <a:lnTo>
                    <a:pt x="28" y="78"/>
                  </a:lnTo>
                  <a:lnTo>
                    <a:pt x="23" y="78"/>
                  </a:lnTo>
                  <a:lnTo>
                    <a:pt x="21" y="80"/>
                  </a:lnTo>
                  <a:lnTo>
                    <a:pt x="21" y="80"/>
                  </a:lnTo>
                  <a:lnTo>
                    <a:pt x="21" y="83"/>
                  </a:lnTo>
                  <a:lnTo>
                    <a:pt x="21" y="85"/>
                  </a:lnTo>
                  <a:lnTo>
                    <a:pt x="19" y="90"/>
                  </a:lnTo>
                  <a:lnTo>
                    <a:pt x="19" y="94"/>
                  </a:lnTo>
                  <a:lnTo>
                    <a:pt x="16" y="97"/>
                  </a:lnTo>
                  <a:lnTo>
                    <a:pt x="14" y="94"/>
                  </a:lnTo>
                  <a:lnTo>
                    <a:pt x="14" y="97"/>
                  </a:lnTo>
                  <a:lnTo>
                    <a:pt x="11" y="99"/>
                  </a:lnTo>
                  <a:lnTo>
                    <a:pt x="9" y="104"/>
                  </a:lnTo>
                  <a:lnTo>
                    <a:pt x="9" y="106"/>
                  </a:lnTo>
                  <a:lnTo>
                    <a:pt x="2" y="109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2" y="113"/>
                  </a:lnTo>
                  <a:lnTo>
                    <a:pt x="4" y="116"/>
                  </a:lnTo>
                  <a:lnTo>
                    <a:pt x="7" y="128"/>
                  </a:lnTo>
                  <a:lnTo>
                    <a:pt x="9" y="130"/>
                  </a:lnTo>
                  <a:lnTo>
                    <a:pt x="9" y="135"/>
                  </a:lnTo>
                  <a:lnTo>
                    <a:pt x="7" y="137"/>
                  </a:lnTo>
                  <a:lnTo>
                    <a:pt x="7" y="139"/>
                  </a:lnTo>
                  <a:lnTo>
                    <a:pt x="7" y="139"/>
                  </a:lnTo>
                  <a:lnTo>
                    <a:pt x="9" y="144"/>
                  </a:lnTo>
                  <a:lnTo>
                    <a:pt x="11" y="149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1" y="158"/>
                  </a:lnTo>
                  <a:lnTo>
                    <a:pt x="11" y="161"/>
                  </a:lnTo>
                  <a:lnTo>
                    <a:pt x="11" y="161"/>
                  </a:lnTo>
                  <a:lnTo>
                    <a:pt x="11" y="165"/>
                  </a:lnTo>
                  <a:lnTo>
                    <a:pt x="9" y="168"/>
                  </a:lnTo>
                  <a:lnTo>
                    <a:pt x="28" y="168"/>
                  </a:lnTo>
                  <a:lnTo>
                    <a:pt x="28" y="175"/>
                  </a:lnTo>
                  <a:lnTo>
                    <a:pt x="21" y="175"/>
                  </a:lnTo>
                  <a:lnTo>
                    <a:pt x="21" y="182"/>
                  </a:lnTo>
                  <a:lnTo>
                    <a:pt x="14" y="182"/>
                  </a:lnTo>
                  <a:lnTo>
                    <a:pt x="14" y="187"/>
                  </a:lnTo>
                  <a:lnTo>
                    <a:pt x="14" y="189"/>
                  </a:lnTo>
                  <a:lnTo>
                    <a:pt x="14" y="189"/>
                  </a:lnTo>
                  <a:lnTo>
                    <a:pt x="19" y="189"/>
                  </a:lnTo>
                  <a:lnTo>
                    <a:pt x="26" y="189"/>
                  </a:lnTo>
                  <a:lnTo>
                    <a:pt x="26" y="210"/>
                  </a:lnTo>
                  <a:lnTo>
                    <a:pt x="26" y="210"/>
                  </a:lnTo>
                  <a:lnTo>
                    <a:pt x="26" y="232"/>
                  </a:lnTo>
                  <a:lnTo>
                    <a:pt x="23" y="239"/>
                  </a:lnTo>
                  <a:lnTo>
                    <a:pt x="23" y="241"/>
                  </a:lnTo>
                  <a:lnTo>
                    <a:pt x="30" y="241"/>
                  </a:lnTo>
                  <a:lnTo>
                    <a:pt x="35" y="241"/>
                  </a:lnTo>
                  <a:lnTo>
                    <a:pt x="35" y="248"/>
                  </a:lnTo>
                  <a:lnTo>
                    <a:pt x="35" y="251"/>
                  </a:lnTo>
                  <a:lnTo>
                    <a:pt x="26" y="251"/>
                  </a:lnTo>
                  <a:lnTo>
                    <a:pt x="23" y="258"/>
                  </a:lnTo>
                  <a:lnTo>
                    <a:pt x="23" y="277"/>
                  </a:lnTo>
                  <a:lnTo>
                    <a:pt x="23" y="279"/>
                  </a:lnTo>
                  <a:lnTo>
                    <a:pt x="23" y="279"/>
                  </a:lnTo>
                  <a:lnTo>
                    <a:pt x="23" y="284"/>
                  </a:lnTo>
                  <a:lnTo>
                    <a:pt x="23" y="286"/>
                  </a:lnTo>
                  <a:lnTo>
                    <a:pt x="23" y="314"/>
                  </a:lnTo>
                  <a:lnTo>
                    <a:pt x="35" y="314"/>
                  </a:lnTo>
                  <a:lnTo>
                    <a:pt x="35" y="317"/>
                  </a:lnTo>
                  <a:lnTo>
                    <a:pt x="35" y="324"/>
                  </a:lnTo>
                  <a:lnTo>
                    <a:pt x="35" y="324"/>
                  </a:lnTo>
                  <a:lnTo>
                    <a:pt x="23" y="324"/>
                  </a:lnTo>
                  <a:lnTo>
                    <a:pt x="23" y="329"/>
                  </a:lnTo>
                  <a:lnTo>
                    <a:pt x="23" y="333"/>
                  </a:lnTo>
                  <a:lnTo>
                    <a:pt x="23" y="340"/>
                  </a:lnTo>
                  <a:lnTo>
                    <a:pt x="23" y="340"/>
                  </a:lnTo>
                  <a:lnTo>
                    <a:pt x="23" y="364"/>
                  </a:lnTo>
                  <a:lnTo>
                    <a:pt x="23" y="378"/>
                  </a:lnTo>
                  <a:lnTo>
                    <a:pt x="21" y="402"/>
                  </a:lnTo>
                  <a:lnTo>
                    <a:pt x="21" y="409"/>
                  </a:lnTo>
                  <a:lnTo>
                    <a:pt x="21" y="421"/>
                  </a:lnTo>
                  <a:lnTo>
                    <a:pt x="21" y="423"/>
                  </a:lnTo>
                  <a:lnTo>
                    <a:pt x="21" y="430"/>
                  </a:lnTo>
                  <a:lnTo>
                    <a:pt x="21" y="433"/>
                  </a:lnTo>
                  <a:lnTo>
                    <a:pt x="38" y="433"/>
                  </a:lnTo>
                  <a:lnTo>
                    <a:pt x="40" y="433"/>
                  </a:lnTo>
                  <a:lnTo>
                    <a:pt x="52" y="433"/>
                  </a:lnTo>
                  <a:lnTo>
                    <a:pt x="61" y="433"/>
                  </a:lnTo>
                  <a:lnTo>
                    <a:pt x="71" y="433"/>
                  </a:lnTo>
                  <a:lnTo>
                    <a:pt x="78" y="433"/>
                  </a:lnTo>
                  <a:lnTo>
                    <a:pt x="85" y="433"/>
                  </a:lnTo>
                  <a:lnTo>
                    <a:pt x="101" y="433"/>
                  </a:lnTo>
                  <a:lnTo>
                    <a:pt x="101" y="433"/>
                  </a:lnTo>
                  <a:lnTo>
                    <a:pt x="106" y="433"/>
                  </a:lnTo>
                  <a:lnTo>
                    <a:pt x="109" y="435"/>
                  </a:lnTo>
                  <a:lnTo>
                    <a:pt x="118" y="435"/>
                  </a:lnTo>
                  <a:lnTo>
                    <a:pt x="156" y="435"/>
                  </a:lnTo>
                  <a:lnTo>
                    <a:pt x="182" y="435"/>
                  </a:lnTo>
                  <a:lnTo>
                    <a:pt x="194" y="435"/>
                  </a:lnTo>
                  <a:lnTo>
                    <a:pt x="194" y="447"/>
                  </a:lnTo>
                  <a:lnTo>
                    <a:pt x="227" y="447"/>
                  </a:lnTo>
                  <a:lnTo>
                    <a:pt x="227" y="435"/>
                  </a:lnTo>
                  <a:lnTo>
                    <a:pt x="244" y="437"/>
                  </a:lnTo>
                  <a:lnTo>
                    <a:pt x="248" y="437"/>
                  </a:lnTo>
                  <a:lnTo>
                    <a:pt x="270" y="437"/>
                  </a:lnTo>
                  <a:lnTo>
                    <a:pt x="270" y="435"/>
                  </a:lnTo>
                  <a:lnTo>
                    <a:pt x="270" y="42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F3582251-815F-892E-E976-26187EE51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993" y="2220231"/>
              <a:ext cx="542452" cy="405828"/>
            </a:xfrm>
            <a:custGeom>
              <a:avLst/>
              <a:gdLst>
                <a:gd name="T0" fmla="*/ 227 w 372"/>
                <a:gd name="T1" fmla="*/ 7 h 300"/>
                <a:gd name="T2" fmla="*/ 223 w 372"/>
                <a:gd name="T3" fmla="*/ 9 h 300"/>
                <a:gd name="T4" fmla="*/ 204 w 372"/>
                <a:gd name="T5" fmla="*/ 12 h 300"/>
                <a:gd name="T6" fmla="*/ 196 w 372"/>
                <a:gd name="T7" fmla="*/ 14 h 300"/>
                <a:gd name="T8" fmla="*/ 189 w 372"/>
                <a:gd name="T9" fmla="*/ 19 h 300"/>
                <a:gd name="T10" fmla="*/ 173 w 372"/>
                <a:gd name="T11" fmla="*/ 24 h 300"/>
                <a:gd name="T12" fmla="*/ 154 w 372"/>
                <a:gd name="T13" fmla="*/ 14 h 300"/>
                <a:gd name="T14" fmla="*/ 149 w 372"/>
                <a:gd name="T15" fmla="*/ 17 h 300"/>
                <a:gd name="T16" fmla="*/ 142 w 372"/>
                <a:gd name="T17" fmla="*/ 19 h 300"/>
                <a:gd name="T18" fmla="*/ 137 w 372"/>
                <a:gd name="T19" fmla="*/ 9 h 300"/>
                <a:gd name="T20" fmla="*/ 123 w 372"/>
                <a:gd name="T21" fmla="*/ 2 h 300"/>
                <a:gd name="T22" fmla="*/ 102 w 372"/>
                <a:gd name="T23" fmla="*/ 12 h 300"/>
                <a:gd name="T24" fmla="*/ 85 w 372"/>
                <a:gd name="T25" fmla="*/ 26 h 300"/>
                <a:gd name="T26" fmla="*/ 62 w 372"/>
                <a:gd name="T27" fmla="*/ 40 h 300"/>
                <a:gd name="T28" fmla="*/ 57 w 372"/>
                <a:gd name="T29" fmla="*/ 33 h 300"/>
                <a:gd name="T30" fmla="*/ 40 w 372"/>
                <a:gd name="T31" fmla="*/ 35 h 300"/>
                <a:gd name="T32" fmla="*/ 35 w 372"/>
                <a:gd name="T33" fmla="*/ 40 h 300"/>
                <a:gd name="T34" fmla="*/ 26 w 372"/>
                <a:gd name="T35" fmla="*/ 61 h 300"/>
                <a:gd name="T36" fmla="*/ 28 w 372"/>
                <a:gd name="T37" fmla="*/ 73 h 300"/>
                <a:gd name="T38" fmla="*/ 21 w 372"/>
                <a:gd name="T39" fmla="*/ 85 h 300"/>
                <a:gd name="T40" fmla="*/ 40 w 372"/>
                <a:gd name="T41" fmla="*/ 114 h 300"/>
                <a:gd name="T42" fmla="*/ 38 w 372"/>
                <a:gd name="T43" fmla="*/ 140 h 300"/>
                <a:gd name="T44" fmla="*/ 26 w 372"/>
                <a:gd name="T45" fmla="*/ 166 h 300"/>
                <a:gd name="T46" fmla="*/ 12 w 372"/>
                <a:gd name="T47" fmla="*/ 201 h 300"/>
                <a:gd name="T48" fmla="*/ 9 w 372"/>
                <a:gd name="T49" fmla="*/ 211 h 300"/>
                <a:gd name="T50" fmla="*/ 19 w 372"/>
                <a:gd name="T51" fmla="*/ 222 h 300"/>
                <a:gd name="T52" fmla="*/ 19 w 372"/>
                <a:gd name="T53" fmla="*/ 241 h 300"/>
                <a:gd name="T54" fmla="*/ 182 w 372"/>
                <a:gd name="T55" fmla="*/ 281 h 300"/>
                <a:gd name="T56" fmla="*/ 199 w 372"/>
                <a:gd name="T57" fmla="*/ 296 h 300"/>
                <a:gd name="T58" fmla="*/ 218 w 372"/>
                <a:gd name="T59" fmla="*/ 298 h 300"/>
                <a:gd name="T60" fmla="*/ 223 w 372"/>
                <a:gd name="T61" fmla="*/ 291 h 300"/>
                <a:gd name="T62" fmla="*/ 232 w 372"/>
                <a:gd name="T63" fmla="*/ 281 h 300"/>
                <a:gd name="T64" fmla="*/ 234 w 372"/>
                <a:gd name="T65" fmla="*/ 237 h 300"/>
                <a:gd name="T66" fmla="*/ 232 w 372"/>
                <a:gd name="T67" fmla="*/ 213 h 300"/>
                <a:gd name="T68" fmla="*/ 244 w 372"/>
                <a:gd name="T69" fmla="*/ 199 h 300"/>
                <a:gd name="T70" fmla="*/ 253 w 372"/>
                <a:gd name="T71" fmla="*/ 173 h 300"/>
                <a:gd name="T72" fmla="*/ 265 w 372"/>
                <a:gd name="T73" fmla="*/ 168 h 300"/>
                <a:gd name="T74" fmla="*/ 279 w 372"/>
                <a:gd name="T75" fmla="*/ 142 h 300"/>
                <a:gd name="T76" fmla="*/ 289 w 372"/>
                <a:gd name="T77" fmla="*/ 132 h 300"/>
                <a:gd name="T78" fmla="*/ 296 w 372"/>
                <a:gd name="T79" fmla="*/ 118 h 300"/>
                <a:gd name="T80" fmla="*/ 317 w 372"/>
                <a:gd name="T81" fmla="*/ 102 h 300"/>
                <a:gd name="T82" fmla="*/ 324 w 372"/>
                <a:gd name="T83" fmla="*/ 90 h 300"/>
                <a:gd name="T84" fmla="*/ 343 w 372"/>
                <a:gd name="T85" fmla="*/ 87 h 300"/>
                <a:gd name="T86" fmla="*/ 353 w 372"/>
                <a:gd name="T87" fmla="*/ 83 h 300"/>
                <a:gd name="T88" fmla="*/ 367 w 372"/>
                <a:gd name="T89" fmla="*/ 76 h 300"/>
                <a:gd name="T90" fmla="*/ 357 w 372"/>
                <a:gd name="T91" fmla="*/ 59 h 300"/>
                <a:gd name="T92" fmla="*/ 341 w 372"/>
                <a:gd name="T93" fmla="*/ 50 h 300"/>
                <a:gd name="T94" fmla="*/ 327 w 372"/>
                <a:gd name="T95" fmla="*/ 47 h 300"/>
                <a:gd name="T96" fmla="*/ 317 w 372"/>
                <a:gd name="T97" fmla="*/ 54 h 300"/>
                <a:gd name="T98" fmla="*/ 308 w 372"/>
                <a:gd name="T99" fmla="*/ 47 h 300"/>
                <a:gd name="T100" fmla="*/ 301 w 372"/>
                <a:gd name="T101" fmla="*/ 40 h 300"/>
                <a:gd name="T102" fmla="*/ 282 w 372"/>
                <a:gd name="T103" fmla="*/ 38 h 300"/>
                <a:gd name="T104" fmla="*/ 282 w 372"/>
                <a:gd name="T105" fmla="*/ 31 h 300"/>
                <a:gd name="T106" fmla="*/ 272 w 372"/>
                <a:gd name="T107" fmla="*/ 35 h 300"/>
                <a:gd name="T108" fmla="*/ 256 w 372"/>
                <a:gd name="T109" fmla="*/ 28 h 300"/>
                <a:gd name="T110" fmla="*/ 263 w 372"/>
                <a:gd name="T111" fmla="*/ 17 h 300"/>
                <a:gd name="T112" fmla="*/ 251 w 372"/>
                <a:gd name="T113" fmla="*/ 9 h 300"/>
                <a:gd name="T114" fmla="*/ 241 w 372"/>
                <a:gd name="T115" fmla="*/ 9 h 300"/>
                <a:gd name="T116" fmla="*/ 232 w 372"/>
                <a:gd name="T117" fmla="*/ 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2" h="300">
                  <a:moveTo>
                    <a:pt x="230" y="5"/>
                  </a:moveTo>
                  <a:lnTo>
                    <a:pt x="227" y="5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9"/>
                  </a:lnTo>
                  <a:lnTo>
                    <a:pt x="227" y="12"/>
                  </a:lnTo>
                  <a:lnTo>
                    <a:pt x="225" y="9"/>
                  </a:lnTo>
                  <a:lnTo>
                    <a:pt x="225" y="9"/>
                  </a:lnTo>
                  <a:lnTo>
                    <a:pt x="223" y="9"/>
                  </a:lnTo>
                  <a:lnTo>
                    <a:pt x="215" y="14"/>
                  </a:lnTo>
                  <a:lnTo>
                    <a:pt x="211" y="14"/>
                  </a:lnTo>
                  <a:lnTo>
                    <a:pt x="206" y="12"/>
                  </a:lnTo>
                  <a:lnTo>
                    <a:pt x="206" y="12"/>
                  </a:lnTo>
                  <a:lnTo>
                    <a:pt x="204" y="12"/>
                  </a:lnTo>
                  <a:lnTo>
                    <a:pt x="201" y="12"/>
                  </a:lnTo>
                  <a:lnTo>
                    <a:pt x="201" y="17"/>
                  </a:lnTo>
                  <a:lnTo>
                    <a:pt x="201" y="17"/>
                  </a:lnTo>
                  <a:lnTo>
                    <a:pt x="199" y="14"/>
                  </a:lnTo>
                  <a:lnTo>
                    <a:pt x="196" y="14"/>
                  </a:lnTo>
                  <a:lnTo>
                    <a:pt x="194" y="19"/>
                  </a:lnTo>
                  <a:lnTo>
                    <a:pt x="194" y="19"/>
                  </a:lnTo>
                  <a:lnTo>
                    <a:pt x="192" y="19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82" y="26"/>
                  </a:lnTo>
                  <a:lnTo>
                    <a:pt x="182" y="26"/>
                  </a:lnTo>
                  <a:lnTo>
                    <a:pt x="180" y="24"/>
                  </a:lnTo>
                  <a:lnTo>
                    <a:pt x="175" y="24"/>
                  </a:lnTo>
                  <a:lnTo>
                    <a:pt x="173" y="24"/>
                  </a:lnTo>
                  <a:lnTo>
                    <a:pt x="168" y="19"/>
                  </a:lnTo>
                  <a:lnTo>
                    <a:pt x="163" y="19"/>
                  </a:lnTo>
                  <a:lnTo>
                    <a:pt x="161" y="17"/>
                  </a:lnTo>
                  <a:lnTo>
                    <a:pt x="156" y="17"/>
                  </a:lnTo>
                  <a:lnTo>
                    <a:pt x="154" y="14"/>
                  </a:lnTo>
                  <a:lnTo>
                    <a:pt x="154" y="14"/>
                  </a:lnTo>
                  <a:lnTo>
                    <a:pt x="151" y="12"/>
                  </a:lnTo>
                  <a:lnTo>
                    <a:pt x="151" y="12"/>
                  </a:lnTo>
                  <a:lnTo>
                    <a:pt x="151" y="14"/>
                  </a:lnTo>
                  <a:lnTo>
                    <a:pt x="149" y="17"/>
                  </a:lnTo>
                  <a:lnTo>
                    <a:pt x="149" y="17"/>
                  </a:lnTo>
                  <a:lnTo>
                    <a:pt x="147" y="17"/>
                  </a:lnTo>
                  <a:lnTo>
                    <a:pt x="144" y="19"/>
                  </a:lnTo>
                  <a:lnTo>
                    <a:pt x="147" y="19"/>
                  </a:lnTo>
                  <a:lnTo>
                    <a:pt x="142" y="19"/>
                  </a:lnTo>
                  <a:lnTo>
                    <a:pt x="140" y="17"/>
                  </a:lnTo>
                  <a:lnTo>
                    <a:pt x="140" y="14"/>
                  </a:lnTo>
                  <a:lnTo>
                    <a:pt x="140" y="12"/>
                  </a:lnTo>
                  <a:lnTo>
                    <a:pt x="140" y="12"/>
                  </a:lnTo>
                  <a:lnTo>
                    <a:pt x="137" y="9"/>
                  </a:lnTo>
                  <a:lnTo>
                    <a:pt x="130" y="5"/>
                  </a:lnTo>
                  <a:lnTo>
                    <a:pt x="130" y="0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3" y="2"/>
                  </a:lnTo>
                  <a:lnTo>
                    <a:pt x="121" y="2"/>
                  </a:lnTo>
                  <a:lnTo>
                    <a:pt x="121" y="5"/>
                  </a:lnTo>
                  <a:lnTo>
                    <a:pt x="114" y="7"/>
                  </a:lnTo>
                  <a:lnTo>
                    <a:pt x="109" y="9"/>
                  </a:lnTo>
                  <a:lnTo>
                    <a:pt x="102" y="12"/>
                  </a:lnTo>
                  <a:lnTo>
                    <a:pt x="99" y="12"/>
                  </a:lnTo>
                  <a:lnTo>
                    <a:pt x="95" y="17"/>
                  </a:lnTo>
                  <a:lnTo>
                    <a:pt x="90" y="24"/>
                  </a:lnTo>
                  <a:lnTo>
                    <a:pt x="85" y="24"/>
                  </a:lnTo>
                  <a:lnTo>
                    <a:pt x="85" y="26"/>
                  </a:lnTo>
                  <a:lnTo>
                    <a:pt x="83" y="31"/>
                  </a:lnTo>
                  <a:lnTo>
                    <a:pt x="80" y="31"/>
                  </a:lnTo>
                  <a:lnTo>
                    <a:pt x="69" y="38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59" y="40"/>
                  </a:lnTo>
                  <a:lnTo>
                    <a:pt x="62" y="35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7" y="33"/>
                  </a:lnTo>
                  <a:lnTo>
                    <a:pt x="54" y="33"/>
                  </a:lnTo>
                  <a:lnTo>
                    <a:pt x="52" y="31"/>
                  </a:lnTo>
                  <a:lnTo>
                    <a:pt x="50" y="28"/>
                  </a:lnTo>
                  <a:lnTo>
                    <a:pt x="43" y="35"/>
                  </a:lnTo>
                  <a:lnTo>
                    <a:pt x="40" y="35"/>
                  </a:lnTo>
                  <a:lnTo>
                    <a:pt x="38" y="40"/>
                  </a:lnTo>
                  <a:lnTo>
                    <a:pt x="35" y="40"/>
                  </a:lnTo>
                  <a:lnTo>
                    <a:pt x="35" y="43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1" y="40"/>
                  </a:lnTo>
                  <a:lnTo>
                    <a:pt x="28" y="57"/>
                  </a:lnTo>
                  <a:lnTo>
                    <a:pt x="26" y="57"/>
                  </a:lnTo>
                  <a:lnTo>
                    <a:pt x="24" y="59"/>
                  </a:lnTo>
                  <a:lnTo>
                    <a:pt x="26" y="61"/>
                  </a:lnTo>
                  <a:lnTo>
                    <a:pt x="28" y="64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71"/>
                  </a:lnTo>
                  <a:lnTo>
                    <a:pt x="28" y="73"/>
                  </a:lnTo>
                  <a:lnTo>
                    <a:pt x="26" y="76"/>
                  </a:lnTo>
                  <a:lnTo>
                    <a:pt x="24" y="78"/>
                  </a:lnTo>
                  <a:lnTo>
                    <a:pt x="21" y="78"/>
                  </a:lnTo>
                  <a:lnTo>
                    <a:pt x="21" y="80"/>
                  </a:lnTo>
                  <a:lnTo>
                    <a:pt x="21" y="85"/>
                  </a:lnTo>
                  <a:lnTo>
                    <a:pt x="24" y="90"/>
                  </a:lnTo>
                  <a:lnTo>
                    <a:pt x="35" y="104"/>
                  </a:lnTo>
                  <a:lnTo>
                    <a:pt x="40" y="111"/>
                  </a:lnTo>
                  <a:lnTo>
                    <a:pt x="40" y="111"/>
                  </a:lnTo>
                  <a:lnTo>
                    <a:pt x="40" y="114"/>
                  </a:lnTo>
                  <a:lnTo>
                    <a:pt x="45" y="118"/>
                  </a:lnTo>
                  <a:lnTo>
                    <a:pt x="47" y="121"/>
                  </a:lnTo>
                  <a:lnTo>
                    <a:pt x="45" y="125"/>
                  </a:lnTo>
                  <a:lnTo>
                    <a:pt x="43" y="130"/>
                  </a:lnTo>
                  <a:lnTo>
                    <a:pt x="38" y="140"/>
                  </a:lnTo>
                  <a:lnTo>
                    <a:pt x="33" y="147"/>
                  </a:lnTo>
                  <a:lnTo>
                    <a:pt x="31" y="151"/>
                  </a:lnTo>
                  <a:lnTo>
                    <a:pt x="31" y="154"/>
                  </a:lnTo>
                  <a:lnTo>
                    <a:pt x="28" y="158"/>
                  </a:lnTo>
                  <a:lnTo>
                    <a:pt x="26" y="166"/>
                  </a:lnTo>
                  <a:lnTo>
                    <a:pt x="24" y="168"/>
                  </a:lnTo>
                  <a:lnTo>
                    <a:pt x="0" y="199"/>
                  </a:lnTo>
                  <a:lnTo>
                    <a:pt x="5" y="199"/>
                  </a:lnTo>
                  <a:lnTo>
                    <a:pt x="9" y="199"/>
                  </a:lnTo>
                  <a:lnTo>
                    <a:pt x="12" y="201"/>
                  </a:lnTo>
                  <a:lnTo>
                    <a:pt x="12" y="201"/>
                  </a:lnTo>
                  <a:lnTo>
                    <a:pt x="9" y="201"/>
                  </a:lnTo>
                  <a:lnTo>
                    <a:pt x="9" y="203"/>
                  </a:lnTo>
                  <a:lnTo>
                    <a:pt x="9" y="206"/>
                  </a:lnTo>
                  <a:lnTo>
                    <a:pt x="9" y="211"/>
                  </a:lnTo>
                  <a:lnTo>
                    <a:pt x="14" y="215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19" y="218"/>
                  </a:lnTo>
                  <a:lnTo>
                    <a:pt x="19" y="222"/>
                  </a:lnTo>
                  <a:lnTo>
                    <a:pt x="17" y="229"/>
                  </a:lnTo>
                  <a:lnTo>
                    <a:pt x="17" y="232"/>
                  </a:lnTo>
                  <a:lnTo>
                    <a:pt x="17" y="234"/>
                  </a:lnTo>
                  <a:lnTo>
                    <a:pt x="19" y="239"/>
                  </a:lnTo>
                  <a:lnTo>
                    <a:pt x="19" y="241"/>
                  </a:lnTo>
                  <a:lnTo>
                    <a:pt x="109" y="281"/>
                  </a:lnTo>
                  <a:lnTo>
                    <a:pt x="128" y="291"/>
                  </a:lnTo>
                  <a:lnTo>
                    <a:pt x="133" y="293"/>
                  </a:lnTo>
                  <a:lnTo>
                    <a:pt x="182" y="279"/>
                  </a:lnTo>
                  <a:lnTo>
                    <a:pt x="182" y="281"/>
                  </a:lnTo>
                  <a:lnTo>
                    <a:pt x="187" y="284"/>
                  </a:lnTo>
                  <a:lnTo>
                    <a:pt x="189" y="286"/>
                  </a:lnTo>
                  <a:lnTo>
                    <a:pt x="194" y="291"/>
                  </a:lnTo>
                  <a:lnTo>
                    <a:pt x="199" y="293"/>
                  </a:lnTo>
                  <a:lnTo>
                    <a:pt x="199" y="296"/>
                  </a:lnTo>
                  <a:lnTo>
                    <a:pt x="201" y="298"/>
                  </a:lnTo>
                  <a:lnTo>
                    <a:pt x="206" y="300"/>
                  </a:lnTo>
                  <a:lnTo>
                    <a:pt x="213" y="300"/>
                  </a:lnTo>
                  <a:lnTo>
                    <a:pt x="215" y="300"/>
                  </a:lnTo>
                  <a:lnTo>
                    <a:pt x="218" y="298"/>
                  </a:lnTo>
                  <a:lnTo>
                    <a:pt x="218" y="298"/>
                  </a:lnTo>
                  <a:lnTo>
                    <a:pt x="220" y="298"/>
                  </a:lnTo>
                  <a:lnTo>
                    <a:pt x="220" y="298"/>
                  </a:lnTo>
                  <a:lnTo>
                    <a:pt x="223" y="296"/>
                  </a:lnTo>
                  <a:lnTo>
                    <a:pt x="223" y="291"/>
                  </a:lnTo>
                  <a:lnTo>
                    <a:pt x="223" y="289"/>
                  </a:lnTo>
                  <a:lnTo>
                    <a:pt x="225" y="286"/>
                  </a:lnTo>
                  <a:lnTo>
                    <a:pt x="230" y="284"/>
                  </a:lnTo>
                  <a:lnTo>
                    <a:pt x="230" y="284"/>
                  </a:lnTo>
                  <a:lnTo>
                    <a:pt x="232" y="281"/>
                  </a:lnTo>
                  <a:lnTo>
                    <a:pt x="234" y="281"/>
                  </a:lnTo>
                  <a:lnTo>
                    <a:pt x="253" y="265"/>
                  </a:lnTo>
                  <a:lnTo>
                    <a:pt x="244" y="248"/>
                  </a:lnTo>
                  <a:lnTo>
                    <a:pt x="234" y="237"/>
                  </a:lnTo>
                  <a:lnTo>
                    <a:pt x="234" y="237"/>
                  </a:lnTo>
                  <a:lnTo>
                    <a:pt x="227" y="227"/>
                  </a:lnTo>
                  <a:lnTo>
                    <a:pt x="225" y="225"/>
                  </a:lnTo>
                  <a:lnTo>
                    <a:pt x="227" y="225"/>
                  </a:lnTo>
                  <a:lnTo>
                    <a:pt x="232" y="215"/>
                  </a:lnTo>
                  <a:lnTo>
                    <a:pt x="232" y="213"/>
                  </a:lnTo>
                  <a:lnTo>
                    <a:pt x="232" y="211"/>
                  </a:lnTo>
                  <a:lnTo>
                    <a:pt x="232" y="208"/>
                  </a:lnTo>
                  <a:lnTo>
                    <a:pt x="234" y="206"/>
                  </a:lnTo>
                  <a:lnTo>
                    <a:pt x="239" y="203"/>
                  </a:lnTo>
                  <a:lnTo>
                    <a:pt x="244" y="199"/>
                  </a:lnTo>
                  <a:lnTo>
                    <a:pt x="246" y="192"/>
                  </a:lnTo>
                  <a:lnTo>
                    <a:pt x="246" y="187"/>
                  </a:lnTo>
                  <a:lnTo>
                    <a:pt x="249" y="180"/>
                  </a:lnTo>
                  <a:lnTo>
                    <a:pt x="253" y="177"/>
                  </a:lnTo>
                  <a:lnTo>
                    <a:pt x="253" y="173"/>
                  </a:lnTo>
                  <a:lnTo>
                    <a:pt x="256" y="170"/>
                  </a:lnTo>
                  <a:lnTo>
                    <a:pt x="258" y="168"/>
                  </a:lnTo>
                  <a:lnTo>
                    <a:pt x="260" y="168"/>
                  </a:lnTo>
                  <a:lnTo>
                    <a:pt x="260" y="168"/>
                  </a:lnTo>
                  <a:lnTo>
                    <a:pt x="265" y="168"/>
                  </a:lnTo>
                  <a:lnTo>
                    <a:pt x="268" y="166"/>
                  </a:lnTo>
                  <a:lnTo>
                    <a:pt x="272" y="161"/>
                  </a:lnTo>
                  <a:lnTo>
                    <a:pt x="275" y="149"/>
                  </a:lnTo>
                  <a:lnTo>
                    <a:pt x="277" y="144"/>
                  </a:lnTo>
                  <a:lnTo>
                    <a:pt x="279" y="142"/>
                  </a:lnTo>
                  <a:lnTo>
                    <a:pt x="279" y="142"/>
                  </a:lnTo>
                  <a:lnTo>
                    <a:pt x="284" y="140"/>
                  </a:lnTo>
                  <a:lnTo>
                    <a:pt x="284" y="137"/>
                  </a:lnTo>
                  <a:lnTo>
                    <a:pt x="286" y="137"/>
                  </a:lnTo>
                  <a:lnTo>
                    <a:pt x="289" y="132"/>
                  </a:lnTo>
                  <a:lnTo>
                    <a:pt x="291" y="130"/>
                  </a:lnTo>
                  <a:lnTo>
                    <a:pt x="294" y="128"/>
                  </a:lnTo>
                  <a:lnTo>
                    <a:pt x="294" y="125"/>
                  </a:lnTo>
                  <a:lnTo>
                    <a:pt x="296" y="121"/>
                  </a:lnTo>
                  <a:lnTo>
                    <a:pt x="296" y="118"/>
                  </a:lnTo>
                  <a:lnTo>
                    <a:pt x="305" y="109"/>
                  </a:lnTo>
                  <a:lnTo>
                    <a:pt x="305" y="106"/>
                  </a:lnTo>
                  <a:lnTo>
                    <a:pt x="310" y="104"/>
                  </a:lnTo>
                  <a:lnTo>
                    <a:pt x="315" y="102"/>
                  </a:lnTo>
                  <a:lnTo>
                    <a:pt x="317" y="102"/>
                  </a:lnTo>
                  <a:lnTo>
                    <a:pt x="317" y="102"/>
                  </a:lnTo>
                  <a:lnTo>
                    <a:pt x="320" y="99"/>
                  </a:lnTo>
                  <a:lnTo>
                    <a:pt x="320" y="97"/>
                  </a:lnTo>
                  <a:lnTo>
                    <a:pt x="322" y="90"/>
                  </a:lnTo>
                  <a:lnTo>
                    <a:pt x="324" y="90"/>
                  </a:lnTo>
                  <a:lnTo>
                    <a:pt x="331" y="90"/>
                  </a:lnTo>
                  <a:lnTo>
                    <a:pt x="339" y="90"/>
                  </a:lnTo>
                  <a:lnTo>
                    <a:pt x="341" y="87"/>
                  </a:lnTo>
                  <a:lnTo>
                    <a:pt x="341" y="87"/>
                  </a:lnTo>
                  <a:lnTo>
                    <a:pt x="343" y="87"/>
                  </a:lnTo>
                  <a:lnTo>
                    <a:pt x="348" y="85"/>
                  </a:lnTo>
                  <a:lnTo>
                    <a:pt x="350" y="85"/>
                  </a:lnTo>
                  <a:lnTo>
                    <a:pt x="350" y="85"/>
                  </a:lnTo>
                  <a:lnTo>
                    <a:pt x="350" y="83"/>
                  </a:lnTo>
                  <a:lnTo>
                    <a:pt x="353" y="83"/>
                  </a:lnTo>
                  <a:lnTo>
                    <a:pt x="357" y="80"/>
                  </a:lnTo>
                  <a:lnTo>
                    <a:pt x="360" y="83"/>
                  </a:lnTo>
                  <a:lnTo>
                    <a:pt x="365" y="78"/>
                  </a:lnTo>
                  <a:lnTo>
                    <a:pt x="365" y="76"/>
                  </a:lnTo>
                  <a:lnTo>
                    <a:pt x="367" y="76"/>
                  </a:lnTo>
                  <a:lnTo>
                    <a:pt x="369" y="69"/>
                  </a:lnTo>
                  <a:lnTo>
                    <a:pt x="369" y="66"/>
                  </a:lnTo>
                  <a:lnTo>
                    <a:pt x="372" y="64"/>
                  </a:lnTo>
                  <a:lnTo>
                    <a:pt x="367" y="64"/>
                  </a:lnTo>
                  <a:lnTo>
                    <a:pt x="357" y="59"/>
                  </a:lnTo>
                  <a:lnTo>
                    <a:pt x="350" y="57"/>
                  </a:lnTo>
                  <a:lnTo>
                    <a:pt x="346" y="54"/>
                  </a:lnTo>
                  <a:lnTo>
                    <a:pt x="343" y="52"/>
                  </a:lnTo>
                  <a:lnTo>
                    <a:pt x="341" y="50"/>
                  </a:lnTo>
                  <a:lnTo>
                    <a:pt x="341" y="50"/>
                  </a:lnTo>
                  <a:lnTo>
                    <a:pt x="336" y="52"/>
                  </a:lnTo>
                  <a:lnTo>
                    <a:pt x="334" y="47"/>
                  </a:lnTo>
                  <a:lnTo>
                    <a:pt x="329" y="47"/>
                  </a:lnTo>
                  <a:lnTo>
                    <a:pt x="327" y="47"/>
                  </a:lnTo>
                  <a:lnTo>
                    <a:pt x="327" y="47"/>
                  </a:lnTo>
                  <a:lnTo>
                    <a:pt x="327" y="52"/>
                  </a:lnTo>
                  <a:lnTo>
                    <a:pt x="327" y="54"/>
                  </a:lnTo>
                  <a:lnTo>
                    <a:pt x="322" y="54"/>
                  </a:lnTo>
                  <a:lnTo>
                    <a:pt x="320" y="54"/>
                  </a:lnTo>
                  <a:lnTo>
                    <a:pt x="317" y="54"/>
                  </a:lnTo>
                  <a:lnTo>
                    <a:pt x="313" y="54"/>
                  </a:lnTo>
                  <a:lnTo>
                    <a:pt x="313" y="54"/>
                  </a:lnTo>
                  <a:lnTo>
                    <a:pt x="313" y="54"/>
                  </a:lnTo>
                  <a:lnTo>
                    <a:pt x="310" y="50"/>
                  </a:lnTo>
                  <a:lnTo>
                    <a:pt x="308" y="47"/>
                  </a:lnTo>
                  <a:lnTo>
                    <a:pt x="308" y="45"/>
                  </a:lnTo>
                  <a:lnTo>
                    <a:pt x="303" y="45"/>
                  </a:lnTo>
                  <a:lnTo>
                    <a:pt x="303" y="45"/>
                  </a:lnTo>
                  <a:lnTo>
                    <a:pt x="301" y="45"/>
                  </a:lnTo>
                  <a:lnTo>
                    <a:pt x="301" y="40"/>
                  </a:lnTo>
                  <a:lnTo>
                    <a:pt x="298" y="40"/>
                  </a:lnTo>
                  <a:lnTo>
                    <a:pt x="298" y="40"/>
                  </a:lnTo>
                  <a:lnTo>
                    <a:pt x="296" y="40"/>
                  </a:lnTo>
                  <a:lnTo>
                    <a:pt x="289" y="38"/>
                  </a:lnTo>
                  <a:lnTo>
                    <a:pt x="282" y="38"/>
                  </a:lnTo>
                  <a:lnTo>
                    <a:pt x="282" y="35"/>
                  </a:lnTo>
                  <a:lnTo>
                    <a:pt x="282" y="35"/>
                  </a:lnTo>
                  <a:lnTo>
                    <a:pt x="282" y="33"/>
                  </a:lnTo>
                  <a:lnTo>
                    <a:pt x="282" y="31"/>
                  </a:lnTo>
                  <a:lnTo>
                    <a:pt x="282" y="31"/>
                  </a:lnTo>
                  <a:lnTo>
                    <a:pt x="275" y="31"/>
                  </a:lnTo>
                  <a:lnTo>
                    <a:pt x="275" y="31"/>
                  </a:lnTo>
                  <a:lnTo>
                    <a:pt x="275" y="31"/>
                  </a:lnTo>
                  <a:lnTo>
                    <a:pt x="275" y="33"/>
                  </a:lnTo>
                  <a:lnTo>
                    <a:pt x="272" y="35"/>
                  </a:lnTo>
                  <a:lnTo>
                    <a:pt x="270" y="33"/>
                  </a:lnTo>
                  <a:lnTo>
                    <a:pt x="265" y="31"/>
                  </a:lnTo>
                  <a:lnTo>
                    <a:pt x="265" y="31"/>
                  </a:lnTo>
                  <a:lnTo>
                    <a:pt x="260" y="28"/>
                  </a:lnTo>
                  <a:lnTo>
                    <a:pt x="256" y="28"/>
                  </a:lnTo>
                  <a:lnTo>
                    <a:pt x="256" y="21"/>
                  </a:lnTo>
                  <a:lnTo>
                    <a:pt x="256" y="21"/>
                  </a:lnTo>
                  <a:lnTo>
                    <a:pt x="263" y="19"/>
                  </a:lnTo>
                  <a:lnTo>
                    <a:pt x="263" y="19"/>
                  </a:lnTo>
                  <a:lnTo>
                    <a:pt x="263" y="17"/>
                  </a:lnTo>
                  <a:lnTo>
                    <a:pt x="260" y="17"/>
                  </a:lnTo>
                  <a:lnTo>
                    <a:pt x="258" y="17"/>
                  </a:lnTo>
                  <a:lnTo>
                    <a:pt x="258" y="17"/>
                  </a:lnTo>
                  <a:lnTo>
                    <a:pt x="256" y="17"/>
                  </a:lnTo>
                  <a:lnTo>
                    <a:pt x="251" y="9"/>
                  </a:lnTo>
                  <a:lnTo>
                    <a:pt x="249" y="9"/>
                  </a:lnTo>
                  <a:lnTo>
                    <a:pt x="249" y="9"/>
                  </a:lnTo>
                  <a:lnTo>
                    <a:pt x="246" y="9"/>
                  </a:lnTo>
                  <a:lnTo>
                    <a:pt x="244" y="12"/>
                  </a:lnTo>
                  <a:lnTo>
                    <a:pt x="241" y="9"/>
                  </a:lnTo>
                  <a:lnTo>
                    <a:pt x="241" y="7"/>
                  </a:lnTo>
                  <a:lnTo>
                    <a:pt x="241" y="7"/>
                  </a:lnTo>
                  <a:lnTo>
                    <a:pt x="234" y="5"/>
                  </a:lnTo>
                  <a:lnTo>
                    <a:pt x="232" y="5"/>
                  </a:lnTo>
                  <a:lnTo>
                    <a:pt x="232" y="5"/>
                  </a:lnTo>
                  <a:lnTo>
                    <a:pt x="232" y="5"/>
                  </a:lnTo>
                  <a:lnTo>
                    <a:pt x="230" y="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865BAD12-76C1-525A-4530-F0A430EB4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089" y="2283811"/>
              <a:ext cx="520579" cy="447764"/>
            </a:xfrm>
            <a:custGeom>
              <a:avLst/>
              <a:gdLst>
                <a:gd name="T0" fmla="*/ 135 w 357"/>
                <a:gd name="T1" fmla="*/ 36 h 331"/>
                <a:gd name="T2" fmla="*/ 125 w 357"/>
                <a:gd name="T3" fmla="*/ 38 h 331"/>
                <a:gd name="T4" fmla="*/ 114 w 357"/>
                <a:gd name="T5" fmla="*/ 43 h 331"/>
                <a:gd name="T6" fmla="*/ 95 w 357"/>
                <a:gd name="T7" fmla="*/ 52 h 331"/>
                <a:gd name="T8" fmla="*/ 80 w 357"/>
                <a:gd name="T9" fmla="*/ 59 h 331"/>
                <a:gd name="T10" fmla="*/ 69 w 357"/>
                <a:gd name="T11" fmla="*/ 81 h 331"/>
                <a:gd name="T12" fmla="*/ 59 w 357"/>
                <a:gd name="T13" fmla="*/ 93 h 331"/>
                <a:gd name="T14" fmla="*/ 47 w 357"/>
                <a:gd name="T15" fmla="*/ 114 h 331"/>
                <a:gd name="T16" fmla="*/ 33 w 357"/>
                <a:gd name="T17" fmla="*/ 121 h 331"/>
                <a:gd name="T18" fmla="*/ 21 w 357"/>
                <a:gd name="T19" fmla="*/ 140 h 331"/>
                <a:gd name="T20" fmla="*/ 7 w 357"/>
                <a:gd name="T21" fmla="*/ 161 h 331"/>
                <a:gd name="T22" fmla="*/ 0 w 357"/>
                <a:gd name="T23" fmla="*/ 178 h 331"/>
                <a:gd name="T24" fmla="*/ 28 w 357"/>
                <a:gd name="T25" fmla="*/ 218 h 331"/>
                <a:gd name="T26" fmla="*/ 78 w 357"/>
                <a:gd name="T27" fmla="*/ 313 h 331"/>
                <a:gd name="T28" fmla="*/ 80 w 357"/>
                <a:gd name="T29" fmla="*/ 303 h 331"/>
                <a:gd name="T30" fmla="*/ 99 w 357"/>
                <a:gd name="T31" fmla="*/ 296 h 331"/>
                <a:gd name="T32" fmla="*/ 114 w 357"/>
                <a:gd name="T33" fmla="*/ 289 h 331"/>
                <a:gd name="T34" fmla="*/ 123 w 357"/>
                <a:gd name="T35" fmla="*/ 284 h 331"/>
                <a:gd name="T36" fmla="*/ 156 w 357"/>
                <a:gd name="T37" fmla="*/ 308 h 331"/>
                <a:gd name="T38" fmla="*/ 166 w 357"/>
                <a:gd name="T39" fmla="*/ 313 h 331"/>
                <a:gd name="T40" fmla="*/ 170 w 357"/>
                <a:gd name="T41" fmla="*/ 320 h 331"/>
                <a:gd name="T42" fmla="*/ 185 w 357"/>
                <a:gd name="T43" fmla="*/ 317 h 331"/>
                <a:gd name="T44" fmla="*/ 192 w 357"/>
                <a:gd name="T45" fmla="*/ 322 h 331"/>
                <a:gd name="T46" fmla="*/ 208 w 357"/>
                <a:gd name="T47" fmla="*/ 315 h 331"/>
                <a:gd name="T48" fmla="*/ 215 w 357"/>
                <a:gd name="T49" fmla="*/ 329 h 331"/>
                <a:gd name="T50" fmla="*/ 227 w 357"/>
                <a:gd name="T51" fmla="*/ 324 h 331"/>
                <a:gd name="T52" fmla="*/ 237 w 357"/>
                <a:gd name="T53" fmla="*/ 331 h 331"/>
                <a:gd name="T54" fmla="*/ 234 w 357"/>
                <a:gd name="T55" fmla="*/ 322 h 331"/>
                <a:gd name="T56" fmla="*/ 244 w 357"/>
                <a:gd name="T57" fmla="*/ 324 h 331"/>
                <a:gd name="T58" fmla="*/ 251 w 357"/>
                <a:gd name="T59" fmla="*/ 320 h 331"/>
                <a:gd name="T60" fmla="*/ 256 w 357"/>
                <a:gd name="T61" fmla="*/ 310 h 331"/>
                <a:gd name="T62" fmla="*/ 260 w 357"/>
                <a:gd name="T63" fmla="*/ 303 h 331"/>
                <a:gd name="T64" fmla="*/ 267 w 357"/>
                <a:gd name="T65" fmla="*/ 308 h 331"/>
                <a:gd name="T66" fmla="*/ 267 w 357"/>
                <a:gd name="T67" fmla="*/ 301 h 331"/>
                <a:gd name="T68" fmla="*/ 279 w 357"/>
                <a:gd name="T69" fmla="*/ 298 h 331"/>
                <a:gd name="T70" fmla="*/ 282 w 357"/>
                <a:gd name="T71" fmla="*/ 294 h 331"/>
                <a:gd name="T72" fmla="*/ 284 w 357"/>
                <a:gd name="T73" fmla="*/ 301 h 331"/>
                <a:gd name="T74" fmla="*/ 284 w 357"/>
                <a:gd name="T75" fmla="*/ 296 h 331"/>
                <a:gd name="T76" fmla="*/ 286 w 357"/>
                <a:gd name="T77" fmla="*/ 287 h 331"/>
                <a:gd name="T78" fmla="*/ 294 w 357"/>
                <a:gd name="T79" fmla="*/ 296 h 331"/>
                <a:gd name="T80" fmla="*/ 303 w 357"/>
                <a:gd name="T81" fmla="*/ 298 h 331"/>
                <a:gd name="T82" fmla="*/ 312 w 357"/>
                <a:gd name="T83" fmla="*/ 296 h 331"/>
                <a:gd name="T84" fmla="*/ 324 w 357"/>
                <a:gd name="T85" fmla="*/ 291 h 331"/>
                <a:gd name="T86" fmla="*/ 331 w 357"/>
                <a:gd name="T87" fmla="*/ 284 h 331"/>
                <a:gd name="T88" fmla="*/ 341 w 357"/>
                <a:gd name="T89" fmla="*/ 282 h 331"/>
                <a:gd name="T90" fmla="*/ 353 w 357"/>
                <a:gd name="T91" fmla="*/ 291 h 331"/>
                <a:gd name="T92" fmla="*/ 339 w 357"/>
                <a:gd name="T93" fmla="*/ 258 h 331"/>
                <a:gd name="T94" fmla="*/ 291 w 357"/>
                <a:gd name="T95" fmla="*/ 173 h 331"/>
                <a:gd name="T96" fmla="*/ 275 w 357"/>
                <a:gd name="T97" fmla="*/ 135 h 331"/>
                <a:gd name="T98" fmla="*/ 284 w 357"/>
                <a:gd name="T99" fmla="*/ 121 h 331"/>
                <a:gd name="T100" fmla="*/ 291 w 357"/>
                <a:gd name="T101" fmla="*/ 104 h 331"/>
                <a:gd name="T102" fmla="*/ 284 w 357"/>
                <a:gd name="T103" fmla="*/ 100 h 331"/>
                <a:gd name="T104" fmla="*/ 267 w 357"/>
                <a:gd name="T105" fmla="*/ 109 h 331"/>
                <a:gd name="T106" fmla="*/ 241 w 357"/>
                <a:gd name="T107" fmla="*/ 14 h 331"/>
                <a:gd name="T108" fmla="*/ 232 w 357"/>
                <a:gd name="T109" fmla="*/ 0 h 331"/>
                <a:gd name="T110" fmla="*/ 213 w 357"/>
                <a:gd name="T111" fmla="*/ 5 h 331"/>
                <a:gd name="T112" fmla="*/ 177 w 357"/>
                <a:gd name="T113" fmla="*/ 10 h 331"/>
                <a:gd name="T114" fmla="*/ 163 w 357"/>
                <a:gd name="T115" fmla="*/ 17 h 331"/>
                <a:gd name="T116" fmla="*/ 147 w 357"/>
                <a:gd name="T117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7" h="331">
                  <a:moveTo>
                    <a:pt x="144" y="22"/>
                  </a:moveTo>
                  <a:lnTo>
                    <a:pt x="142" y="29"/>
                  </a:lnTo>
                  <a:lnTo>
                    <a:pt x="140" y="29"/>
                  </a:lnTo>
                  <a:lnTo>
                    <a:pt x="140" y="31"/>
                  </a:lnTo>
                  <a:lnTo>
                    <a:pt x="135" y="36"/>
                  </a:lnTo>
                  <a:lnTo>
                    <a:pt x="132" y="33"/>
                  </a:lnTo>
                  <a:lnTo>
                    <a:pt x="128" y="36"/>
                  </a:lnTo>
                  <a:lnTo>
                    <a:pt x="125" y="36"/>
                  </a:lnTo>
                  <a:lnTo>
                    <a:pt x="125" y="38"/>
                  </a:lnTo>
                  <a:lnTo>
                    <a:pt x="125" y="38"/>
                  </a:lnTo>
                  <a:lnTo>
                    <a:pt x="123" y="38"/>
                  </a:lnTo>
                  <a:lnTo>
                    <a:pt x="118" y="40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4" y="43"/>
                  </a:lnTo>
                  <a:lnTo>
                    <a:pt x="106" y="43"/>
                  </a:lnTo>
                  <a:lnTo>
                    <a:pt x="99" y="43"/>
                  </a:lnTo>
                  <a:lnTo>
                    <a:pt x="97" y="43"/>
                  </a:lnTo>
                  <a:lnTo>
                    <a:pt x="95" y="50"/>
                  </a:lnTo>
                  <a:lnTo>
                    <a:pt x="95" y="52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0" y="55"/>
                  </a:lnTo>
                  <a:lnTo>
                    <a:pt x="85" y="57"/>
                  </a:lnTo>
                  <a:lnTo>
                    <a:pt x="80" y="59"/>
                  </a:lnTo>
                  <a:lnTo>
                    <a:pt x="80" y="62"/>
                  </a:lnTo>
                  <a:lnTo>
                    <a:pt x="71" y="71"/>
                  </a:lnTo>
                  <a:lnTo>
                    <a:pt x="71" y="74"/>
                  </a:lnTo>
                  <a:lnTo>
                    <a:pt x="69" y="78"/>
                  </a:lnTo>
                  <a:lnTo>
                    <a:pt x="69" y="81"/>
                  </a:lnTo>
                  <a:lnTo>
                    <a:pt x="66" y="83"/>
                  </a:lnTo>
                  <a:lnTo>
                    <a:pt x="64" y="85"/>
                  </a:lnTo>
                  <a:lnTo>
                    <a:pt x="61" y="90"/>
                  </a:lnTo>
                  <a:lnTo>
                    <a:pt x="59" y="90"/>
                  </a:lnTo>
                  <a:lnTo>
                    <a:pt x="59" y="93"/>
                  </a:lnTo>
                  <a:lnTo>
                    <a:pt x="54" y="95"/>
                  </a:lnTo>
                  <a:lnTo>
                    <a:pt x="54" y="95"/>
                  </a:lnTo>
                  <a:lnTo>
                    <a:pt x="52" y="97"/>
                  </a:lnTo>
                  <a:lnTo>
                    <a:pt x="50" y="102"/>
                  </a:lnTo>
                  <a:lnTo>
                    <a:pt x="47" y="114"/>
                  </a:lnTo>
                  <a:lnTo>
                    <a:pt x="43" y="119"/>
                  </a:lnTo>
                  <a:lnTo>
                    <a:pt x="40" y="121"/>
                  </a:lnTo>
                  <a:lnTo>
                    <a:pt x="35" y="121"/>
                  </a:lnTo>
                  <a:lnTo>
                    <a:pt x="35" y="121"/>
                  </a:lnTo>
                  <a:lnTo>
                    <a:pt x="33" y="121"/>
                  </a:lnTo>
                  <a:lnTo>
                    <a:pt x="31" y="123"/>
                  </a:lnTo>
                  <a:lnTo>
                    <a:pt x="28" y="126"/>
                  </a:lnTo>
                  <a:lnTo>
                    <a:pt x="28" y="130"/>
                  </a:lnTo>
                  <a:lnTo>
                    <a:pt x="24" y="133"/>
                  </a:lnTo>
                  <a:lnTo>
                    <a:pt x="21" y="140"/>
                  </a:lnTo>
                  <a:lnTo>
                    <a:pt x="21" y="145"/>
                  </a:lnTo>
                  <a:lnTo>
                    <a:pt x="19" y="152"/>
                  </a:lnTo>
                  <a:lnTo>
                    <a:pt x="14" y="156"/>
                  </a:lnTo>
                  <a:lnTo>
                    <a:pt x="9" y="159"/>
                  </a:lnTo>
                  <a:lnTo>
                    <a:pt x="7" y="161"/>
                  </a:lnTo>
                  <a:lnTo>
                    <a:pt x="7" y="164"/>
                  </a:lnTo>
                  <a:lnTo>
                    <a:pt x="7" y="166"/>
                  </a:lnTo>
                  <a:lnTo>
                    <a:pt x="7" y="168"/>
                  </a:lnTo>
                  <a:lnTo>
                    <a:pt x="2" y="178"/>
                  </a:lnTo>
                  <a:lnTo>
                    <a:pt x="0" y="178"/>
                  </a:lnTo>
                  <a:lnTo>
                    <a:pt x="2" y="180"/>
                  </a:lnTo>
                  <a:lnTo>
                    <a:pt x="9" y="190"/>
                  </a:lnTo>
                  <a:lnTo>
                    <a:pt x="9" y="190"/>
                  </a:lnTo>
                  <a:lnTo>
                    <a:pt x="19" y="201"/>
                  </a:lnTo>
                  <a:lnTo>
                    <a:pt x="28" y="218"/>
                  </a:lnTo>
                  <a:lnTo>
                    <a:pt x="35" y="234"/>
                  </a:lnTo>
                  <a:lnTo>
                    <a:pt x="69" y="301"/>
                  </a:lnTo>
                  <a:lnTo>
                    <a:pt x="73" y="308"/>
                  </a:lnTo>
                  <a:lnTo>
                    <a:pt x="73" y="308"/>
                  </a:lnTo>
                  <a:lnTo>
                    <a:pt x="78" y="313"/>
                  </a:lnTo>
                  <a:lnTo>
                    <a:pt x="80" y="310"/>
                  </a:lnTo>
                  <a:lnTo>
                    <a:pt x="80" y="310"/>
                  </a:lnTo>
                  <a:lnTo>
                    <a:pt x="80" y="310"/>
                  </a:lnTo>
                  <a:lnTo>
                    <a:pt x="76" y="308"/>
                  </a:lnTo>
                  <a:lnTo>
                    <a:pt x="80" y="303"/>
                  </a:lnTo>
                  <a:lnTo>
                    <a:pt x="78" y="298"/>
                  </a:lnTo>
                  <a:lnTo>
                    <a:pt x="83" y="294"/>
                  </a:lnTo>
                  <a:lnTo>
                    <a:pt x="97" y="296"/>
                  </a:lnTo>
                  <a:lnTo>
                    <a:pt x="97" y="296"/>
                  </a:lnTo>
                  <a:lnTo>
                    <a:pt x="99" y="296"/>
                  </a:lnTo>
                  <a:lnTo>
                    <a:pt x="102" y="294"/>
                  </a:lnTo>
                  <a:lnTo>
                    <a:pt x="104" y="289"/>
                  </a:lnTo>
                  <a:lnTo>
                    <a:pt x="106" y="289"/>
                  </a:lnTo>
                  <a:lnTo>
                    <a:pt x="109" y="287"/>
                  </a:lnTo>
                  <a:lnTo>
                    <a:pt x="114" y="289"/>
                  </a:lnTo>
                  <a:lnTo>
                    <a:pt x="116" y="284"/>
                  </a:lnTo>
                  <a:lnTo>
                    <a:pt x="116" y="284"/>
                  </a:lnTo>
                  <a:lnTo>
                    <a:pt x="118" y="284"/>
                  </a:lnTo>
                  <a:lnTo>
                    <a:pt x="123" y="282"/>
                  </a:lnTo>
                  <a:lnTo>
                    <a:pt x="123" y="284"/>
                  </a:lnTo>
                  <a:lnTo>
                    <a:pt x="125" y="284"/>
                  </a:lnTo>
                  <a:lnTo>
                    <a:pt x="125" y="287"/>
                  </a:lnTo>
                  <a:lnTo>
                    <a:pt x="128" y="289"/>
                  </a:lnTo>
                  <a:lnTo>
                    <a:pt x="147" y="303"/>
                  </a:lnTo>
                  <a:lnTo>
                    <a:pt x="156" y="308"/>
                  </a:lnTo>
                  <a:lnTo>
                    <a:pt x="159" y="310"/>
                  </a:lnTo>
                  <a:lnTo>
                    <a:pt x="163" y="315"/>
                  </a:lnTo>
                  <a:lnTo>
                    <a:pt x="166" y="315"/>
                  </a:lnTo>
                  <a:lnTo>
                    <a:pt x="166" y="313"/>
                  </a:lnTo>
                  <a:lnTo>
                    <a:pt x="166" y="313"/>
                  </a:lnTo>
                  <a:lnTo>
                    <a:pt x="168" y="313"/>
                  </a:lnTo>
                  <a:lnTo>
                    <a:pt x="168" y="315"/>
                  </a:lnTo>
                  <a:lnTo>
                    <a:pt x="170" y="317"/>
                  </a:lnTo>
                  <a:lnTo>
                    <a:pt x="170" y="317"/>
                  </a:lnTo>
                  <a:lnTo>
                    <a:pt x="170" y="320"/>
                  </a:lnTo>
                  <a:lnTo>
                    <a:pt x="173" y="320"/>
                  </a:lnTo>
                  <a:lnTo>
                    <a:pt x="175" y="317"/>
                  </a:lnTo>
                  <a:lnTo>
                    <a:pt x="182" y="317"/>
                  </a:lnTo>
                  <a:lnTo>
                    <a:pt x="185" y="317"/>
                  </a:lnTo>
                  <a:lnTo>
                    <a:pt x="185" y="317"/>
                  </a:lnTo>
                  <a:lnTo>
                    <a:pt x="189" y="317"/>
                  </a:lnTo>
                  <a:lnTo>
                    <a:pt x="192" y="317"/>
                  </a:lnTo>
                  <a:lnTo>
                    <a:pt x="192" y="317"/>
                  </a:lnTo>
                  <a:lnTo>
                    <a:pt x="189" y="322"/>
                  </a:lnTo>
                  <a:lnTo>
                    <a:pt x="192" y="322"/>
                  </a:lnTo>
                  <a:lnTo>
                    <a:pt x="192" y="324"/>
                  </a:lnTo>
                  <a:lnTo>
                    <a:pt x="196" y="320"/>
                  </a:lnTo>
                  <a:lnTo>
                    <a:pt x="196" y="315"/>
                  </a:lnTo>
                  <a:lnTo>
                    <a:pt x="204" y="313"/>
                  </a:lnTo>
                  <a:lnTo>
                    <a:pt x="208" y="315"/>
                  </a:lnTo>
                  <a:lnTo>
                    <a:pt x="211" y="317"/>
                  </a:lnTo>
                  <a:lnTo>
                    <a:pt x="211" y="320"/>
                  </a:lnTo>
                  <a:lnTo>
                    <a:pt x="211" y="324"/>
                  </a:lnTo>
                  <a:lnTo>
                    <a:pt x="213" y="327"/>
                  </a:lnTo>
                  <a:lnTo>
                    <a:pt x="215" y="329"/>
                  </a:lnTo>
                  <a:lnTo>
                    <a:pt x="218" y="329"/>
                  </a:lnTo>
                  <a:lnTo>
                    <a:pt x="222" y="327"/>
                  </a:lnTo>
                  <a:lnTo>
                    <a:pt x="222" y="327"/>
                  </a:lnTo>
                  <a:lnTo>
                    <a:pt x="225" y="327"/>
                  </a:lnTo>
                  <a:lnTo>
                    <a:pt x="227" y="324"/>
                  </a:lnTo>
                  <a:lnTo>
                    <a:pt x="232" y="327"/>
                  </a:lnTo>
                  <a:lnTo>
                    <a:pt x="234" y="329"/>
                  </a:lnTo>
                  <a:lnTo>
                    <a:pt x="234" y="329"/>
                  </a:lnTo>
                  <a:lnTo>
                    <a:pt x="234" y="331"/>
                  </a:lnTo>
                  <a:lnTo>
                    <a:pt x="237" y="331"/>
                  </a:lnTo>
                  <a:lnTo>
                    <a:pt x="237" y="331"/>
                  </a:lnTo>
                  <a:lnTo>
                    <a:pt x="234" y="327"/>
                  </a:lnTo>
                  <a:lnTo>
                    <a:pt x="234" y="327"/>
                  </a:lnTo>
                  <a:lnTo>
                    <a:pt x="234" y="324"/>
                  </a:lnTo>
                  <a:lnTo>
                    <a:pt x="234" y="322"/>
                  </a:lnTo>
                  <a:lnTo>
                    <a:pt x="237" y="320"/>
                  </a:lnTo>
                  <a:lnTo>
                    <a:pt x="237" y="320"/>
                  </a:lnTo>
                  <a:lnTo>
                    <a:pt x="239" y="322"/>
                  </a:lnTo>
                  <a:lnTo>
                    <a:pt x="239" y="322"/>
                  </a:lnTo>
                  <a:lnTo>
                    <a:pt x="244" y="324"/>
                  </a:lnTo>
                  <a:lnTo>
                    <a:pt x="244" y="322"/>
                  </a:lnTo>
                  <a:lnTo>
                    <a:pt x="244" y="320"/>
                  </a:lnTo>
                  <a:lnTo>
                    <a:pt x="244" y="317"/>
                  </a:lnTo>
                  <a:lnTo>
                    <a:pt x="244" y="315"/>
                  </a:lnTo>
                  <a:lnTo>
                    <a:pt x="251" y="320"/>
                  </a:lnTo>
                  <a:lnTo>
                    <a:pt x="256" y="320"/>
                  </a:lnTo>
                  <a:lnTo>
                    <a:pt x="258" y="317"/>
                  </a:lnTo>
                  <a:lnTo>
                    <a:pt x="258" y="315"/>
                  </a:lnTo>
                  <a:lnTo>
                    <a:pt x="256" y="313"/>
                  </a:lnTo>
                  <a:lnTo>
                    <a:pt x="256" y="310"/>
                  </a:lnTo>
                  <a:lnTo>
                    <a:pt x="258" y="310"/>
                  </a:lnTo>
                  <a:lnTo>
                    <a:pt x="258" y="308"/>
                  </a:lnTo>
                  <a:lnTo>
                    <a:pt x="260" y="305"/>
                  </a:lnTo>
                  <a:lnTo>
                    <a:pt x="260" y="303"/>
                  </a:lnTo>
                  <a:lnTo>
                    <a:pt x="260" y="303"/>
                  </a:lnTo>
                  <a:lnTo>
                    <a:pt x="263" y="301"/>
                  </a:lnTo>
                  <a:lnTo>
                    <a:pt x="265" y="301"/>
                  </a:lnTo>
                  <a:lnTo>
                    <a:pt x="265" y="303"/>
                  </a:lnTo>
                  <a:lnTo>
                    <a:pt x="267" y="305"/>
                  </a:lnTo>
                  <a:lnTo>
                    <a:pt x="267" y="308"/>
                  </a:lnTo>
                  <a:lnTo>
                    <a:pt x="267" y="308"/>
                  </a:lnTo>
                  <a:lnTo>
                    <a:pt x="270" y="305"/>
                  </a:lnTo>
                  <a:lnTo>
                    <a:pt x="270" y="303"/>
                  </a:lnTo>
                  <a:lnTo>
                    <a:pt x="267" y="301"/>
                  </a:lnTo>
                  <a:lnTo>
                    <a:pt x="267" y="301"/>
                  </a:lnTo>
                  <a:lnTo>
                    <a:pt x="267" y="301"/>
                  </a:lnTo>
                  <a:lnTo>
                    <a:pt x="270" y="298"/>
                  </a:lnTo>
                  <a:lnTo>
                    <a:pt x="272" y="301"/>
                  </a:lnTo>
                  <a:lnTo>
                    <a:pt x="277" y="296"/>
                  </a:lnTo>
                  <a:lnTo>
                    <a:pt x="279" y="298"/>
                  </a:lnTo>
                  <a:lnTo>
                    <a:pt x="279" y="298"/>
                  </a:lnTo>
                  <a:lnTo>
                    <a:pt x="282" y="296"/>
                  </a:lnTo>
                  <a:lnTo>
                    <a:pt x="282" y="294"/>
                  </a:lnTo>
                  <a:lnTo>
                    <a:pt x="282" y="294"/>
                  </a:lnTo>
                  <a:lnTo>
                    <a:pt x="282" y="294"/>
                  </a:lnTo>
                  <a:lnTo>
                    <a:pt x="282" y="294"/>
                  </a:lnTo>
                  <a:lnTo>
                    <a:pt x="282" y="296"/>
                  </a:lnTo>
                  <a:lnTo>
                    <a:pt x="282" y="298"/>
                  </a:lnTo>
                  <a:lnTo>
                    <a:pt x="282" y="298"/>
                  </a:lnTo>
                  <a:lnTo>
                    <a:pt x="284" y="301"/>
                  </a:lnTo>
                  <a:lnTo>
                    <a:pt x="286" y="301"/>
                  </a:lnTo>
                  <a:lnTo>
                    <a:pt x="286" y="301"/>
                  </a:lnTo>
                  <a:lnTo>
                    <a:pt x="289" y="298"/>
                  </a:lnTo>
                  <a:lnTo>
                    <a:pt x="286" y="296"/>
                  </a:lnTo>
                  <a:lnTo>
                    <a:pt x="284" y="296"/>
                  </a:lnTo>
                  <a:lnTo>
                    <a:pt x="284" y="296"/>
                  </a:lnTo>
                  <a:lnTo>
                    <a:pt x="284" y="287"/>
                  </a:lnTo>
                  <a:lnTo>
                    <a:pt x="286" y="287"/>
                  </a:lnTo>
                  <a:lnTo>
                    <a:pt x="286" y="284"/>
                  </a:lnTo>
                  <a:lnTo>
                    <a:pt x="286" y="287"/>
                  </a:lnTo>
                  <a:lnTo>
                    <a:pt x="286" y="289"/>
                  </a:lnTo>
                  <a:lnTo>
                    <a:pt x="289" y="291"/>
                  </a:lnTo>
                  <a:lnTo>
                    <a:pt x="291" y="294"/>
                  </a:lnTo>
                  <a:lnTo>
                    <a:pt x="294" y="296"/>
                  </a:lnTo>
                  <a:lnTo>
                    <a:pt x="294" y="296"/>
                  </a:lnTo>
                  <a:lnTo>
                    <a:pt x="294" y="296"/>
                  </a:lnTo>
                  <a:lnTo>
                    <a:pt x="296" y="291"/>
                  </a:lnTo>
                  <a:lnTo>
                    <a:pt x="296" y="289"/>
                  </a:lnTo>
                  <a:lnTo>
                    <a:pt x="301" y="291"/>
                  </a:lnTo>
                  <a:lnTo>
                    <a:pt x="303" y="298"/>
                  </a:lnTo>
                  <a:lnTo>
                    <a:pt x="305" y="294"/>
                  </a:lnTo>
                  <a:lnTo>
                    <a:pt x="305" y="294"/>
                  </a:lnTo>
                  <a:lnTo>
                    <a:pt x="305" y="294"/>
                  </a:lnTo>
                  <a:lnTo>
                    <a:pt x="308" y="294"/>
                  </a:lnTo>
                  <a:lnTo>
                    <a:pt x="312" y="296"/>
                  </a:lnTo>
                  <a:lnTo>
                    <a:pt x="315" y="296"/>
                  </a:lnTo>
                  <a:lnTo>
                    <a:pt x="317" y="294"/>
                  </a:lnTo>
                  <a:lnTo>
                    <a:pt x="317" y="287"/>
                  </a:lnTo>
                  <a:lnTo>
                    <a:pt x="317" y="287"/>
                  </a:lnTo>
                  <a:lnTo>
                    <a:pt x="324" y="291"/>
                  </a:lnTo>
                  <a:lnTo>
                    <a:pt x="327" y="291"/>
                  </a:lnTo>
                  <a:lnTo>
                    <a:pt x="329" y="291"/>
                  </a:lnTo>
                  <a:lnTo>
                    <a:pt x="329" y="289"/>
                  </a:lnTo>
                  <a:lnTo>
                    <a:pt x="329" y="284"/>
                  </a:lnTo>
                  <a:lnTo>
                    <a:pt x="331" y="284"/>
                  </a:lnTo>
                  <a:lnTo>
                    <a:pt x="336" y="279"/>
                  </a:lnTo>
                  <a:lnTo>
                    <a:pt x="336" y="277"/>
                  </a:lnTo>
                  <a:lnTo>
                    <a:pt x="339" y="277"/>
                  </a:lnTo>
                  <a:lnTo>
                    <a:pt x="341" y="279"/>
                  </a:lnTo>
                  <a:lnTo>
                    <a:pt x="341" y="282"/>
                  </a:lnTo>
                  <a:lnTo>
                    <a:pt x="343" y="284"/>
                  </a:lnTo>
                  <a:lnTo>
                    <a:pt x="343" y="282"/>
                  </a:lnTo>
                  <a:lnTo>
                    <a:pt x="350" y="287"/>
                  </a:lnTo>
                  <a:lnTo>
                    <a:pt x="353" y="289"/>
                  </a:lnTo>
                  <a:lnTo>
                    <a:pt x="353" y="291"/>
                  </a:lnTo>
                  <a:lnTo>
                    <a:pt x="353" y="294"/>
                  </a:lnTo>
                  <a:lnTo>
                    <a:pt x="355" y="294"/>
                  </a:lnTo>
                  <a:lnTo>
                    <a:pt x="357" y="296"/>
                  </a:lnTo>
                  <a:lnTo>
                    <a:pt x="357" y="296"/>
                  </a:lnTo>
                  <a:lnTo>
                    <a:pt x="339" y="258"/>
                  </a:lnTo>
                  <a:lnTo>
                    <a:pt x="322" y="230"/>
                  </a:lnTo>
                  <a:lnTo>
                    <a:pt x="322" y="230"/>
                  </a:lnTo>
                  <a:lnTo>
                    <a:pt x="312" y="211"/>
                  </a:lnTo>
                  <a:lnTo>
                    <a:pt x="305" y="197"/>
                  </a:lnTo>
                  <a:lnTo>
                    <a:pt x="291" y="173"/>
                  </a:lnTo>
                  <a:lnTo>
                    <a:pt x="284" y="156"/>
                  </a:lnTo>
                  <a:lnTo>
                    <a:pt x="277" y="137"/>
                  </a:lnTo>
                  <a:lnTo>
                    <a:pt x="277" y="137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7" y="133"/>
                  </a:lnTo>
                  <a:lnTo>
                    <a:pt x="284" y="128"/>
                  </a:lnTo>
                  <a:lnTo>
                    <a:pt x="284" y="126"/>
                  </a:lnTo>
                  <a:lnTo>
                    <a:pt x="284" y="121"/>
                  </a:lnTo>
                  <a:lnTo>
                    <a:pt x="284" y="121"/>
                  </a:lnTo>
                  <a:lnTo>
                    <a:pt x="291" y="114"/>
                  </a:lnTo>
                  <a:lnTo>
                    <a:pt x="291" y="111"/>
                  </a:lnTo>
                  <a:lnTo>
                    <a:pt x="291" y="109"/>
                  </a:lnTo>
                  <a:lnTo>
                    <a:pt x="291" y="107"/>
                  </a:lnTo>
                  <a:lnTo>
                    <a:pt x="291" y="104"/>
                  </a:lnTo>
                  <a:lnTo>
                    <a:pt x="289" y="102"/>
                  </a:lnTo>
                  <a:lnTo>
                    <a:pt x="289" y="97"/>
                  </a:lnTo>
                  <a:lnTo>
                    <a:pt x="289" y="97"/>
                  </a:lnTo>
                  <a:lnTo>
                    <a:pt x="286" y="97"/>
                  </a:lnTo>
                  <a:lnTo>
                    <a:pt x="284" y="100"/>
                  </a:lnTo>
                  <a:lnTo>
                    <a:pt x="282" y="100"/>
                  </a:lnTo>
                  <a:lnTo>
                    <a:pt x="282" y="102"/>
                  </a:lnTo>
                  <a:lnTo>
                    <a:pt x="277" y="104"/>
                  </a:lnTo>
                  <a:lnTo>
                    <a:pt x="272" y="107"/>
                  </a:lnTo>
                  <a:lnTo>
                    <a:pt x="267" y="109"/>
                  </a:lnTo>
                  <a:lnTo>
                    <a:pt x="265" y="97"/>
                  </a:lnTo>
                  <a:lnTo>
                    <a:pt x="260" y="83"/>
                  </a:lnTo>
                  <a:lnTo>
                    <a:pt x="251" y="50"/>
                  </a:lnTo>
                  <a:lnTo>
                    <a:pt x="244" y="24"/>
                  </a:lnTo>
                  <a:lnTo>
                    <a:pt x="241" y="14"/>
                  </a:lnTo>
                  <a:lnTo>
                    <a:pt x="239" y="5"/>
                  </a:lnTo>
                  <a:lnTo>
                    <a:pt x="239" y="5"/>
                  </a:lnTo>
                  <a:lnTo>
                    <a:pt x="237" y="3"/>
                  </a:lnTo>
                  <a:lnTo>
                    <a:pt x="234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27" y="3"/>
                  </a:lnTo>
                  <a:lnTo>
                    <a:pt x="222" y="5"/>
                  </a:lnTo>
                  <a:lnTo>
                    <a:pt x="220" y="5"/>
                  </a:lnTo>
                  <a:lnTo>
                    <a:pt x="213" y="5"/>
                  </a:lnTo>
                  <a:lnTo>
                    <a:pt x="201" y="7"/>
                  </a:lnTo>
                  <a:lnTo>
                    <a:pt x="192" y="5"/>
                  </a:lnTo>
                  <a:lnTo>
                    <a:pt x="187" y="5"/>
                  </a:lnTo>
                  <a:lnTo>
                    <a:pt x="180" y="7"/>
                  </a:lnTo>
                  <a:lnTo>
                    <a:pt x="177" y="10"/>
                  </a:lnTo>
                  <a:lnTo>
                    <a:pt x="173" y="10"/>
                  </a:lnTo>
                  <a:lnTo>
                    <a:pt x="170" y="10"/>
                  </a:lnTo>
                  <a:lnTo>
                    <a:pt x="166" y="12"/>
                  </a:lnTo>
                  <a:lnTo>
                    <a:pt x="163" y="17"/>
                  </a:lnTo>
                  <a:lnTo>
                    <a:pt x="163" y="17"/>
                  </a:lnTo>
                  <a:lnTo>
                    <a:pt x="161" y="17"/>
                  </a:lnTo>
                  <a:lnTo>
                    <a:pt x="156" y="14"/>
                  </a:lnTo>
                  <a:lnTo>
                    <a:pt x="151" y="17"/>
                  </a:lnTo>
                  <a:lnTo>
                    <a:pt x="149" y="17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4" y="19"/>
                  </a:lnTo>
                  <a:lnTo>
                    <a:pt x="144" y="2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1213BC78-1F9D-E40A-E35C-7AD64D1C1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752" y="1964559"/>
              <a:ext cx="434545" cy="313840"/>
            </a:xfrm>
            <a:custGeom>
              <a:avLst/>
              <a:gdLst>
                <a:gd name="T0" fmla="*/ 28 w 298"/>
                <a:gd name="T1" fmla="*/ 52 h 232"/>
                <a:gd name="T2" fmla="*/ 14 w 298"/>
                <a:gd name="T3" fmla="*/ 56 h 232"/>
                <a:gd name="T4" fmla="*/ 0 w 298"/>
                <a:gd name="T5" fmla="*/ 64 h 232"/>
                <a:gd name="T6" fmla="*/ 7 w 298"/>
                <a:gd name="T7" fmla="*/ 73 h 232"/>
                <a:gd name="T8" fmla="*/ 30 w 298"/>
                <a:gd name="T9" fmla="*/ 104 h 232"/>
                <a:gd name="T10" fmla="*/ 23 w 298"/>
                <a:gd name="T11" fmla="*/ 144 h 232"/>
                <a:gd name="T12" fmla="*/ 21 w 298"/>
                <a:gd name="T13" fmla="*/ 158 h 232"/>
                <a:gd name="T14" fmla="*/ 19 w 298"/>
                <a:gd name="T15" fmla="*/ 168 h 232"/>
                <a:gd name="T16" fmla="*/ 14 w 298"/>
                <a:gd name="T17" fmla="*/ 179 h 232"/>
                <a:gd name="T18" fmla="*/ 45 w 298"/>
                <a:gd name="T19" fmla="*/ 201 h 232"/>
                <a:gd name="T20" fmla="*/ 64 w 298"/>
                <a:gd name="T21" fmla="*/ 213 h 232"/>
                <a:gd name="T22" fmla="*/ 75 w 298"/>
                <a:gd name="T23" fmla="*/ 222 h 232"/>
                <a:gd name="T24" fmla="*/ 85 w 298"/>
                <a:gd name="T25" fmla="*/ 227 h 232"/>
                <a:gd name="T26" fmla="*/ 99 w 298"/>
                <a:gd name="T27" fmla="*/ 227 h 232"/>
                <a:gd name="T28" fmla="*/ 104 w 298"/>
                <a:gd name="T29" fmla="*/ 229 h 232"/>
                <a:gd name="T30" fmla="*/ 120 w 298"/>
                <a:gd name="T31" fmla="*/ 222 h 232"/>
                <a:gd name="T32" fmla="*/ 125 w 298"/>
                <a:gd name="T33" fmla="*/ 229 h 232"/>
                <a:gd name="T34" fmla="*/ 149 w 298"/>
                <a:gd name="T35" fmla="*/ 220 h 232"/>
                <a:gd name="T36" fmla="*/ 165 w 298"/>
                <a:gd name="T37" fmla="*/ 201 h 232"/>
                <a:gd name="T38" fmla="*/ 187 w 298"/>
                <a:gd name="T39" fmla="*/ 191 h 232"/>
                <a:gd name="T40" fmla="*/ 196 w 298"/>
                <a:gd name="T41" fmla="*/ 194 h 232"/>
                <a:gd name="T42" fmla="*/ 206 w 298"/>
                <a:gd name="T43" fmla="*/ 206 h 232"/>
                <a:gd name="T44" fmla="*/ 215 w 298"/>
                <a:gd name="T45" fmla="*/ 206 h 232"/>
                <a:gd name="T46" fmla="*/ 220 w 298"/>
                <a:gd name="T47" fmla="*/ 203 h 232"/>
                <a:gd name="T48" fmla="*/ 234 w 298"/>
                <a:gd name="T49" fmla="*/ 208 h 232"/>
                <a:gd name="T50" fmla="*/ 248 w 298"/>
                <a:gd name="T51" fmla="*/ 215 h 232"/>
                <a:gd name="T52" fmla="*/ 260 w 298"/>
                <a:gd name="T53" fmla="*/ 208 h 232"/>
                <a:gd name="T54" fmla="*/ 267 w 298"/>
                <a:gd name="T55" fmla="*/ 201 h 232"/>
                <a:gd name="T56" fmla="*/ 281 w 298"/>
                <a:gd name="T57" fmla="*/ 203 h 232"/>
                <a:gd name="T58" fmla="*/ 293 w 298"/>
                <a:gd name="T59" fmla="*/ 198 h 232"/>
                <a:gd name="T60" fmla="*/ 296 w 298"/>
                <a:gd name="T61" fmla="*/ 194 h 232"/>
                <a:gd name="T62" fmla="*/ 293 w 298"/>
                <a:gd name="T63" fmla="*/ 189 h 232"/>
                <a:gd name="T64" fmla="*/ 289 w 298"/>
                <a:gd name="T65" fmla="*/ 175 h 232"/>
                <a:gd name="T66" fmla="*/ 279 w 298"/>
                <a:gd name="T67" fmla="*/ 163 h 232"/>
                <a:gd name="T68" fmla="*/ 272 w 298"/>
                <a:gd name="T69" fmla="*/ 165 h 232"/>
                <a:gd name="T70" fmla="*/ 258 w 298"/>
                <a:gd name="T71" fmla="*/ 144 h 232"/>
                <a:gd name="T72" fmla="*/ 260 w 298"/>
                <a:gd name="T73" fmla="*/ 135 h 232"/>
                <a:gd name="T74" fmla="*/ 248 w 298"/>
                <a:gd name="T75" fmla="*/ 127 h 232"/>
                <a:gd name="T76" fmla="*/ 239 w 298"/>
                <a:gd name="T77" fmla="*/ 106 h 232"/>
                <a:gd name="T78" fmla="*/ 229 w 298"/>
                <a:gd name="T79" fmla="*/ 101 h 232"/>
                <a:gd name="T80" fmla="*/ 215 w 298"/>
                <a:gd name="T81" fmla="*/ 92 h 232"/>
                <a:gd name="T82" fmla="*/ 210 w 298"/>
                <a:gd name="T83" fmla="*/ 85 h 232"/>
                <a:gd name="T84" fmla="*/ 217 w 298"/>
                <a:gd name="T85" fmla="*/ 59 h 232"/>
                <a:gd name="T86" fmla="*/ 227 w 298"/>
                <a:gd name="T87" fmla="*/ 45 h 232"/>
                <a:gd name="T88" fmla="*/ 201 w 298"/>
                <a:gd name="T89" fmla="*/ 7 h 232"/>
                <a:gd name="T90" fmla="*/ 201 w 298"/>
                <a:gd name="T91" fmla="*/ 2 h 232"/>
                <a:gd name="T92" fmla="*/ 156 w 298"/>
                <a:gd name="T93" fmla="*/ 28 h 232"/>
                <a:gd name="T94" fmla="*/ 137 w 298"/>
                <a:gd name="T95" fmla="*/ 23 h 232"/>
                <a:gd name="T96" fmla="*/ 128 w 298"/>
                <a:gd name="T97" fmla="*/ 23 h 232"/>
                <a:gd name="T98" fmla="*/ 116 w 298"/>
                <a:gd name="T99" fmla="*/ 26 h 232"/>
                <a:gd name="T100" fmla="*/ 109 w 298"/>
                <a:gd name="T101" fmla="*/ 23 h 232"/>
                <a:gd name="T102" fmla="*/ 106 w 298"/>
                <a:gd name="T103" fmla="*/ 21 h 232"/>
                <a:gd name="T104" fmla="*/ 90 w 298"/>
                <a:gd name="T105" fmla="*/ 19 h 232"/>
                <a:gd name="T106" fmla="*/ 80 w 298"/>
                <a:gd name="T107" fmla="*/ 11 h 232"/>
                <a:gd name="T108" fmla="*/ 71 w 298"/>
                <a:gd name="T109" fmla="*/ 9 h 232"/>
                <a:gd name="T110" fmla="*/ 56 w 298"/>
                <a:gd name="T111" fmla="*/ 19 h 232"/>
                <a:gd name="T112" fmla="*/ 42 w 298"/>
                <a:gd name="T113" fmla="*/ 30 h 232"/>
                <a:gd name="T114" fmla="*/ 30 w 298"/>
                <a:gd name="T115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8" h="232">
                  <a:moveTo>
                    <a:pt x="30" y="45"/>
                  </a:moveTo>
                  <a:lnTo>
                    <a:pt x="30" y="45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52"/>
                  </a:lnTo>
                  <a:lnTo>
                    <a:pt x="26" y="52"/>
                  </a:lnTo>
                  <a:lnTo>
                    <a:pt x="23" y="54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4" y="56"/>
                  </a:lnTo>
                  <a:lnTo>
                    <a:pt x="9" y="56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1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11" y="75"/>
                  </a:lnTo>
                  <a:lnTo>
                    <a:pt x="16" y="85"/>
                  </a:lnTo>
                  <a:lnTo>
                    <a:pt x="28" y="92"/>
                  </a:lnTo>
                  <a:lnTo>
                    <a:pt x="28" y="97"/>
                  </a:lnTo>
                  <a:lnTo>
                    <a:pt x="30" y="104"/>
                  </a:lnTo>
                  <a:lnTo>
                    <a:pt x="30" y="116"/>
                  </a:lnTo>
                  <a:lnTo>
                    <a:pt x="33" y="127"/>
                  </a:lnTo>
                  <a:lnTo>
                    <a:pt x="33" y="132"/>
                  </a:lnTo>
                  <a:lnTo>
                    <a:pt x="28" y="137"/>
                  </a:lnTo>
                  <a:lnTo>
                    <a:pt x="23" y="144"/>
                  </a:lnTo>
                  <a:lnTo>
                    <a:pt x="26" y="146"/>
                  </a:lnTo>
                  <a:lnTo>
                    <a:pt x="21" y="151"/>
                  </a:lnTo>
                  <a:lnTo>
                    <a:pt x="21" y="153"/>
                  </a:lnTo>
                  <a:lnTo>
                    <a:pt x="21" y="156"/>
                  </a:lnTo>
                  <a:lnTo>
                    <a:pt x="21" y="158"/>
                  </a:lnTo>
                  <a:lnTo>
                    <a:pt x="21" y="161"/>
                  </a:lnTo>
                  <a:lnTo>
                    <a:pt x="19" y="161"/>
                  </a:lnTo>
                  <a:lnTo>
                    <a:pt x="16" y="163"/>
                  </a:lnTo>
                  <a:lnTo>
                    <a:pt x="14" y="163"/>
                  </a:lnTo>
                  <a:lnTo>
                    <a:pt x="19" y="168"/>
                  </a:lnTo>
                  <a:lnTo>
                    <a:pt x="19" y="170"/>
                  </a:lnTo>
                  <a:lnTo>
                    <a:pt x="19" y="172"/>
                  </a:lnTo>
                  <a:lnTo>
                    <a:pt x="16" y="172"/>
                  </a:lnTo>
                  <a:lnTo>
                    <a:pt x="14" y="175"/>
                  </a:lnTo>
                  <a:lnTo>
                    <a:pt x="14" y="179"/>
                  </a:lnTo>
                  <a:lnTo>
                    <a:pt x="11" y="187"/>
                  </a:lnTo>
                  <a:lnTo>
                    <a:pt x="11" y="187"/>
                  </a:lnTo>
                  <a:lnTo>
                    <a:pt x="30" y="196"/>
                  </a:lnTo>
                  <a:lnTo>
                    <a:pt x="30" y="196"/>
                  </a:lnTo>
                  <a:lnTo>
                    <a:pt x="45" y="201"/>
                  </a:lnTo>
                  <a:lnTo>
                    <a:pt x="49" y="203"/>
                  </a:lnTo>
                  <a:lnTo>
                    <a:pt x="54" y="206"/>
                  </a:lnTo>
                  <a:lnTo>
                    <a:pt x="59" y="208"/>
                  </a:lnTo>
                  <a:lnTo>
                    <a:pt x="61" y="210"/>
                  </a:lnTo>
                  <a:lnTo>
                    <a:pt x="64" y="213"/>
                  </a:lnTo>
                  <a:lnTo>
                    <a:pt x="66" y="213"/>
                  </a:lnTo>
                  <a:lnTo>
                    <a:pt x="66" y="215"/>
                  </a:lnTo>
                  <a:lnTo>
                    <a:pt x="73" y="220"/>
                  </a:lnTo>
                  <a:lnTo>
                    <a:pt x="73" y="220"/>
                  </a:lnTo>
                  <a:lnTo>
                    <a:pt x="75" y="222"/>
                  </a:lnTo>
                  <a:lnTo>
                    <a:pt x="75" y="222"/>
                  </a:lnTo>
                  <a:lnTo>
                    <a:pt x="78" y="222"/>
                  </a:lnTo>
                  <a:lnTo>
                    <a:pt x="83" y="224"/>
                  </a:lnTo>
                  <a:lnTo>
                    <a:pt x="83" y="224"/>
                  </a:lnTo>
                  <a:lnTo>
                    <a:pt x="85" y="227"/>
                  </a:lnTo>
                  <a:lnTo>
                    <a:pt x="85" y="227"/>
                  </a:lnTo>
                  <a:lnTo>
                    <a:pt x="87" y="227"/>
                  </a:lnTo>
                  <a:lnTo>
                    <a:pt x="87" y="224"/>
                  </a:lnTo>
                  <a:lnTo>
                    <a:pt x="97" y="224"/>
                  </a:lnTo>
                  <a:lnTo>
                    <a:pt x="99" y="227"/>
                  </a:lnTo>
                  <a:lnTo>
                    <a:pt x="101" y="229"/>
                  </a:lnTo>
                  <a:lnTo>
                    <a:pt x="101" y="229"/>
                  </a:lnTo>
                  <a:lnTo>
                    <a:pt x="101" y="232"/>
                  </a:lnTo>
                  <a:lnTo>
                    <a:pt x="101" y="229"/>
                  </a:lnTo>
                  <a:lnTo>
                    <a:pt x="104" y="229"/>
                  </a:lnTo>
                  <a:lnTo>
                    <a:pt x="106" y="224"/>
                  </a:lnTo>
                  <a:lnTo>
                    <a:pt x="109" y="224"/>
                  </a:lnTo>
                  <a:lnTo>
                    <a:pt x="116" y="217"/>
                  </a:lnTo>
                  <a:lnTo>
                    <a:pt x="118" y="220"/>
                  </a:lnTo>
                  <a:lnTo>
                    <a:pt x="120" y="222"/>
                  </a:lnTo>
                  <a:lnTo>
                    <a:pt x="123" y="222"/>
                  </a:lnTo>
                  <a:lnTo>
                    <a:pt x="125" y="222"/>
                  </a:lnTo>
                  <a:lnTo>
                    <a:pt x="125" y="222"/>
                  </a:lnTo>
                  <a:lnTo>
                    <a:pt x="128" y="224"/>
                  </a:lnTo>
                  <a:lnTo>
                    <a:pt x="125" y="229"/>
                  </a:lnTo>
                  <a:lnTo>
                    <a:pt x="128" y="229"/>
                  </a:lnTo>
                  <a:lnTo>
                    <a:pt x="128" y="229"/>
                  </a:lnTo>
                  <a:lnTo>
                    <a:pt x="135" y="227"/>
                  </a:lnTo>
                  <a:lnTo>
                    <a:pt x="146" y="220"/>
                  </a:lnTo>
                  <a:lnTo>
                    <a:pt x="149" y="220"/>
                  </a:lnTo>
                  <a:lnTo>
                    <a:pt x="151" y="215"/>
                  </a:lnTo>
                  <a:lnTo>
                    <a:pt x="151" y="213"/>
                  </a:lnTo>
                  <a:lnTo>
                    <a:pt x="156" y="213"/>
                  </a:lnTo>
                  <a:lnTo>
                    <a:pt x="161" y="206"/>
                  </a:lnTo>
                  <a:lnTo>
                    <a:pt x="165" y="201"/>
                  </a:lnTo>
                  <a:lnTo>
                    <a:pt x="168" y="201"/>
                  </a:lnTo>
                  <a:lnTo>
                    <a:pt x="175" y="198"/>
                  </a:lnTo>
                  <a:lnTo>
                    <a:pt x="180" y="196"/>
                  </a:lnTo>
                  <a:lnTo>
                    <a:pt x="187" y="194"/>
                  </a:lnTo>
                  <a:lnTo>
                    <a:pt x="187" y="191"/>
                  </a:lnTo>
                  <a:lnTo>
                    <a:pt x="189" y="191"/>
                  </a:lnTo>
                  <a:lnTo>
                    <a:pt x="194" y="191"/>
                  </a:lnTo>
                  <a:lnTo>
                    <a:pt x="194" y="189"/>
                  </a:lnTo>
                  <a:lnTo>
                    <a:pt x="196" y="189"/>
                  </a:lnTo>
                  <a:lnTo>
                    <a:pt x="196" y="194"/>
                  </a:lnTo>
                  <a:lnTo>
                    <a:pt x="203" y="198"/>
                  </a:lnTo>
                  <a:lnTo>
                    <a:pt x="206" y="201"/>
                  </a:lnTo>
                  <a:lnTo>
                    <a:pt x="206" y="201"/>
                  </a:lnTo>
                  <a:lnTo>
                    <a:pt x="206" y="203"/>
                  </a:lnTo>
                  <a:lnTo>
                    <a:pt x="206" y="206"/>
                  </a:lnTo>
                  <a:lnTo>
                    <a:pt x="208" y="208"/>
                  </a:lnTo>
                  <a:lnTo>
                    <a:pt x="213" y="208"/>
                  </a:lnTo>
                  <a:lnTo>
                    <a:pt x="210" y="208"/>
                  </a:lnTo>
                  <a:lnTo>
                    <a:pt x="213" y="206"/>
                  </a:lnTo>
                  <a:lnTo>
                    <a:pt x="215" y="206"/>
                  </a:lnTo>
                  <a:lnTo>
                    <a:pt x="215" y="206"/>
                  </a:lnTo>
                  <a:lnTo>
                    <a:pt x="217" y="203"/>
                  </a:lnTo>
                  <a:lnTo>
                    <a:pt x="217" y="201"/>
                  </a:lnTo>
                  <a:lnTo>
                    <a:pt x="217" y="201"/>
                  </a:lnTo>
                  <a:lnTo>
                    <a:pt x="220" y="203"/>
                  </a:lnTo>
                  <a:lnTo>
                    <a:pt x="220" y="203"/>
                  </a:lnTo>
                  <a:lnTo>
                    <a:pt x="222" y="206"/>
                  </a:lnTo>
                  <a:lnTo>
                    <a:pt x="227" y="206"/>
                  </a:lnTo>
                  <a:lnTo>
                    <a:pt x="229" y="208"/>
                  </a:lnTo>
                  <a:lnTo>
                    <a:pt x="234" y="208"/>
                  </a:lnTo>
                  <a:lnTo>
                    <a:pt x="239" y="213"/>
                  </a:lnTo>
                  <a:lnTo>
                    <a:pt x="241" y="213"/>
                  </a:lnTo>
                  <a:lnTo>
                    <a:pt x="246" y="213"/>
                  </a:lnTo>
                  <a:lnTo>
                    <a:pt x="248" y="215"/>
                  </a:lnTo>
                  <a:lnTo>
                    <a:pt x="248" y="215"/>
                  </a:lnTo>
                  <a:lnTo>
                    <a:pt x="255" y="208"/>
                  </a:lnTo>
                  <a:lnTo>
                    <a:pt x="255" y="208"/>
                  </a:lnTo>
                  <a:lnTo>
                    <a:pt x="258" y="208"/>
                  </a:lnTo>
                  <a:lnTo>
                    <a:pt x="260" y="208"/>
                  </a:lnTo>
                  <a:lnTo>
                    <a:pt x="260" y="208"/>
                  </a:lnTo>
                  <a:lnTo>
                    <a:pt x="262" y="203"/>
                  </a:lnTo>
                  <a:lnTo>
                    <a:pt x="265" y="203"/>
                  </a:lnTo>
                  <a:lnTo>
                    <a:pt x="267" y="206"/>
                  </a:lnTo>
                  <a:lnTo>
                    <a:pt x="267" y="206"/>
                  </a:lnTo>
                  <a:lnTo>
                    <a:pt x="267" y="201"/>
                  </a:lnTo>
                  <a:lnTo>
                    <a:pt x="270" y="201"/>
                  </a:lnTo>
                  <a:lnTo>
                    <a:pt x="272" y="201"/>
                  </a:lnTo>
                  <a:lnTo>
                    <a:pt x="272" y="201"/>
                  </a:lnTo>
                  <a:lnTo>
                    <a:pt x="277" y="203"/>
                  </a:lnTo>
                  <a:lnTo>
                    <a:pt x="281" y="203"/>
                  </a:lnTo>
                  <a:lnTo>
                    <a:pt x="289" y="198"/>
                  </a:lnTo>
                  <a:lnTo>
                    <a:pt x="291" y="198"/>
                  </a:lnTo>
                  <a:lnTo>
                    <a:pt x="291" y="198"/>
                  </a:lnTo>
                  <a:lnTo>
                    <a:pt x="293" y="201"/>
                  </a:lnTo>
                  <a:lnTo>
                    <a:pt x="293" y="198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6"/>
                  </a:lnTo>
                  <a:lnTo>
                    <a:pt x="293" y="194"/>
                  </a:lnTo>
                  <a:lnTo>
                    <a:pt x="296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89"/>
                  </a:lnTo>
                  <a:lnTo>
                    <a:pt x="298" y="189"/>
                  </a:lnTo>
                  <a:lnTo>
                    <a:pt x="293" y="189"/>
                  </a:lnTo>
                  <a:lnTo>
                    <a:pt x="291" y="187"/>
                  </a:lnTo>
                  <a:lnTo>
                    <a:pt x="291" y="184"/>
                  </a:lnTo>
                  <a:lnTo>
                    <a:pt x="289" y="182"/>
                  </a:lnTo>
                  <a:lnTo>
                    <a:pt x="289" y="179"/>
                  </a:lnTo>
                  <a:lnTo>
                    <a:pt x="289" y="175"/>
                  </a:lnTo>
                  <a:lnTo>
                    <a:pt x="286" y="175"/>
                  </a:lnTo>
                  <a:lnTo>
                    <a:pt x="281" y="172"/>
                  </a:lnTo>
                  <a:lnTo>
                    <a:pt x="281" y="172"/>
                  </a:lnTo>
                  <a:lnTo>
                    <a:pt x="279" y="168"/>
                  </a:lnTo>
                  <a:lnTo>
                    <a:pt x="279" y="163"/>
                  </a:lnTo>
                  <a:lnTo>
                    <a:pt x="279" y="163"/>
                  </a:lnTo>
                  <a:lnTo>
                    <a:pt x="277" y="163"/>
                  </a:lnTo>
                  <a:lnTo>
                    <a:pt x="277" y="163"/>
                  </a:lnTo>
                  <a:lnTo>
                    <a:pt x="274" y="165"/>
                  </a:lnTo>
                  <a:lnTo>
                    <a:pt x="272" y="165"/>
                  </a:lnTo>
                  <a:lnTo>
                    <a:pt x="272" y="163"/>
                  </a:lnTo>
                  <a:lnTo>
                    <a:pt x="260" y="149"/>
                  </a:lnTo>
                  <a:lnTo>
                    <a:pt x="258" y="146"/>
                  </a:lnTo>
                  <a:lnTo>
                    <a:pt x="258" y="146"/>
                  </a:lnTo>
                  <a:lnTo>
                    <a:pt x="258" y="144"/>
                  </a:lnTo>
                  <a:lnTo>
                    <a:pt x="260" y="142"/>
                  </a:lnTo>
                  <a:lnTo>
                    <a:pt x="260" y="139"/>
                  </a:lnTo>
                  <a:lnTo>
                    <a:pt x="260" y="137"/>
                  </a:lnTo>
                  <a:lnTo>
                    <a:pt x="260" y="137"/>
                  </a:lnTo>
                  <a:lnTo>
                    <a:pt x="260" y="135"/>
                  </a:lnTo>
                  <a:lnTo>
                    <a:pt x="260" y="135"/>
                  </a:lnTo>
                  <a:lnTo>
                    <a:pt x="258" y="132"/>
                  </a:lnTo>
                  <a:lnTo>
                    <a:pt x="255" y="130"/>
                  </a:lnTo>
                  <a:lnTo>
                    <a:pt x="248" y="127"/>
                  </a:lnTo>
                  <a:lnTo>
                    <a:pt x="248" y="127"/>
                  </a:lnTo>
                  <a:lnTo>
                    <a:pt x="246" y="120"/>
                  </a:lnTo>
                  <a:lnTo>
                    <a:pt x="244" y="116"/>
                  </a:lnTo>
                  <a:lnTo>
                    <a:pt x="239" y="111"/>
                  </a:lnTo>
                  <a:lnTo>
                    <a:pt x="239" y="106"/>
                  </a:lnTo>
                  <a:lnTo>
                    <a:pt x="239" y="106"/>
                  </a:lnTo>
                  <a:lnTo>
                    <a:pt x="239" y="106"/>
                  </a:lnTo>
                  <a:lnTo>
                    <a:pt x="236" y="104"/>
                  </a:lnTo>
                  <a:lnTo>
                    <a:pt x="234" y="101"/>
                  </a:lnTo>
                  <a:lnTo>
                    <a:pt x="232" y="99"/>
                  </a:lnTo>
                  <a:lnTo>
                    <a:pt x="229" y="101"/>
                  </a:lnTo>
                  <a:lnTo>
                    <a:pt x="225" y="97"/>
                  </a:lnTo>
                  <a:lnTo>
                    <a:pt x="222" y="94"/>
                  </a:lnTo>
                  <a:lnTo>
                    <a:pt x="217" y="94"/>
                  </a:lnTo>
                  <a:lnTo>
                    <a:pt x="215" y="94"/>
                  </a:lnTo>
                  <a:lnTo>
                    <a:pt x="215" y="92"/>
                  </a:lnTo>
                  <a:lnTo>
                    <a:pt x="213" y="92"/>
                  </a:lnTo>
                  <a:lnTo>
                    <a:pt x="213" y="90"/>
                  </a:lnTo>
                  <a:lnTo>
                    <a:pt x="210" y="87"/>
                  </a:lnTo>
                  <a:lnTo>
                    <a:pt x="210" y="85"/>
                  </a:lnTo>
                  <a:lnTo>
                    <a:pt x="210" y="85"/>
                  </a:lnTo>
                  <a:lnTo>
                    <a:pt x="217" y="71"/>
                  </a:lnTo>
                  <a:lnTo>
                    <a:pt x="217" y="68"/>
                  </a:lnTo>
                  <a:lnTo>
                    <a:pt x="217" y="68"/>
                  </a:lnTo>
                  <a:lnTo>
                    <a:pt x="215" y="64"/>
                  </a:lnTo>
                  <a:lnTo>
                    <a:pt x="217" y="59"/>
                  </a:lnTo>
                  <a:lnTo>
                    <a:pt x="217" y="56"/>
                  </a:lnTo>
                  <a:lnTo>
                    <a:pt x="220" y="54"/>
                  </a:lnTo>
                  <a:lnTo>
                    <a:pt x="222" y="52"/>
                  </a:lnTo>
                  <a:lnTo>
                    <a:pt x="227" y="45"/>
                  </a:lnTo>
                  <a:lnTo>
                    <a:pt x="227" y="45"/>
                  </a:lnTo>
                  <a:lnTo>
                    <a:pt x="227" y="38"/>
                  </a:lnTo>
                  <a:lnTo>
                    <a:pt x="215" y="26"/>
                  </a:lnTo>
                  <a:lnTo>
                    <a:pt x="210" y="19"/>
                  </a:lnTo>
                  <a:lnTo>
                    <a:pt x="201" y="9"/>
                  </a:lnTo>
                  <a:lnTo>
                    <a:pt x="201" y="7"/>
                  </a:lnTo>
                  <a:lnTo>
                    <a:pt x="201" y="7"/>
                  </a:lnTo>
                  <a:lnTo>
                    <a:pt x="203" y="2"/>
                  </a:lnTo>
                  <a:lnTo>
                    <a:pt x="203" y="0"/>
                  </a:lnTo>
                  <a:lnTo>
                    <a:pt x="201" y="0"/>
                  </a:lnTo>
                  <a:lnTo>
                    <a:pt x="201" y="2"/>
                  </a:lnTo>
                  <a:lnTo>
                    <a:pt x="196" y="4"/>
                  </a:lnTo>
                  <a:lnTo>
                    <a:pt x="165" y="26"/>
                  </a:lnTo>
                  <a:lnTo>
                    <a:pt x="161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46" y="23"/>
                  </a:lnTo>
                  <a:lnTo>
                    <a:pt x="139" y="21"/>
                  </a:lnTo>
                  <a:lnTo>
                    <a:pt x="139" y="21"/>
                  </a:lnTo>
                  <a:lnTo>
                    <a:pt x="139" y="21"/>
                  </a:lnTo>
                  <a:lnTo>
                    <a:pt x="137" y="23"/>
                  </a:lnTo>
                  <a:lnTo>
                    <a:pt x="135" y="23"/>
                  </a:lnTo>
                  <a:lnTo>
                    <a:pt x="132" y="26"/>
                  </a:lnTo>
                  <a:lnTo>
                    <a:pt x="132" y="23"/>
                  </a:lnTo>
                  <a:lnTo>
                    <a:pt x="130" y="23"/>
                  </a:lnTo>
                  <a:lnTo>
                    <a:pt x="128" y="23"/>
                  </a:lnTo>
                  <a:lnTo>
                    <a:pt x="128" y="23"/>
                  </a:lnTo>
                  <a:lnTo>
                    <a:pt x="123" y="23"/>
                  </a:lnTo>
                  <a:lnTo>
                    <a:pt x="116" y="21"/>
                  </a:lnTo>
                  <a:lnTo>
                    <a:pt x="116" y="21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13" y="26"/>
                  </a:lnTo>
                  <a:lnTo>
                    <a:pt x="113" y="26"/>
                  </a:lnTo>
                  <a:lnTo>
                    <a:pt x="111" y="26"/>
                  </a:lnTo>
                  <a:lnTo>
                    <a:pt x="109" y="23"/>
                  </a:lnTo>
                  <a:lnTo>
                    <a:pt x="106" y="23"/>
                  </a:lnTo>
                  <a:lnTo>
                    <a:pt x="106" y="26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6" y="21"/>
                  </a:lnTo>
                  <a:lnTo>
                    <a:pt x="101" y="21"/>
                  </a:lnTo>
                  <a:lnTo>
                    <a:pt x="97" y="21"/>
                  </a:lnTo>
                  <a:lnTo>
                    <a:pt x="94" y="21"/>
                  </a:lnTo>
                  <a:lnTo>
                    <a:pt x="92" y="21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0" y="16"/>
                  </a:lnTo>
                  <a:lnTo>
                    <a:pt x="87" y="16"/>
                  </a:lnTo>
                  <a:lnTo>
                    <a:pt x="80" y="16"/>
                  </a:lnTo>
                  <a:lnTo>
                    <a:pt x="80" y="11"/>
                  </a:lnTo>
                  <a:lnTo>
                    <a:pt x="80" y="11"/>
                  </a:lnTo>
                  <a:lnTo>
                    <a:pt x="78" y="9"/>
                  </a:lnTo>
                  <a:lnTo>
                    <a:pt x="73" y="7"/>
                  </a:lnTo>
                  <a:lnTo>
                    <a:pt x="73" y="7"/>
                  </a:lnTo>
                  <a:lnTo>
                    <a:pt x="71" y="9"/>
                  </a:lnTo>
                  <a:lnTo>
                    <a:pt x="68" y="11"/>
                  </a:lnTo>
                  <a:lnTo>
                    <a:pt x="66" y="11"/>
                  </a:lnTo>
                  <a:lnTo>
                    <a:pt x="64" y="11"/>
                  </a:lnTo>
                  <a:lnTo>
                    <a:pt x="61" y="14"/>
                  </a:lnTo>
                  <a:lnTo>
                    <a:pt x="56" y="19"/>
                  </a:lnTo>
                  <a:lnTo>
                    <a:pt x="52" y="21"/>
                  </a:lnTo>
                  <a:lnTo>
                    <a:pt x="49" y="23"/>
                  </a:lnTo>
                  <a:lnTo>
                    <a:pt x="49" y="26"/>
                  </a:lnTo>
                  <a:lnTo>
                    <a:pt x="47" y="28"/>
                  </a:lnTo>
                  <a:lnTo>
                    <a:pt x="42" y="30"/>
                  </a:lnTo>
                  <a:lnTo>
                    <a:pt x="40" y="33"/>
                  </a:lnTo>
                  <a:lnTo>
                    <a:pt x="38" y="40"/>
                  </a:lnTo>
                  <a:lnTo>
                    <a:pt x="35" y="40"/>
                  </a:lnTo>
                  <a:lnTo>
                    <a:pt x="33" y="40"/>
                  </a:lnTo>
                  <a:lnTo>
                    <a:pt x="30" y="42"/>
                  </a:lnTo>
                  <a:lnTo>
                    <a:pt x="30" y="4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FCE0E38E-0584-F83C-3010-4EB012E9C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600" y="2658525"/>
              <a:ext cx="366010" cy="396359"/>
            </a:xfrm>
            <a:custGeom>
              <a:avLst/>
              <a:gdLst>
                <a:gd name="T0" fmla="*/ 111 w 251"/>
                <a:gd name="T1" fmla="*/ 10 h 293"/>
                <a:gd name="T2" fmla="*/ 100 w 251"/>
                <a:gd name="T3" fmla="*/ 0 h 293"/>
                <a:gd name="T4" fmla="*/ 90 w 251"/>
                <a:gd name="T5" fmla="*/ 12 h 293"/>
                <a:gd name="T6" fmla="*/ 78 w 251"/>
                <a:gd name="T7" fmla="*/ 10 h 293"/>
                <a:gd name="T8" fmla="*/ 66 w 251"/>
                <a:gd name="T9" fmla="*/ 17 h 293"/>
                <a:gd name="T10" fmla="*/ 57 w 251"/>
                <a:gd name="T11" fmla="*/ 12 h 293"/>
                <a:gd name="T12" fmla="*/ 52 w 251"/>
                <a:gd name="T13" fmla="*/ 17 h 293"/>
                <a:gd name="T14" fmla="*/ 47 w 251"/>
                <a:gd name="T15" fmla="*/ 10 h 293"/>
                <a:gd name="T16" fmla="*/ 50 w 251"/>
                <a:gd name="T17" fmla="*/ 21 h 293"/>
                <a:gd name="T18" fmla="*/ 43 w 251"/>
                <a:gd name="T19" fmla="*/ 21 h 293"/>
                <a:gd name="T20" fmla="*/ 43 w 251"/>
                <a:gd name="T21" fmla="*/ 17 h 293"/>
                <a:gd name="T22" fmla="*/ 33 w 251"/>
                <a:gd name="T23" fmla="*/ 24 h 293"/>
                <a:gd name="T24" fmla="*/ 31 w 251"/>
                <a:gd name="T25" fmla="*/ 26 h 293"/>
                <a:gd name="T26" fmla="*/ 26 w 251"/>
                <a:gd name="T27" fmla="*/ 26 h 293"/>
                <a:gd name="T28" fmla="*/ 21 w 251"/>
                <a:gd name="T29" fmla="*/ 28 h 293"/>
                <a:gd name="T30" fmla="*/ 19 w 251"/>
                <a:gd name="T31" fmla="*/ 38 h 293"/>
                <a:gd name="T32" fmla="*/ 5 w 251"/>
                <a:gd name="T33" fmla="*/ 40 h 293"/>
                <a:gd name="T34" fmla="*/ 0 w 251"/>
                <a:gd name="T35" fmla="*/ 45 h 293"/>
                <a:gd name="T36" fmla="*/ 7 w 251"/>
                <a:gd name="T37" fmla="*/ 66 h 293"/>
                <a:gd name="T38" fmla="*/ 33 w 251"/>
                <a:gd name="T39" fmla="*/ 140 h 293"/>
                <a:gd name="T40" fmla="*/ 59 w 251"/>
                <a:gd name="T41" fmla="*/ 196 h 293"/>
                <a:gd name="T42" fmla="*/ 76 w 251"/>
                <a:gd name="T43" fmla="*/ 241 h 293"/>
                <a:gd name="T44" fmla="*/ 73 w 251"/>
                <a:gd name="T45" fmla="*/ 260 h 293"/>
                <a:gd name="T46" fmla="*/ 92 w 251"/>
                <a:gd name="T47" fmla="*/ 263 h 293"/>
                <a:gd name="T48" fmla="*/ 107 w 251"/>
                <a:gd name="T49" fmla="*/ 267 h 293"/>
                <a:gd name="T50" fmla="*/ 116 w 251"/>
                <a:gd name="T51" fmla="*/ 270 h 293"/>
                <a:gd name="T52" fmla="*/ 142 w 251"/>
                <a:gd name="T53" fmla="*/ 270 h 293"/>
                <a:gd name="T54" fmla="*/ 159 w 251"/>
                <a:gd name="T55" fmla="*/ 277 h 293"/>
                <a:gd name="T56" fmla="*/ 171 w 251"/>
                <a:gd name="T57" fmla="*/ 286 h 293"/>
                <a:gd name="T58" fmla="*/ 189 w 251"/>
                <a:gd name="T59" fmla="*/ 293 h 293"/>
                <a:gd name="T60" fmla="*/ 211 w 251"/>
                <a:gd name="T61" fmla="*/ 293 h 293"/>
                <a:gd name="T62" fmla="*/ 242 w 251"/>
                <a:gd name="T63" fmla="*/ 248 h 293"/>
                <a:gd name="T64" fmla="*/ 232 w 251"/>
                <a:gd name="T65" fmla="*/ 234 h 293"/>
                <a:gd name="T66" fmla="*/ 225 w 251"/>
                <a:gd name="T67" fmla="*/ 222 h 293"/>
                <a:gd name="T68" fmla="*/ 223 w 251"/>
                <a:gd name="T69" fmla="*/ 208 h 293"/>
                <a:gd name="T70" fmla="*/ 218 w 251"/>
                <a:gd name="T71" fmla="*/ 199 h 293"/>
                <a:gd name="T72" fmla="*/ 206 w 251"/>
                <a:gd name="T73" fmla="*/ 182 h 293"/>
                <a:gd name="T74" fmla="*/ 192 w 251"/>
                <a:gd name="T75" fmla="*/ 170 h 293"/>
                <a:gd name="T76" fmla="*/ 187 w 251"/>
                <a:gd name="T77" fmla="*/ 163 h 293"/>
                <a:gd name="T78" fmla="*/ 180 w 251"/>
                <a:gd name="T79" fmla="*/ 147 h 293"/>
                <a:gd name="T80" fmla="*/ 178 w 251"/>
                <a:gd name="T81" fmla="*/ 135 h 293"/>
                <a:gd name="T82" fmla="*/ 178 w 251"/>
                <a:gd name="T83" fmla="*/ 121 h 293"/>
                <a:gd name="T84" fmla="*/ 185 w 251"/>
                <a:gd name="T85" fmla="*/ 111 h 293"/>
                <a:gd name="T86" fmla="*/ 152 w 251"/>
                <a:gd name="T87" fmla="*/ 85 h 293"/>
                <a:gd name="T88" fmla="*/ 166 w 251"/>
                <a:gd name="T89" fmla="*/ 62 h 293"/>
                <a:gd name="T90" fmla="*/ 163 w 251"/>
                <a:gd name="T91" fmla="*/ 52 h 293"/>
                <a:gd name="T92" fmla="*/ 152 w 251"/>
                <a:gd name="T93" fmla="*/ 45 h 293"/>
                <a:gd name="T94" fmla="*/ 152 w 251"/>
                <a:gd name="T95" fmla="*/ 31 h 293"/>
                <a:gd name="T96" fmla="*/ 149 w 251"/>
                <a:gd name="T97" fmla="*/ 17 h 293"/>
                <a:gd name="T98" fmla="*/ 156 w 251"/>
                <a:gd name="T99" fmla="*/ 10 h 293"/>
                <a:gd name="T100" fmla="*/ 147 w 251"/>
                <a:gd name="T101" fmla="*/ 7 h 293"/>
                <a:gd name="T102" fmla="*/ 140 w 251"/>
                <a:gd name="T103" fmla="*/ 12 h 293"/>
                <a:gd name="T104" fmla="*/ 135 w 251"/>
                <a:gd name="T105" fmla="*/ 19 h 293"/>
                <a:gd name="T106" fmla="*/ 121 w 251"/>
                <a:gd name="T107" fmla="*/ 1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1" h="293">
                  <a:moveTo>
                    <a:pt x="116" y="17"/>
                  </a:moveTo>
                  <a:lnTo>
                    <a:pt x="114" y="17"/>
                  </a:lnTo>
                  <a:lnTo>
                    <a:pt x="114" y="14"/>
                  </a:lnTo>
                  <a:lnTo>
                    <a:pt x="114" y="12"/>
                  </a:lnTo>
                  <a:lnTo>
                    <a:pt x="111" y="10"/>
                  </a:lnTo>
                  <a:lnTo>
                    <a:pt x="104" y="5"/>
                  </a:lnTo>
                  <a:lnTo>
                    <a:pt x="104" y="7"/>
                  </a:lnTo>
                  <a:lnTo>
                    <a:pt x="102" y="5"/>
                  </a:lnTo>
                  <a:lnTo>
                    <a:pt x="102" y="2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7" y="2"/>
                  </a:lnTo>
                  <a:lnTo>
                    <a:pt x="92" y="7"/>
                  </a:lnTo>
                  <a:lnTo>
                    <a:pt x="90" y="7"/>
                  </a:lnTo>
                  <a:lnTo>
                    <a:pt x="90" y="12"/>
                  </a:lnTo>
                  <a:lnTo>
                    <a:pt x="90" y="14"/>
                  </a:lnTo>
                  <a:lnTo>
                    <a:pt x="88" y="14"/>
                  </a:lnTo>
                  <a:lnTo>
                    <a:pt x="85" y="14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8" y="17"/>
                  </a:lnTo>
                  <a:lnTo>
                    <a:pt x="76" y="19"/>
                  </a:lnTo>
                  <a:lnTo>
                    <a:pt x="73" y="19"/>
                  </a:lnTo>
                  <a:lnTo>
                    <a:pt x="69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4" y="21"/>
                  </a:lnTo>
                  <a:lnTo>
                    <a:pt x="62" y="14"/>
                  </a:lnTo>
                  <a:lnTo>
                    <a:pt x="57" y="12"/>
                  </a:lnTo>
                  <a:lnTo>
                    <a:pt x="57" y="14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2" y="17"/>
                  </a:lnTo>
                  <a:lnTo>
                    <a:pt x="50" y="14"/>
                  </a:lnTo>
                  <a:lnTo>
                    <a:pt x="47" y="12"/>
                  </a:lnTo>
                  <a:lnTo>
                    <a:pt x="47" y="10"/>
                  </a:lnTo>
                  <a:lnTo>
                    <a:pt x="47" y="7"/>
                  </a:lnTo>
                  <a:lnTo>
                    <a:pt x="47" y="10"/>
                  </a:lnTo>
                  <a:lnTo>
                    <a:pt x="45" y="10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7" y="19"/>
                  </a:lnTo>
                  <a:lnTo>
                    <a:pt x="50" y="21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5" y="24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9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38" y="19"/>
                  </a:lnTo>
                  <a:lnTo>
                    <a:pt x="33" y="24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31" y="26"/>
                  </a:lnTo>
                  <a:lnTo>
                    <a:pt x="31" y="28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8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9" y="38"/>
                  </a:lnTo>
                  <a:lnTo>
                    <a:pt x="19" y="40"/>
                  </a:lnTo>
                  <a:lnTo>
                    <a:pt x="17" y="43"/>
                  </a:lnTo>
                  <a:lnTo>
                    <a:pt x="12" y="43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7" y="64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17" y="95"/>
                  </a:lnTo>
                  <a:lnTo>
                    <a:pt x="31" y="130"/>
                  </a:lnTo>
                  <a:lnTo>
                    <a:pt x="31" y="135"/>
                  </a:lnTo>
                  <a:lnTo>
                    <a:pt x="31" y="137"/>
                  </a:lnTo>
                  <a:lnTo>
                    <a:pt x="33" y="140"/>
                  </a:lnTo>
                  <a:lnTo>
                    <a:pt x="43" y="168"/>
                  </a:lnTo>
                  <a:lnTo>
                    <a:pt x="43" y="170"/>
                  </a:lnTo>
                  <a:lnTo>
                    <a:pt x="43" y="170"/>
                  </a:lnTo>
                  <a:lnTo>
                    <a:pt x="45" y="178"/>
                  </a:lnTo>
                  <a:lnTo>
                    <a:pt x="59" y="196"/>
                  </a:lnTo>
                  <a:lnTo>
                    <a:pt x="66" y="204"/>
                  </a:lnTo>
                  <a:lnTo>
                    <a:pt x="69" y="206"/>
                  </a:lnTo>
                  <a:lnTo>
                    <a:pt x="69" y="213"/>
                  </a:lnTo>
                  <a:lnTo>
                    <a:pt x="73" y="232"/>
                  </a:lnTo>
                  <a:lnTo>
                    <a:pt x="76" y="241"/>
                  </a:lnTo>
                  <a:lnTo>
                    <a:pt x="71" y="256"/>
                  </a:lnTo>
                  <a:lnTo>
                    <a:pt x="73" y="260"/>
                  </a:lnTo>
                  <a:lnTo>
                    <a:pt x="73" y="260"/>
                  </a:lnTo>
                  <a:lnTo>
                    <a:pt x="73" y="260"/>
                  </a:lnTo>
                  <a:lnTo>
                    <a:pt x="73" y="260"/>
                  </a:lnTo>
                  <a:lnTo>
                    <a:pt x="78" y="258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8" y="258"/>
                  </a:lnTo>
                  <a:lnTo>
                    <a:pt x="92" y="263"/>
                  </a:lnTo>
                  <a:lnTo>
                    <a:pt x="97" y="267"/>
                  </a:lnTo>
                  <a:lnTo>
                    <a:pt x="100" y="267"/>
                  </a:lnTo>
                  <a:lnTo>
                    <a:pt x="102" y="267"/>
                  </a:lnTo>
                  <a:lnTo>
                    <a:pt x="104" y="267"/>
                  </a:lnTo>
                  <a:lnTo>
                    <a:pt x="107" y="267"/>
                  </a:lnTo>
                  <a:lnTo>
                    <a:pt x="107" y="270"/>
                  </a:lnTo>
                  <a:lnTo>
                    <a:pt x="107" y="272"/>
                  </a:lnTo>
                  <a:lnTo>
                    <a:pt x="109" y="272"/>
                  </a:lnTo>
                  <a:lnTo>
                    <a:pt x="114" y="272"/>
                  </a:lnTo>
                  <a:lnTo>
                    <a:pt x="116" y="270"/>
                  </a:lnTo>
                  <a:lnTo>
                    <a:pt x="123" y="270"/>
                  </a:lnTo>
                  <a:lnTo>
                    <a:pt x="128" y="270"/>
                  </a:lnTo>
                  <a:lnTo>
                    <a:pt x="135" y="270"/>
                  </a:lnTo>
                  <a:lnTo>
                    <a:pt x="142" y="270"/>
                  </a:lnTo>
                  <a:lnTo>
                    <a:pt x="142" y="270"/>
                  </a:lnTo>
                  <a:lnTo>
                    <a:pt x="142" y="272"/>
                  </a:lnTo>
                  <a:lnTo>
                    <a:pt x="147" y="272"/>
                  </a:lnTo>
                  <a:lnTo>
                    <a:pt x="152" y="275"/>
                  </a:lnTo>
                  <a:lnTo>
                    <a:pt x="152" y="277"/>
                  </a:lnTo>
                  <a:lnTo>
                    <a:pt x="159" y="277"/>
                  </a:lnTo>
                  <a:lnTo>
                    <a:pt x="159" y="277"/>
                  </a:lnTo>
                  <a:lnTo>
                    <a:pt x="163" y="277"/>
                  </a:lnTo>
                  <a:lnTo>
                    <a:pt x="163" y="277"/>
                  </a:lnTo>
                  <a:lnTo>
                    <a:pt x="168" y="286"/>
                  </a:lnTo>
                  <a:lnTo>
                    <a:pt x="171" y="286"/>
                  </a:lnTo>
                  <a:lnTo>
                    <a:pt x="175" y="289"/>
                  </a:lnTo>
                  <a:lnTo>
                    <a:pt x="178" y="291"/>
                  </a:lnTo>
                  <a:lnTo>
                    <a:pt x="178" y="291"/>
                  </a:lnTo>
                  <a:lnTo>
                    <a:pt x="182" y="293"/>
                  </a:lnTo>
                  <a:lnTo>
                    <a:pt x="189" y="293"/>
                  </a:lnTo>
                  <a:lnTo>
                    <a:pt x="194" y="293"/>
                  </a:lnTo>
                  <a:lnTo>
                    <a:pt x="194" y="293"/>
                  </a:lnTo>
                  <a:lnTo>
                    <a:pt x="197" y="293"/>
                  </a:lnTo>
                  <a:lnTo>
                    <a:pt x="208" y="293"/>
                  </a:lnTo>
                  <a:lnTo>
                    <a:pt x="211" y="293"/>
                  </a:lnTo>
                  <a:lnTo>
                    <a:pt x="251" y="258"/>
                  </a:lnTo>
                  <a:lnTo>
                    <a:pt x="251" y="256"/>
                  </a:lnTo>
                  <a:lnTo>
                    <a:pt x="246" y="251"/>
                  </a:lnTo>
                  <a:lnTo>
                    <a:pt x="242" y="248"/>
                  </a:lnTo>
                  <a:lnTo>
                    <a:pt x="242" y="248"/>
                  </a:lnTo>
                  <a:lnTo>
                    <a:pt x="242" y="246"/>
                  </a:lnTo>
                  <a:lnTo>
                    <a:pt x="239" y="241"/>
                  </a:lnTo>
                  <a:lnTo>
                    <a:pt x="239" y="239"/>
                  </a:lnTo>
                  <a:lnTo>
                    <a:pt x="234" y="239"/>
                  </a:lnTo>
                  <a:lnTo>
                    <a:pt x="232" y="234"/>
                  </a:lnTo>
                  <a:lnTo>
                    <a:pt x="230" y="232"/>
                  </a:lnTo>
                  <a:lnTo>
                    <a:pt x="230" y="230"/>
                  </a:lnTo>
                  <a:lnTo>
                    <a:pt x="230" y="227"/>
                  </a:lnTo>
                  <a:lnTo>
                    <a:pt x="227" y="225"/>
                  </a:lnTo>
                  <a:lnTo>
                    <a:pt x="225" y="222"/>
                  </a:lnTo>
                  <a:lnTo>
                    <a:pt x="223" y="218"/>
                  </a:lnTo>
                  <a:lnTo>
                    <a:pt x="220" y="218"/>
                  </a:lnTo>
                  <a:lnTo>
                    <a:pt x="218" y="213"/>
                  </a:lnTo>
                  <a:lnTo>
                    <a:pt x="220" y="213"/>
                  </a:lnTo>
                  <a:lnTo>
                    <a:pt x="223" y="208"/>
                  </a:lnTo>
                  <a:lnTo>
                    <a:pt x="223" y="204"/>
                  </a:lnTo>
                  <a:lnTo>
                    <a:pt x="223" y="204"/>
                  </a:lnTo>
                  <a:lnTo>
                    <a:pt x="223" y="201"/>
                  </a:lnTo>
                  <a:lnTo>
                    <a:pt x="220" y="201"/>
                  </a:lnTo>
                  <a:lnTo>
                    <a:pt x="218" y="199"/>
                  </a:lnTo>
                  <a:lnTo>
                    <a:pt x="213" y="196"/>
                  </a:lnTo>
                  <a:lnTo>
                    <a:pt x="211" y="189"/>
                  </a:lnTo>
                  <a:lnTo>
                    <a:pt x="206" y="185"/>
                  </a:lnTo>
                  <a:lnTo>
                    <a:pt x="206" y="185"/>
                  </a:lnTo>
                  <a:lnTo>
                    <a:pt x="206" y="182"/>
                  </a:lnTo>
                  <a:lnTo>
                    <a:pt x="204" y="180"/>
                  </a:lnTo>
                  <a:lnTo>
                    <a:pt x="201" y="175"/>
                  </a:lnTo>
                  <a:lnTo>
                    <a:pt x="199" y="175"/>
                  </a:lnTo>
                  <a:lnTo>
                    <a:pt x="197" y="175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2" y="168"/>
                  </a:lnTo>
                  <a:lnTo>
                    <a:pt x="189" y="166"/>
                  </a:lnTo>
                  <a:lnTo>
                    <a:pt x="189" y="166"/>
                  </a:lnTo>
                  <a:lnTo>
                    <a:pt x="187" y="163"/>
                  </a:lnTo>
                  <a:lnTo>
                    <a:pt x="189" y="159"/>
                  </a:lnTo>
                  <a:lnTo>
                    <a:pt x="187" y="154"/>
                  </a:lnTo>
                  <a:lnTo>
                    <a:pt x="185" y="149"/>
                  </a:lnTo>
                  <a:lnTo>
                    <a:pt x="185" y="149"/>
                  </a:lnTo>
                  <a:lnTo>
                    <a:pt x="180" y="147"/>
                  </a:lnTo>
                  <a:lnTo>
                    <a:pt x="178" y="142"/>
                  </a:lnTo>
                  <a:lnTo>
                    <a:pt x="175" y="137"/>
                  </a:lnTo>
                  <a:lnTo>
                    <a:pt x="178" y="137"/>
                  </a:lnTo>
                  <a:lnTo>
                    <a:pt x="178" y="137"/>
                  </a:lnTo>
                  <a:lnTo>
                    <a:pt x="178" y="135"/>
                  </a:lnTo>
                  <a:lnTo>
                    <a:pt x="175" y="130"/>
                  </a:lnTo>
                  <a:lnTo>
                    <a:pt x="175" y="125"/>
                  </a:lnTo>
                  <a:lnTo>
                    <a:pt x="175" y="121"/>
                  </a:lnTo>
                  <a:lnTo>
                    <a:pt x="175" y="121"/>
                  </a:lnTo>
                  <a:lnTo>
                    <a:pt x="178" y="121"/>
                  </a:lnTo>
                  <a:lnTo>
                    <a:pt x="180" y="116"/>
                  </a:lnTo>
                  <a:lnTo>
                    <a:pt x="180" y="116"/>
                  </a:lnTo>
                  <a:lnTo>
                    <a:pt x="180" y="116"/>
                  </a:lnTo>
                  <a:lnTo>
                    <a:pt x="182" y="114"/>
                  </a:lnTo>
                  <a:lnTo>
                    <a:pt x="185" y="111"/>
                  </a:lnTo>
                  <a:lnTo>
                    <a:pt x="187" y="109"/>
                  </a:lnTo>
                  <a:lnTo>
                    <a:pt x="173" y="104"/>
                  </a:lnTo>
                  <a:lnTo>
                    <a:pt x="149" y="92"/>
                  </a:lnTo>
                  <a:lnTo>
                    <a:pt x="149" y="92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78"/>
                  </a:lnTo>
                  <a:lnTo>
                    <a:pt x="159" y="71"/>
                  </a:lnTo>
                  <a:lnTo>
                    <a:pt x="163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57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3" y="52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59" y="50"/>
                  </a:lnTo>
                  <a:lnTo>
                    <a:pt x="154" y="45"/>
                  </a:lnTo>
                  <a:lnTo>
                    <a:pt x="152" y="45"/>
                  </a:lnTo>
                  <a:lnTo>
                    <a:pt x="152" y="43"/>
                  </a:lnTo>
                  <a:lnTo>
                    <a:pt x="154" y="43"/>
                  </a:lnTo>
                  <a:lnTo>
                    <a:pt x="154" y="38"/>
                  </a:lnTo>
                  <a:lnTo>
                    <a:pt x="152" y="33"/>
                  </a:lnTo>
                  <a:lnTo>
                    <a:pt x="152" y="31"/>
                  </a:lnTo>
                  <a:lnTo>
                    <a:pt x="149" y="31"/>
                  </a:lnTo>
                  <a:lnTo>
                    <a:pt x="147" y="26"/>
                  </a:lnTo>
                  <a:lnTo>
                    <a:pt x="144" y="26"/>
                  </a:lnTo>
                  <a:lnTo>
                    <a:pt x="147" y="19"/>
                  </a:lnTo>
                  <a:lnTo>
                    <a:pt x="149" y="17"/>
                  </a:lnTo>
                  <a:lnTo>
                    <a:pt x="149" y="17"/>
                  </a:lnTo>
                  <a:lnTo>
                    <a:pt x="156" y="12"/>
                  </a:lnTo>
                  <a:lnTo>
                    <a:pt x="159" y="10"/>
                  </a:lnTo>
                  <a:lnTo>
                    <a:pt x="159" y="10"/>
                  </a:lnTo>
                  <a:lnTo>
                    <a:pt x="156" y="10"/>
                  </a:lnTo>
                  <a:lnTo>
                    <a:pt x="154" y="10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2" y="5"/>
                  </a:lnTo>
                  <a:lnTo>
                    <a:pt x="147" y="7"/>
                  </a:lnTo>
                  <a:lnTo>
                    <a:pt x="144" y="10"/>
                  </a:lnTo>
                  <a:lnTo>
                    <a:pt x="142" y="7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2"/>
                  </a:lnTo>
                  <a:lnTo>
                    <a:pt x="140" y="14"/>
                  </a:lnTo>
                  <a:lnTo>
                    <a:pt x="135" y="14"/>
                  </a:lnTo>
                  <a:lnTo>
                    <a:pt x="135" y="17"/>
                  </a:lnTo>
                  <a:lnTo>
                    <a:pt x="135" y="19"/>
                  </a:lnTo>
                  <a:lnTo>
                    <a:pt x="135" y="19"/>
                  </a:lnTo>
                  <a:lnTo>
                    <a:pt x="133" y="19"/>
                  </a:lnTo>
                  <a:lnTo>
                    <a:pt x="128" y="19"/>
                  </a:lnTo>
                  <a:lnTo>
                    <a:pt x="126" y="19"/>
                  </a:lnTo>
                  <a:lnTo>
                    <a:pt x="123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6" y="1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80F95939-DC51-3977-6DC4-91F48C494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9062" y="1688596"/>
              <a:ext cx="459335" cy="473466"/>
            </a:xfrm>
            <a:custGeom>
              <a:avLst/>
              <a:gdLst>
                <a:gd name="T0" fmla="*/ 206 w 315"/>
                <a:gd name="T1" fmla="*/ 7 h 350"/>
                <a:gd name="T2" fmla="*/ 192 w 315"/>
                <a:gd name="T3" fmla="*/ 7 h 350"/>
                <a:gd name="T4" fmla="*/ 156 w 315"/>
                <a:gd name="T5" fmla="*/ 7 h 350"/>
                <a:gd name="T6" fmla="*/ 130 w 315"/>
                <a:gd name="T7" fmla="*/ 33 h 350"/>
                <a:gd name="T8" fmla="*/ 109 w 315"/>
                <a:gd name="T9" fmla="*/ 38 h 350"/>
                <a:gd name="T10" fmla="*/ 102 w 315"/>
                <a:gd name="T11" fmla="*/ 52 h 350"/>
                <a:gd name="T12" fmla="*/ 85 w 315"/>
                <a:gd name="T13" fmla="*/ 57 h 350"/>
                <a:gd name="T14" fmla="*/ 64 w 315"/>
                <a:gd name="T15" fmla="*/ 78 h 350"/>
                <a:gd name="T16" fmla="*/ 57 w 315"/>
                <a:gd name="T17" fmla="*/ 83 h 350"/>
                <a:gd name="T18" fmla="*/ 64 w 315"/>
                <a:gd name="T19" fmla="*/ 88 h 350"/>
                <a:gd name="T20" fmla="*/ 66 w 315"/>
                <a:gd name="T21" fmla="*/ 95 h 350"/>
                <a:gd name="T22" fmla="*/ 59 w 315"/>
                <a:gd name="T23" fmla="*/ 104 h 350"/>
                <a:gd name="T24" fmla="*/ 61 w 315"/>
                <a:gd name="T25" fmla="*/ 111 h 350"/>
                <a:gd name="T26" fmla="*/ 61 w 315"/>
                <a:gd name="T27" fmla="*/ 126 h 350"/>
                <a:gd name="T28" fmla="*/ 59 w 315"/>
                <a:gd name="T29" fmla="*/ 130 h 350"/>
                <a:gd name="T30" fmla="*/ 69 w 315"/>
                <a:gd name="T31" fmla="*/ 145 h 350"/>
                <a:gd name="T32" fmla="*/ 76 w 315"/>
                <a:gd name="T33" fmla="*/ 152 h 350"/>
                <a:gd name="T34" fmla="*/ 83 w 315"/>
                <a:gd name="T35" fmla="*/ 156 h 350"/>
                <a:gd name="T36" fmla="*/ 80 w 315"/>
                <a:gd name="T37" fmla="*/ 168 h 350"/>
                <a:gd name="T38" fmla="*/ 83 w 315"/>
                <a:gd name="T39" fmla="*/ 180 h 350"/>
                <a:gd name="T40" fmla="*/ 88 w 315"/>
                <a:gd name="T41" fmla="*/ 180 h 350"/>
                <a:gd name="T42" fmla="*/ 90 w 315"/>
                <a:gd name="T43" fmla="*/ 182 h 350"/>
                <a:gd name="T44" fmla="*/ 92 w 315"/>
                <a:gd name="T45" fmla="*/ 189 h 350"/>
                <a:gd name="T46" fmla="*/ 97 w 315"/>
                <a:gd name="T47" fmla="*/ 197 h 350"/>
                <a:gd name="T48" fmla="*/ 80 w 315"/>
                <a:gd name="T49" fmla="*/ 211 h 350"/>
                <a:gd name="T50" fmla="*/ 78 w 315"/>
                <a:gd name="T51" fmla="*/ 220 h 350"/>
                <a:gd name="T52" fmla="*/ 76 w 315"/>
                <a:gd name="T53" fmla="*/ 232 h 350"/>
                <a:gd name="T54" fmla="*/ 64 w 315"/>
                <a:gd name="T55" fmla="*/ 242 h 350"/>
                <a:gd name="T56" fmla="*/ 69 w 315"/>
                <a:gd name="T57" fmla="*/ 246 h 350"/>
                <a:gd name="T58" fmla="*/ 59 w 315"/>
                <a:gd name="T59" fmla="*/ 253 h 350"/>
                <a:gd name="T60" fmla="*/ 47 w 315"/>
                <a:gd name="T61" fmla="*/ 268 h 350"/>
                <a:gd name="T62" fmla="*/ 38 w 315"/>
                <a:gd name="T63" fmla="*/ 270 h 350"/>
                <a:gd name="T64" fmla="*/ 16 w 315"/>
                <a:gd name="T65" fmla="*/ 268 h 350"/>
                <a:gd name="T66" fmla="*/ 2 w 315"/>
                <a:gd name="T67" fmla="*/ 279 h 350"/>
                <a:gd name="T68" fmla="*/ 14 w 315"/>
                <a:gd name="T69" fmla="*/ 296 h 350"/>
                <a:gd name="T70" fmla="*/ 50 w 315"/>
                <a:gd name="T71" fmla="*/ 310 h 350"/>
                <a:gd name="T72" fmla="*/ 57 w 315"/>
                <a:gd name="T73" fmla="*/ 315 h 350"/>
                <a:gd name="T74" fmla="*/ 71 w 315"/>
                <a:gd name="T75" fmla="*/ 322 h 350"/>
                <a:gd name="T76" fmla="*/ 137 w 315"/>
                <a:gd name="T77" fmla="*/ 348 h 350"/>
                <a:gd name="T78" fmla="*/ 204 w 315"/>
                <a:gd name="T79" fmla="*/ 294 h 350"/>
                <a:gd name="T80" fmla="*/ 263 w 315"/>
                <a:gd name="T81" fmla="*/ 232 h 350"/>
                <a:gd name="T82" fmla="*/ 308 w 315"/>
                <a:gd name="T83" fmla="*/ 180 h 350"/>
                <a:gd name="T84" fmla="*/ 294 w 315"/>
                <a:gd name="T85" fmla="*/ 168 h 350"/>
                <a:gd name="T86" fmla="*/ 291 w 315"/>
                <a:gd name="T87" fmla="*/ 152 h 350"/>
                <a:gd name="T88" fmla="*/ 289 w 315"/>
                <a:gd name="T89" fmla="*/ 140 h 350"/>
                <a:gd name="T90" fmla="*/ 282 w 315"/>
                <a:gd name="T91" fmla="*/ 133 h 350"/>
                <a:gd name="T92" fmla="*/ 282 w 315"/>
                <a:gd name="T93" fmla="*/ 114 h 350"/>
                <a:gd name="T94" fmla="*/ 284 w 315"/>
                <a:gd name="T95" fmla="*/ 102 h 350"/>
                <a:gd name="T96" fmla="*/ 294 w 315"/>
                <a:gd name="T97" fmla="*/ 90 h 350"/>
                <a:gd name="T98" fmla="*/ 301 w 315"/>
                <a:gd name="T99" fmla="*/ 83 h 350"/>
                <a:gd name="T100" fmla="*/ 308 w 315"/>
                <a:gd name="T101" fmla="*/ 81 h 350"/>
                <a:gd name="T102" fmla="*/ 308 w 315"/>
                <a:gd name="T103" fmla="*/ 5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5" h="350">
                  <a:moveTo>
                    <a:pt x="234" y="7"/>
                  </a:moveTo>
                  <a:lnTo>
                    <a:pt x="232" y="7"/>
                  </a:lnTo>
                  <a:lnTo>
                    <a:pt x="215" y="7"/>
                  </a:lnTo>
                  <a:lnTo>
                    <a:pt x="213" y="7"/>
                  </a:lnTo>
                  <a:lnTo>
                    <a:pt x="206" y="7"/>
                  </a:lnTo>
                  <a:lnTo>
                    <a:pt x="201" y="7"/>
                  </a:lnTo>
                  <a:lnTo>
                    <a:pt x="201" y="0"/>
                  </a:lnTo>
                  <a:lnTo>
                    <a:pt x="194" y="0"/>
                  </a:lnTo>
                  <a:lnTo>
                    <a:pt x="194" y="7"/>
                  </a:lnTo>
                  <a:lnTo>
                    <a:pt x="192" y="7"/>
                  </a:lnTo>
                  <a:lnTo>
                    <a:pt x="178" y="7"/>
                  </a:lnTo>
                  <a:lnTo>
                    <a:pt x="175" y="7"/>
                  </a:lnTo>
                  <a:lnTo>
                    <a:pt x="168" y="7"/>
                  </a:lnTo>
                  <a:lnTo>
                    <a:pt x="166" y="7"/>
                  </a:lnTo>
                  <a:lnTo>
                    <a:pt x="156" y="7"/>
                  </a:lnTo>
                  <a:lnTo>
                    <a:pt x="156" y="14"/>
                  </a:lnTo>
                  <a:lnTo>
                    <a:pt x="151" y="17"/>
                  </a:lnTo>
                  <a:lnTo>
                    <a:pt x="135" y="31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25" y="38"/>
                  </a:lnTo>
                  <a:lnTo>
                    <a:pt x="125" y="45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9" y="38"/>
                  </a:lnTo>
                  <a:lnTo>
                    <a:pt x="95" y="36"/>
                  </a:lnTo>
                  <a:lnTo>
                    <a:pt x="95" y="45"/>
                  </a:lnTo>
                  <a:lnTo>
                    <a:pt x="95" y="45"/>
                  </a:lnTo>
                  <a:lnTo>
                    <a:pt x="102" y="45"/>
                  </a:lnTo>
                  <a:lnTo>
                    <a:pt x="102" y="52"/>
                  </a:lnTo>
                  <a:lnTo>
                    <a:pt x="95" y="52"/>
                  </a:lnTo>
                  <a:lnTo>
                    <a:pt x="92" y="55"/>
                  </a:lnTo>
                  <a:lnTo>
                    <a:pt x="85" y="57"/>
                  </a:lnTo>
                  <a:lnTo>
                    <a:pt x="85" y="57"/>
                  </a:lnTo>
                  <a:lnTo>
                    <a:pt x="85" y="57"/>
                  </a:lnTo>
                  <a:lnTo>
                    <a:pt x="76" y="64"/>
                  </a:lnTo>
                  <a:lnTo>
                    <a:pt x="73" y="64"/>
                  </a:lnTo>
                  <a:lnTo>
                    <a:pt x="64" y="71"/>
                  </a:lnTo>
                  <a:lnTo>
                    <a:pt x="66" y="76"/>
                  </a:lnTo>
                  <a:lnTo>
                    <a:pt x="64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7" y="83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61" y="85"/>
                  </a:lnTo>
                  <a:lnTo>
                    <a:pt x="61" y="88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6" y="92"/>
                  </a:lnTo>
                  <a:lnTo>
                    <a:pt x="66" y="92"/>
                  </a:lnTo>
                  <a:lnTo>
                    <a:pt x="66" y="95"/>
                  </a:lnTo>
                  <a:lnTo>
                    <a:pt x="64" y="95"/>
                  </a:lnTo>
                  <a:lnTo>
                    <a:pt x="61" y="97"/>
                  </a:lnTo>
                  <a:lnTo>
                    <a:pt x="61" y="100"/>
                  </a:lnTo>
                  <a:lnTo>
                    <a:pt x="61" y="102"/>
                  </a:lnTo>
                  <a:lnTo>
                    <a:pt x="59" y="104"/>
                  </a:lnTo>
                  <a:lnTo>
                    <a:pt x="57" y="107"/>
                  </a:lnTo>
                  <a:lnTo>
                    <a:pt x="57" y="109"/>
                  </a:lnTo>
                  <a:lnTo>
                    <a:pt x="57" y="109"/>
                  </a:lnTo>
                  <a:lnTo>
                    <a:pt x="57" y="109"/>
                  </a:lnTo>
                  <a:lnTo>
                    <a:pt x="61" y="111"/>
                  </a:lnTo>
                  <a:lnTo>
                    <a:pt x="61" y="111"/>
                  </a:lnTo>
                  <a:lnTo>
                    <a:pt x="59" y="116"/>
                  </a:lnTo>
                  <a:lnTo>
                    <a:pt x="59" y="118"/>
                  </a:lnTo>
                  <a:lnTo>
                    <a:pt x="59" y="121"/>
                  </a:lnTo>
                  <a:lnTo>
                    <a:pt x="61" y="126"/>
                  </a:lnTo>
                  <a:lnTo>
                    <a:pt x="61" y="126"/>
                  </a:lnTo>
                  <a:lnTo>
                    <a:pt x="61" y="128"/>
                  </a:lnTo>
                  <a:lnTo>
                    <a:pt x="59" y="128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61" y="133"/>
                  </a:lnTo>
                  <a:lnTo>
                    <a:pt x="64" y="137"/>
                  </a:lnTo>
                  <a:lnTo>
                    <a:pt x="66" y="140"/>
                  </a:lnTo>
                  <a:lnTo>
                    <a:pt x="69" y="145"/>
                  </a:lnTo>
                  <a:lnTo>
                    <a:pt x="69" y="145"/>
                  </a:lnTo>
                  <a:lnTo>
                    <a:pt x="71" y="142"/>
                  </a:lnTo>
                  <a:lnTo>
                    <a:pt x="73" y="142"/>
                  </a:lnTo>
                  <a:lnTo>
                    <a:pt x="73" y="142"/>
                  </a:lnTo>
                  <a:lnTo>
                    <a:pt x="73" y="147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4"/>
                  </a:lnTo>
                  <a:lnTo>
                    <a:pt x="80" y="154"/>
                  </a:lnTo>
                  <a:lnTo>
                    <a:pt x="83" y="154"/>
                  </a:lnTo>
                  <a:lnTo>
                    <a:pt x="83" y="156"/>
                  </a:lnTo>
                  <a:lnTo>
                    <a:pt x="78" y="161"/>
                  </a:lnTo>
                  <a:lnTo>
                    <a:pt x="78" y="163"/>
                  </a:lnTo>
                  <a:lnTo>
                    <a:pt x="78" y="166"/>
                  </a:lnTo>
                  <a:lnTo>
                    <a:pt x="78" y="166"/>
                  </a:lnTo>
                  <a:lnTo>
                    <a:pt x="80" y="168"/>
                  </a:lnTo>
                  <a:lnTo>
                    <a:pt x="83" y="173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3" y="180"/>
                  </a:lnTo>
                  <a:lnTo>
                    <a:pt x="83" y="180"/>
                  </a:lnTo>
                  <a:lnTo>
                    <a:pt x="85" y="185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8" y="182"/>
                  </a:lnTo>
                  <a:lnTo>
                    <a:pt x="88" y="180"/>
                  </a:lnTo>
                  <a:lnTo>
                    <a:pt x="90" y="180"/>
                  </a:lnTo>
                  <a:lnTo>
                    <a:pt x="92" y="180"/>
                  </a:lnTo>
                  <a:lnTo>
                    <a:pt x="92" y="180"/>
                  </a:lnTo>
                  <a:lnTo>
                    <a:pt x="92" y="182"/>
                  </a:lnTo>
                  <a:lnTo>
                    <a:pt x="90" y="182"/>
                  </a:lnTo>
                  <a:lnTo>
                    <a:pt x="90" y="182"/>
                  </a:lnTo>
                  <a:lnTo>
                    <a:pt x="90" y="192"/>
                  </a:lnTo>
                  <a:lnTo>
                    <a:pt x="92" y="192"/>
                  </a:lnTo>
                  <a:lnTo>
                    <a:pt x="92" y="192"/>
                  </a:lnTo>
                  <a:lnTo>
                    <a:pt x="92" y="189"/>
                  </a:lnTo>
                  <a:lnTo>
                    <a:pt x="92" y="187"/>
                  </a:lnTo>
                  <a:lnTo>
                    <a:pt x="92" y="187"/>
                  </a:lnTo>
                  <a:lnTo>
                    <a:pt x="95" y="187"/>
                  </a:lnTo>
                  <a:lnTo>
                    <a:pt x="97" y="192"/>
                  </a:lnTo>
                  <a:lnTo>
                    <a:pt x="97" y="197"/>
                  </a:lnTo>
                  <a:lnTo>
                    <a:pt x="85" y="201"/>
                  </a:lnTo>
                  <a:lnTo>
                    <a:pt x="78" y="206"/>
                  </a:lnTo>
                  <a:lnTo>
                    <a:pt x="78" y="206"/>
                  </a:lnTo>
                  <a:lnTo>
                    <a:pt x="78" y="206"/>
                  </a:lnTo>
                  <a:lnTo>
                    <a:pt x="80" y="211"/>
                  </a:lnTo>
                  <a:lnTo>
                    <a:pt x="80" y="211"/>
                  </a:lnTo>
                  <a:lnTo>
                    <a:pt x="78" y="215"/>
                  </a:lnTo>
                  <a:lnTo>
                    <a:pt x="78" y="218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80" y="223"/>
                  </a:lnTo>
                  <a:lnTo>
                    <a:pt x="80" y="225"/>
                  </a:lnTo>
                  <a:lnTo>
                    <a:pt x="80" y="227"/>
                  </a:lnTo>
                  <a:lnTo>
                    <a:pt x="80" y="230"/>
                  </a:lnTo>
                  <a:lnTo>
                    <a:pt x="76" y="232"/>
                  </a:lnTo>
                  <a:lnTo>
                    <a:pt x="73" y="234"/>
                  </a:lnTo>
                  <a:lnTo>
                    <a:pt x="69" y="237"/>
                  </a:lnTo>
                  <a:lnTo>
                    <a:pt x="66" y="239"/>
                  </a:lnTo>
                  <a:lnTo>
                    <a:pt x="64" y="239"/>
                  </a:lnTo>
                  <a:lnTo>
                    <a:pt x="64" y="242"/>
                  </a:lnTo>
                  <a:lnTo>
                    <a:pt x="66" y="244"/>
                  </a:lnTo>
                  <a:lnTo>
                    <a:pt x="66" y="244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9" y="246"/>
                  </a:lnTo>
                  <a:lnTo>
                    <a:pt x="69" y="249"/>
                  </a:lnTo>
                  <a:lnTo>
                    <a:pt x="66" y="251"/>
                  </a:lnTo>
                  <a:lnTo>
                    <a:pt x="64" y="251"/>
                  </a:lnTo>
                  <a:lnTo>
                    <a:pt x="59" y="251"/>
                  </a:lnTo>
                  <a:lnTo>
                    <a:pt x="59" y="253"/>
                  </a:lnTo>
                  <a:lnTo>
                    <a:pt x="57" y="260"/>
                  </a:lnTo>
                  <a:lnTo>
                    <a:pt x="57" y="260"/>
                  </a:lnTo>
                  <a:lnTo>
                    <a:pt x="52" y="268"/>
                  </a:lnTo>
                  <a:lnTo>
                    <a:pt x="50" y="268"/>
                  </a:lnTo>
                  <a:lnTo>
                    <a:pt x="47" y="268"/>
                  </a:lnTo>
                  <a:lnTo>
                    <a:pt x="43" y="265"/>
                  </a:lnTo>
                  <a:lnTo>
                    <a:pt x="43" y="268"/>
                  </a:lnTo>
                  <a:lnTo>
                    <a:pt x="40" y="268"/>
                  </a:lnTo>
                  <a:lnTo>
                    <a:pt x="40" y="270"/>
                  </a:lnTo>
                  <a:lnTo>
                    <a:pt x="38" y="270"/>
                  </a:lnTo>
                  <a:lnTo>
                    <a:pt x="35" y="270"/>
                  </a:lnTo>
                  <a:lnTo>
                    <a:pt x="31" y="268"/>
                  </a:lnTo>
                  <a:lnTo>
                    <a:pt x="31" y="268"/>
                  </a:lnTo>
                  <a:lnTo>
                    <a:pt x="26" y="268"/>
                  </a:lnTo>
                  <a:lnTo>
                    <a:pt x="16" y="268"/>
                  </a:lnTo>
                  <a:lnTo>
                    <a:pt x="9" y="270"/>
                  </a:lnTo>
                  <a:lnTo>
                    <a:pt x="7" y="272"/>
                  </a:lnTo>
                  <a:lnTo>
                    <a:pt x="7" y="275"/>
                  </a:lnTo>
                  <a:lnTo>
                    <a:pt x="2" y="277"/>
                  </a:lnTo>
                  <a:lnTo>
                    <a:pt x="2" y="279"/>
                  </a:lnTo>
                  <a:lnTo>
                    <a:pt x="2" y="282"/>
                  </a:lnTo>
                  <a:lnTo>
                    <a:pt x="2" y="284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14" y="296"/>
                  </a:lnTo>
                  <a:lnTo>
                    <a:pt x="47" y="310"/>
                  </a:lnTo>
                  <a:lnTo>
                    <a:pt x="47" y="310"/>
                  </a:lnTo>
                  <a:lnTo>
                    <a:pt x="50" y="310"/>
                  </a:lnTo>
                  <a:lnTo>
                    <a:pt x="50" y="310"/>
                  </a:lnTo>
                  <a:lnTo>
                    <a:pt x="50" y="310"/>
                  </a:lnTo>
                  <a:lnTo>
                    <a:pt x="50" y="312"/>
                  </a:lnTo>
                  <a:lnTo>
                    <a:pt x="52" y="312"/>
                  </a:lnTo>
                  <a:lnTo>
                    <a:pt x="52" y="312"/>
                  </a:lnTo>
                  <a:lnTo>
                    <a:pt x="52" y="312"/>
                  </a:lnTo>
                  <a:lnTo>
                    <a:pt x="57" y="315"/>
                  </a:lnTo>
                  <a:lnTo>
                    <a:pt x="59" y="315"/>
                  </a:lnTo>
                  <a:lnTo>
                    <a:pt x="61" y="317"/>
                  </a:lnTo>
                  <a:lnTo>
                    <a:pt x="66" y="317"/>
                  </a:lnTo>
                  <a:lnTo>
                    <a:pt x="71" y="320"/>
                  </a:lnTo>
                  <a:lnTo>
                    <a:pt x="71" y="322"/>
                  </a:lnTo>
                  <a:lnTo>
                    <a:pt x="73" y="322"/>
                  </a:lnTo>
                  <a:lnTo>
                    <a:pt x="78" y="324"/>
                  </a:lnTo>
                  <a:lnTo>
                    <a:pt x="104" y="334"/>
                  </a:lnTo>
                  <a:lnTo>
                    <a:pt x="137" y="350"/>
                  </a:lnTo>
                  <a:lnTo>
                    <a:pt x="137" y="348"/>
                  </a:lnTo>
                  <a:lnTo>
                    <a:pt x="149" y="341"/>
                  </a:lnTo>
                  <a:lnTo>
                    <a:pt x="154" y="336"/>
                  </a:lnTo>
                  <a:lnTo>
                    <a:pt x="170" y="327"/>
                  </a:lnTo>
                  <a:lnTo>
                    <a:pt x="170" y="324"/>
                  </a:lnTo>
                  <a:lnTo>
                    <a:pt x="204" y="294"/>
                  </a:lnTo>
                  <a:lnTo>
                    <a:pt x="215" y="282"/>
                  </a:lnTo>
                  <a:lnTo>
                    <a:pt x="220" y="275"/>
                  </a:lnTo>
                  <a:lnTo>
                    <a:pt x="234" y="263"/>
                  </a:lnTo>
                  <a:lnTo>
                    <a:pt x="258" y="239"/>
                  </a:lnTo>
                  <a:lnTo>
                    <a:pt x="263" y="232"/>
                  </a:lnTo>
                  <a:lnTo>
                    <a:pt x="265" y="230"/>
                  </a:lnTo>
                  <a:lnTo>
                    <a:pt x="282" y="213"/>
                  </a:lnTo>
                  <a:lnTo>
                    <a:pt x="310" y="185"/>
                  </a:lnTo>
                  <a:lnTo>
                    <a:pt x="310" y="182"/>
                  </a:lnTo>
                  <a:lnTo>
                    <a:pt x="308" y="180"/>
                  </a:lnTo>
                  <a:lnTo>
                    <a:pt x="308" y="180"/>
                  </a:lnTo>
                  <a:lnTo>
                    <a:pt x="308" y="175"/>
                  </a:lnTo>
                  <a:lnTo>
                    <a:pt x="303" y="175"/>
                  </a:lnTo>
                  <a:lnTo>
                    <a:pt x="298" y="173"/>
                  </a:lnTo>
                  <a:lnTo>
                    <a:pt x="294" y="168"/>
                  </a:lnTo>
                  <a:lnTo>
                    <a:pt x="294" y="168"/>
                  </a:lnTo>
                  <a:lnTo>
                    <a:pt x="294" y="166"/>
                  </a:lnTo>
                  <a:lnTo>
                    <a:pt x="291" y="163"/>
                  </a:lnTo>
                  <a:lnTo>
                    <a:pt x="291" y="156"/>
                  </a:lnTo>
                  <a:lnTo>
                    <a:pt x="291" y="152"/>
                  </a:lnTo>
                  <a:lnTo>
                    <a:pt x="291" y="147"/>
                  </a:lnTo>
                  <a:lnTo>
                    <a:pt x="289" y="145"/>
                  </a:lnTo>
                  <a:lnTo>
                    <a:pt x="289" y="145"/>
                  </a:lnTo>
                  <a:lnTo>
                    <a:pt x="289" y="140"/>
                  </a:lnTo>
                  <a:lnTo>
                    <a:pt x="289" y="140"/>
                  </a:lnTo>
                  <a:lnTo>
                    <a:pt x="289" y="140"/>
                  </a:lnTo>
                  <a:lnTo>
                    <a:pt x="284" y="135"/>
                  </a:lnTo>
                  <a:lnTo>
                    <a:pt x="284" y="133"/>
                  </a:lnTo>
                  <a:lnTo>
                    <a:pt x="282" y="133"/>
                  </a:lnTo>
                  <a:lnTo>
                    <a:pt x="282" y="133"/>
                  </a:lnTo>
                  <a:lnTo>
                    <a:pt x="277" y="126"/>
                  </a:lnTo>
                  <a:lnTo>
                    <a:pt x="277" y="123"/>
                  </a:lnTo>
                  <a:lnTo>
                    <a:pt x="277" y="123"/>
                  </a:lnTo>
                  <a:lnTo>
                    <a:pt x="279" y="123"/>
                  </a:lnTo>
                  <a:lnTo>
                    <a:pt x="282" y="114"/>
                  </a:lnTo>
                  <a:lnTo>
                    <a:pt x="284" y="111"/>
                  </a:lnTo>
                  <a:lnTo>
                    <a:pt x="282" y="107"/>
                  </a:lnTo>
                  <a:lnTo>
                    <a:pt x="284" y="102"/>
                  </a:lnTo>
                  <a:lnTo>
                    <a:pt x="284" y="102"/>
                  </a:lnTo>
                  <a:lnTo>
                    <a:pt x="284" y="102"/>
                  </a:lnTo>
                  <a:lnTo>
                    <a:pt x="286" y="97"/>
                  </a:lnTo>
                  <a:lnTo>
                    <a:pt x="289" y="95"/>
                  </a:lnTo>
                  <a:lnTo>
                    <a:pt x="294" y="92"/>
                  </a:lnTo>
                  <a:lnTo>
                    <a:pt x="294" y="90"/>
                  </a:lnTo>
                  <a:lnTo>
                    <a:pt x="294" y="90"/>
                  </a:lnTo>
                  <a:lnTo>
                    <a:pt x="294" y="85"/>
                  </a:lnTo>
                  <a:lnTo>
                    <a:pt x="294" y="85"/>
                  </a:lnTo>
                  <a:lnTo>
                    <a:pt x="296" y="83"/>
                  </a:lnTo>
                  <a:lnTo>
                    <a:pt x="298" y="83"/>
                  </a:lnTo>
                  <a:lnTo>
                    <a:pt x="301" y="83"/>
                  </a:lnTo>
                  <a:lnTo>
                    <a:pt x="303" y="83"/>
                  </a:lnTo>
                  <a:lnTo>
                    <a:pt x="303" y="81"/>
                  </a:lnTo>
                  <a:lnTo>
                    <a:pt x="308" y="81"/>
                  </a:lnTo>
                  <a:lnTo>
                    <a:pt x="308" y="81"/>
                  </a:lnTo>
                  <a:lnTo>
                    <a:pt x="308" y="81"/>
                  </a:lnTo>
                  <a:lnTo>
                    <a:pt x="308" y="81"/>
                  </a:lnTo>
                  <a:lnTo>
                    <a:pt x="312" y="74"/>
                  </a:lnTo>
                  <a:lnTo>
                    <a:pt x="315" y="71"/>
                  </a:lnTo>
                  <a:lnTo>
                    <a:pt x="308" y="59"/>
                  </a:lnTo>
                  <a:lnTo>
                    <a:pt x="308" y="57"/>
                  </a:lnTo>
                  <a:lnTo>
                    <a:pt x="298" y="43"/>
                  </a:lnTo>
                  <a:lnTo>
                    <a:pt x="279" y="10"/>
                  </a:lnTo>
                  <a:lnTo>
                    <a:pt x="279" y="10"/>
                  </a:lnTo>
                  <a:lnTo>
                    <a:pt x="234" y="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D5233273-BE45-38CF-6026-A7B08E46D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402" y="5008269"/>
              <a:ext cx="345595" cy="309782"/>
            </a:xfrm>
            <a:custGeom>
              <a:avLst/>
              <a:gdLst>
                <a:gd name="T0" fmla="*/ 221 w 237"/>
                <a:gd name="T1" fmla="*/ 97 h 229"/>
                <a:gd name="T2" fmla="*/ 214 w 237"/>
                <a:gd name="T3" fmla="*/ 97 h 229"/>
                <a:gd name="T4" fmla="*/ 209 w 237"/>
                <a:gd name="T5" fmla="*/ 97 h 229"/>
                <a:gd name="T6" fmla="*/ 204 w 237"/>
                <a:gd name="T7" fmla="*/ 87 h 229"/>
                <a:gd name="T8" fmla="*/ 204 w 237"/>
                <a:gd name="T9" fmla="*/ 85 h 229"/>
                <a:gd name="T10" fmla="*/ 202 w 237"/>
                <a:gd name="T11" fmla="*/ 78 h 229"/>
                <a:gd name="T12" fmla="*/ 202 w 237"/>
                <a:gd name="T13" fmla="*/ 73 h 229"/>
                <a:gd name="T14" fmla="*/ 195 w 237"/>
                <a:gd name="T15" fmla="*/ 64 h 229"/>
                <a:gd name="T16" fmla="*/ 192 w 237"/>
                <a:gd name="T17" fmla="*/ 54 h 229"/>
                <a:gd name="T18" fmla="*/ 190 w 237"/>
                <a:gd name="T19" fmla="*/ 49 h 229"/>
                <a:gd name="T20" fmla="*/ 183 w 237"/>
                <a:gd name="T21" fmla="*/ 42 h 229"/>
                <a:gd name="T22" fmla="*/ 178 w 237"/>
                <a:gd name="T23" fmla="*/ 38 h 229"/>
                <a:gd name="T24" fmla="*/ 166 w 237"/>
                <a:gd name="T25" fmla="*/ 38 h 229"/>
                <a:gd name="T26" fmla="*/ 138 w 237"/>
                <a:gd name="T27" fmla="*/ 23 h 229"/>
                <a:gd name="T28" fmla="*/ 131 w 237"/>
                <a:gd name="T29" fmla="*/ 23 h 229"/>
                <a:gd name="T30" fmla="*/ 98 w 237"/>
                <a:gd name="T31" fmla="*/ 2 h 229"/>
                <a:gd name="T32" fmla="*/ 67 w 237"/>
                <a:gd name="T33" fmla="*/ 0 h 229"/>
                <a:gd name="T34" fmla="*/ 50 w 237"/>
                <a:gd name="T35" fmla="*/ 0 h 229"/>
                <a:gd name="T36" fmla="*/ 22 w 237"/>
                <a:gd name="T37" fmla="*/ 0 h 229"/>
                <a:gd name="T38" fmla="*/ 12 w 237"/>
                <a:gd name="T39" fmla="*/ 19 h 229"/>
                <a:gd name="T40" fmla="*/ 12 w 237"/>
                <a:gd name="T41" fmla="*/ 30 h 229"/>
                <a:gd name="T42" fmla="*/ 12 w 237"/>
                <a:gd name="T43" fmla="*/ 52 h 229"/>
                <a:gd name="T44" fmla="*/ 12 w 237"/>
                <a:gd name="T45" fmla="*/ 94 h 229"/>
                <a:gd name="T46" fmla="*/ 0 w 237"/>
                <a:gd name="T47" fmla="*/ 104 h 229"/>
                <a:gd name="T48" fmla="*/ 10 w 237"/>
                <a:gd name="T49" fmla="*/ 137 h 229"/>
                <a:gd name="T50" fmla="*/ 10 w 237"/>
                <a:gd name="T51" fmla="*/ 156 h 229"/>
                <a:gd name="T52" fmla="*/ 10 w 237"/>
                <a:gd name="T53" fmla="*/ 170 h 229"/>
                <a:gd name="T54" fmla="*/ 10 w 237"/>
                <a:gd name="T55" fmla="*/ 187 h 229"/>
                <a:gd name="T56" fmla="*/ 8 w 237"/>
                <a:gd name="T57" fmla="*/ 222 h 229"/>
                <a:gd name="T58" fmla="*/ 22 w 237"/>
                <a:gd name="T59" fmla="*/ 224 h 229"/>
                <a:gd name="T60" fmla="*/ 45 w 237"/>
                <a:gd name="T61" fmla="*/ 224 h 229"/>
                <a:gd name="T62" fmla="*/ 62 w 237"/>
                <a:gd name="T63" fmla="*/ 224 h 229"/>
                <a:gd name="T64" fmla="*/ 90 w 237"/>
                <a:gd name="T65" fmla="*/ 227 h 229"/>
                <a:gd name="T66" fmla="*/ 114 w 237"/>
                <a:gd name="T67" fmla="*/ 227 h 229"/>
                <a:gd name="T68" fmla="*/ 147 w 237"/>
                <a:gd name="T69" fmla="*/ 222 h 229"/>
                <a:gd name="T70" fmla="*/ 159 w 237"/>
                <a:gd name="T71" fmla="*/ 220 h 229"/>
                <a:gd name="T72" fmla="*/ 166 w 237"/>
                <a:gd name="T73" fmla="*/ 208 h 229"/>
                <a:gd name="T74" fmla="*/ 171 w 237"/>
                <a:gd name="T75" fmla="*/ 198 h 229"/>
                <a:gd name="T76" fmla="*/ 178 w 237"/>
                <a:gd name="T77" fmla="*/ 196 h 229"/>
                <a:gd name="T78" fmla="*/ 192 w 237"/>
                <a:gd name="T79" fmla="*/ 187 h 229"/>
                <a:gd name="T80" fmla="*/ 202 w 237"/>
                <a:gd name="T81" fmla="*/ 175 h 229"/>
                <a:gd name="T82" fmla="*/ 214 w 237"/>
                <a:gd name="T83" fmla="*/ 165 h 229"/>
                <a:gd name="T84" fmla="*/ 214 w 237"/>
                <a:gd name="T85" fmla="*/ 125 h 229"/>
                <a:gd name="T86" fmla="*/ 237 w 237"/>
                <a:gd name="T87" fmla="*/ 111 h 229"/>
                <a:gd name="T88" fmla="*/ 230 w 237"/>
                <a:gd name="T89" fmla="*/ 10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7" h="229">
                  <a:moveTo>
                    <a:pt x="230" y="101"/>
                  </a:moveTo>
                  <a:lnTo>
                    <a:pt x="223" y="97"/>
                  </a:lnTo>
                  <a:lnTo>
                    <a:pt x="221" y="97"/>
                  </a:lnTo>
                  <a:lnTo>
                    <a:pt x="214" y="97"/>
                  </a:lnTo>
                  <a:lnTo>
                    <a:pt x="214" y="97"/>
                  </a:lnTo>
                  <a:lnTo>
                    <a:pt x="214" y="97"/>
                  </a:lnTo>
                  <a:lnTo>
                    <a:pt x="211" y="97"/>
                  </a:lnTo>
                  <a:lnTo>
                    <a:pt x="209" y="97"/>
                  </a:lnTo>
                  <a:lnTo>
                    <a:pt x="209" y="97"/>
                  </a:lnTo>
                  <a:lnTo>
                    <a:pt x="206" y="94"/>
                  </a:lnTo>
                  <a:lnTo>
                    <a:pt x="204" y="90"/>
                  </a:lnTo>
                  <a:lnTo>
                    <a:pt x="204" y="87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04" y="85"/>
                  </a:lnTo>
                  <a:lnTo>
                    <a:pt x="204" y="85"/>
                  </a:lnTo>
                  <a:lnTo>
                    <a:pt x="202" y="80"/>
                  </a:lnTo>
                  <a:lnTo>
                    <a:pt x="202" y="78"/>
                  </a:lnTo>
                  <a:lnTo>
                    <a:pt x="202" y="75"/>
                  </a:lnTo>
                  <a:lnTo>
                    <a:pt x="202" y="75"/>
                  </a:lnTo>
                  <a:lnTo>
                    <a:pt x="202" y="73"/>
                  </a:lnTo>
                  <a:lnTo>
                    <a:pt x="199" y="71"/>
                  </a:lnTo>
                  <a:lnTo>
                    <a:pt x="197" y="66"/>
                  </a:lnTo>
                  <a:lnTo>
                    <a:pt x="195" y="64"/>
                  </a:lnTo>
                  <a:lnTo>
                    <a:pt x="195" y="59"/>
                  </a:lnTo>
                  <a:lnTo>
                    <a:pt x="195" y="56"/>
                  </a:lnTo>
                  <a:lnTo>
                    <a:pt x="192" y="54"/>
                  </a:lnTo>
                  <a:lnTo>
                    <a:pt x="192" y="54"/>
                  </a:lnTo>
                  <a:lnTo>
                    <a:pt x="190" y="52"/>
                  </a:lnTo>
                  <a:lnTo>
                    <a:pt x="190" y="49"/>
                  </a:lnTo>
                  <a:lnTo>
                    <a:pt x="188" y="47"/>
                  </a:lnTo>
                  <a:lnTo>
                    <a:pt x="185" y="45"/>
                  </a:lnTo>
                  <a:lnTo>
                    <a:pt x="183" y="42"/>
                  </a:lnTo>
                  <a:lnTo>
                    <a:pt x="183" y="42"/>
                  </a:lnTo>
                  <a:lnTo>
                    <a:pt x="180" y="40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66" y="38"/>
                  </a:lnTo>
                  <a:lnTo>
                    <a:pt x="140" y="35"/>
                  </a:lnTo>
                  <a:lnTo>
                    <a:pt x="143" y="26"/>
                  </a:lnTo>
                  <a:lnTo>
                    <a:pt x="138" y="23"/>
                  </a:lnTo>
                  <a:lnTo>
                    <a:pt x="138" y="23"/>
                  </a:lnTo>
                  <a:lnTo>
                    <a:pt x="133" y="23"/>
                  </a:lnTo>
                  <a:lnTo>
                    <a:pt x="131" y="23"/>
                  </a:lnTo>
                  <a:lnTo>
                    <a:pt x="119" y="23"/>
                  </a:lnTo>
                  <a:lnTo>
                    <a:pt x="119" y="2"/>
                  </a:lnTo>
                  <a:lnTo>
                    <a:pt x="98" y="2"/>
                  </a:lnTo>
                  <a:lnTo>
                    <a:pt x="88" y="2"/>
                  </a:lnTo>
                  <a:lnTo>
                    <a:pt x="76" y="2"/>
                  </a:lnTo>
                  <a:lnTo>
                    <a:pt x="67" y="0"/>
                  </a:lnTo>
                  <a:lnTo>
                    <a:pt x="60" y="2"/>
                  </a:lnTo>
                  <a:lnTo>
                    <a:pt x="57" y="2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36" y="2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30"/>
                  </a:lnTo>
                  <a:lnTo>
                    <a:pt x="12" y="35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61"/>
                  </a:lnTo>
                  <a:lnTo>
                    <a:pt x="12" y="64"/>
                  </a:lnTo>
                  <a:lnTo>
                    <a:pt x="12" y="94"/>
                  </a:lnTo>
                  <a:lnTo>
                    <a:pt x="8" y="94"/>
                  </a:lnTo>
                  <a:lnTo>
                    <a:pt x="0" y="94"/>
                  </a:lnTo>
                  <a:lnTo>
                    <a:pt x="0" y="104"/>
                  </a:lnTo>
                  <a:lnTo>
                    <a:pt x="0" y="123"/>
                  </a:lnTo>
                  <a:lnTo>
                    <a:pt x="0" y="137"/>
                  </a:lnTo>
                  <a:lnTo>
                    <a:pt x="10" y="137"/>
                  </a:lnTo>
                  <a:lnTo>
                    <a:pt x="10" y="139"/>
                  </a:lnTo>
                  <a:lnTo>
                    <a:pt x="10" y="149"/>
                  </a:lnTo>
                  <a:lnTo>
                    <a:pt x="10" y="156"/>
                  </a:lnTo>
                  <a:lnTo>
                    <a:pt x="10" y="158"/>
                  </a:lnTo>
                  <a:lnTo>
                    <a:pt x="10" y="158"/>
                  </a:lnTo>
                  <a:lnTo>
                    <a:pt x="10" y="170"/>
                  </a:lnTo>
                  <a:lnTo>
                    <a:pt x="10" y="175"/>
                  </a:lnTo>
                  <a:lnTo>
                    <a:pt x="10" y="179"/>
                  </a:lnTo>
                  <a:lnTo>
                    <a:pt x="10" y="187"/>
                  </a:lnTo>
                  <a:lnTo>
                    <a:pt x="10" y="189"/>
                  </a:lnTo>
                  <a:lnTo>
                    <a:pt x="8" y="213"/>
                  </a:lnTo>
                  <a:lnTo>
                    <a:pt x="8" y="222"/>
                  </a:lnTo>
                  <a:lnTo>
                    <a:pt x="8" y="224"/>
                  </a:lnTo>
                  <a:lnTo>
                    <a:pt x="19" y="224"/>
                  </a:lnTo>
                  <a:lnTo>
                    <a:pt x="22" y="224"/>
                  </a:lnTo>
                  <a:lnTo>
                    <a:pt x="29" y="224"/>
                  </a:lnTo>
                  <a:lnTo>
                    <a:pt x="41" y="224"/>
                  </a:lnTo>
                  <a:lnTo>
                    <a:pt x="45" y="224"/>
                  </a:lnTo>
                  <a:lnTo>
                    <a:pt x="53" y="224"/>
                  </a:lnTo>
                  <a:lnTo>
                    <a:pt x="55" y="224"/>
                  </a:lnTo>
                  <a:lnTo>
                    <a:pt x="62" y="224"/>
                  </a:lnTo>
                  <a:lnTo>
                    <a:pt x="62" y="224"/>
                  </a:lnTo>
                  <a:lnTo>
                    <a:pt x="74" y="227"/>
                  </a:lnTo>
                  <a:lnTo>
                    <a:pt x="90" y="227"/>
                  </a:lnTo>
                  <a:lnTo>
                    <a:pt x="93" y="227"/>
                  </a:lnTo>
                  <a:lnTo>
                    <a:pt x="109" y="227"/>
                  </a:lnTo>
                  <a:lnTo>
                    <a:pt x="114" y="227"/>
                  </a:lnTo>
                  <a:lnTo>
                    <a:pt x="124" y="227"/>
                  </a:lnTo>
                  <a:lnTo>
                    <a:pt x="147" y="229"/>
                  </a:lnTo>
                  <a:lnTo>
                    <a:pt x="147" y="222"/>
                  </a:lnTo>
                  <a:lnTo>
                    <a:pt x="152" y="222"/>
                  </a:lnTo>
                  <a:lnTo>
                    <a:pt x="154" y="222"/>
                  </a:lnTo>
                  <a:lnTo>
                    <a:pt x="159" y="220"/>
                  </a:lnTo>
                  <a:lnTo>
                    <a:pt x="159" y="208"/>
                  </a:lnTo>
                  <a:lnTo>
                    <a:pt x="166" y="208"/>
                  </a:lnTo>
                  <a:lnTo>
                    <a:pt x="166" y="208"/>
                  </a:lnTo>
                  <a:lnTo>
                    <a:pt x="169" y="208"/>
                  </a:lnTo>
                  <a:lnTo>
                    <a:pt x="171" y="208"/>
                  </a:lnTo>
                  <a:lnTo>
                    <a:pt x="171" y="198"/>
                  </a:lnTo>
                  <a:lnTo>
                    <a:pt x="173" y="196"/>
                  </a:lnTo>
                  <a:lnTo>
                    <a:pt x="176" y="196"/>
                  </a:lnTo>
                  <a:lnTo>
                    <a:pt x="178" y="196"/>
                  </a:lnTo>
                  <a:lnTo>
                    <a:pt x="180" y="198"/>
                  </a:lnTo>
                  <a:lnTo>
                    <a:pt x="180" y="187"/>
                  </a:lnTo>
                  <a:lnTo>
                    <a:pt x="192" y="187"/>
                  </a:lnTo>
                  <a:lnTo>
                    <a:pt x="192" y="175"/>
                  </a:lnTo>
                  <a:lnTo>
                    <a:pt x="202" y="177"/>
                  </a:lnTo>
                  <a:lnTo>
                    <a:pt x="202" y="175"/>
                  </a:lnTo>
                  <a:lnTo>
                    <a:pt x="204" y="165"/>
                  </a:lnTo>
                  <a:lnTo>
                    <a:pt x="206" y="165"/>
                  </a:lnTo>
                  <a:lnTo>
                    <a:pt x="214" y="165"/>
                  </a:lnTo>
                  <a:lnTo>
                    <a:pt x="214" y="163"/>
                  </a:lnTo>
                  <a:lnTo>
                    <a:pt x="214" y="161"/>
                  </a:lnTo>
                  <a:lnTo>
                    <a:pt x="214" y="125"/>
                  </a:lnTo>
                  <a:lnTo>
                    <a:pt x="214" y="123"/>
                  </a:lnTo>
                  <a:lnTo>
                    <a:pt x="214" y="111"/>
                  </a:lnTo>
                  <a:lnTo>
                    <a:pt x="237" y="111"/>
                  </a:lnTo>
                  <a:lnTo>
                    <a:pt x="237" y="104"/>
                  </a:lnTo>
                  <a:lnTo>
                    <a:pt x="233" y="101"/>
                  </a:lnTo>
                  <a:lnTo>
                    <a:pt x="230" y="10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97346859-9D8E-CD70-B2C3-E37048DD7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002" y="1362582"/>
              <a:ext cx="265393" cy="339543"/>
            </a:xfrm>
            <a:custGeom>
              <a:avLst/>
              <a:gdLst>
                <a:gd name="T0" fmla="*/ 11 w 182"/>
                <a:gd name="T1" fmla="*/ 85 h 251"/>
                <a:gd name="T2" fmla="*/ 4 w 182"/>
                <a:gd name="T3" fmla="*/ 99 h 251"/>
                <a:gd name="T4" fmla="*/ 4 w 182"/>
                <a:gd name="T5" fmla="*/ 111 h 251"/>
                <a:gd name="T6" fmla="*/ 0 w 182"/>
                <a:gd name="T7" fmla="*/ 116 h 251"/>
                <a:gd name="T8" fmla="*/ 2 w 182"/>
                <a:gd name="T9" fmla="*/ 123 h 251"/>
                <a:gd name="T10" fmla="*/ 2 w 182"/>
                <a:gd name="T11" fmla="*/ 139 h 251"/>
                <a:gd name="T12" fmla="*/ 2 w 182"/>
                <a:gd name="T13" fmla="*/ 147 h 251"/>
                <a:gd name="T14" fmla="*/ 9 w 182"/>
                <a:gd name="T15" fmla="*/ 199 h 251"/>
                <a:gd name="T16" fmla="*/ 16 w 182"/>
                <a:gd name="T17" fmla="*/ 218 h 251"/>
                <a:gd name="T18" fmla="*/ 30 w 182"/>
                <a:gd name="T19" fmla="*/ 225 h 251"/>
                <a:gd name="T20" fmla="*/ 23 w 182"/>
                <a:gd name="T21" fmla="*/ 241 h 251"/>
                <a:gd name="T22" fmla="*/ 35 w 182"/>
                <a:gd name="T23" fmla="*/ 248 h 251"/>
                <a:gd name="T24" fmla="*/ 61 w 182"/>
                <a:gd name="T25" fmla="*/ 248 h 251"/>
                <a:gd name="T26" fmla="*/ 73 w 182"/>
                <a:gd name="T27" fmla="*/ 248 h 251"/>
                <a:gd name="T28" fmla="*/ 101 w 182"/>
                <a:gd name="T29" fmla="*/ 248 h 251"/>
                <a:gd name="T30" fmla="*/ 146 w 182"/>
                <a:gd name="T31" fmla="*/ 244 h 251"/>
                <a:gd name="T32" fmla="*/ 161 w 182"/>
                <a:gd name="T33" fmla="*/ 236 h 251"/>
                <a:gd name="T34" fmla="*/ 168 w 182"/>
                <a:gd name="T35" fmla="*/ 232 h 251"/>
                <a:gd name="T36" fmla="*/ 168 w 182"/>
                <a:gd name="T37" fmla="*/ 227 h 251"/>
                <a:gd name="T38" fmla="*/ 172 w 182"/>
                <a:gd name="T39" fmla="*/ 222 h 251"/>
                <a:gd name="T40" fmla="*/ 179 w 182"/>
                <a:gd name="T41" fmla="*/ 218 h 251"/>
                <a:gd name="T42" fmla="*/ 177 w 182"/>
                <a:gd name="T43" fmla="*/ 215 h 251"/>
                <a:gd name="T44" fmla="*/ 179 w 182"/>
                <a:gd name="T45" fmla="*/ 210 h 251"/>
                <a:gd name="T46" fmla="*/ 172 w 182"/>
                <a:gd name="T47" fmla="*/ 199 h 251"/>
                <a:gd name="T48" fmla="*/ 165 w 182"/>
                <a:gd name="T49" fmla="*/ 177 h 251"/>
                <a:gd name="T50" fmla="*/ 161 w 182"/>
                <a:gd name="T51" fmla="*/ 161 h 251"/>
                <a:gd name="T52" fmla="*/ 165 w 182"/>
                <a:gd name="T53" fmla="*/ 156 h 251"/>
                <a:gd name="T54" fmla="*/ 163 w 182"/>
                <a:gd name="T55" fmla="*/ 147 h 251"/>
                <a:gd name="T56" fmla="*/ 161 w 182"/>
                <a:gd name="T57" fmla="*/ 137 h 251"/>
                <a:gd name="T58" fmla="*/ 156 w 182"/>
                <a:gd name="T59" fmla="*/ 132 h 251"/>
                <a:gd name="T60" fmla="*/ 151 w 182"/>
                <a:gd name="T61" fmla="*/ 128 h 251"/>
                <a:gd name="T62" fmla="*/ 149 w 182"/>
                <a:gd name="T63" fmla="*/ 123 h 251"/>
                <a:gd name="T64" fmla="*/ 153 w 182"/>
                <a:gd name="T65" fmla="*/ 116 h 251"/>
                <a:gd name="T66" fmla="*/ 158 w 182"/>
                <a:gd name="T67" fmla="*/ 106 h 251"/>
                <a:gd name="T68" fmla="*/ 168 w 182"/>
                <a:gd name="T69" fmla="*/ 87 h 251"/>
                <a:gd name="T70" fmla="*/ 165 w 182"/>
                <a:gd name="T71" fmla="*/ 76 h 251"/>
                <a:gd name="T72" fmla="*/ 170 w 182"/>
                <a:gd name="T73" fmla="*/ 66 h 251"/>
                <a:gd name="T74" fmla="*/ 175 w 182"/>
                <a:gd name="T75" fmla="*/ 50 h 251"/>
                <a:gd name="T76" fmla="*/ 172 w 182"/>
                <a:gd name="T77" fmla="*/ 38 h 251"/>
                <a:gd name="T78" fmla="*/ 165 w 182"/>
                <a:gd name="T79" fmla="*/ 24 h 251"/>
                <a:gd name="T80" fmla="*/ 158 w 182"/>
                <a:gd name="T81" fmla="*/ 21 h 251"/>
                <a:gd name="T82" fmla="*/ 142 w 182"/>
                <a:gd name="T83" fmla="*/ 12 h 251"/>
                <a:gd name="T84" fmla="*/ 130 w 182"/>
                <a:gd name="T85" fmla="*/ 2 h 251"/>
                <a:gd name="T86" fmla="*/ 116 w 182"/>
                <a:gd name="T87" fmla="*/ 9 h 251"/>
                <a:gd name="T88" fmla="*/ 104 w 182"/>
                <a:gd name="T89" fmla="*/ 2 h 251"/>
                <a:gd name="T90" fmla="*/ 68 w 182"/>
                <a:gd name="T91" fmla="*/ 7 h 251"/>
                <a:gd name="T92" fmla="*/ 35 w 182"/>
                <a:gd name="T93" fmla="*/ 21 h 251"/>
                <a:gd name="T94" fmla="*/ 35 w 182"/>
                <a:gd name="T95" fmla="*/ 40 h 251"/>
                <a:gd name="T96" fmla="*/ 37 w 182"/>
                <a:gd name="T97" fmla="*/ 47 h 251"/>
                <a:gd name="T98" fmla="*/ 33 w 182"/>
                <a:gd name="T99" fmla="*/ 52 h 251"/>
                <a:gd name="T100" fmla="*/ 33 w 182"/>
                <a:gd name="T101" fmla="*/ 59 h 251"/>
                <a:gd name="T102" fmla="*/ 23 w 182"/>
                <a:gd name="T103" fmla="*/ 61 h 251"/>
                <a:gd name="T104" fmla="*/ 16 w 182"/>
                <a:gd name="T105" fmla="*/ 6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2" h="251">
                  <a:moveTo>
                    <a:pt x="14" y="68"/>
                  </a:moveTo>
                  <a:lnTo>
                    <a:pt x="14" y="71"/>
                  </a:lnTo>
                  <a:lnTo>
                    <a:pt x="11" y="78"/>
                  </a:lnTo>
                  <a:lnTo>
                    <a:pt x="11" y="85"/>
                  </a:lnTo>
                  <a:lnTo>
                    <a:pt x="11" y="87"/>
                  </a:lnTo>
                  <a:lnTo>
                    <a:pt x="9" y="95"/>
                  </a:lnTo>
                  <a:lnTo>
                    <a:pt x="7" y="95"/>
                  </a:lnTo>
                  <a:lnTo>
                    <a:pt x="4" y="99"/>
                  </a:lnTo>
                  <a:lnTo>
                    <a:pt x="2" y="102"/>
                  </a:lnTo>
                  <a:lnTo>
                    <a:pt x="2" y="106"/>
                  </a:lnTo>
                  <a:lnTo>
                    <a:pt x="4" y="109"/>
                  </a:lnTo>
                  <a:lnTo>
                    <a:pt x="4" y="111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2" y="113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2" y="118"/>
                  </a:lnTo>
                  <a:lnTo>
                    <a:pt x="4" y="121"/>
                  </a:lnTo>
                  <a:lnTo>
                    <a:pt x="2" y="123"/>
                  </a:lnTo>
                  <a:lnTo>
                    <a:pt x="2" y="128"/>
                  </a:lnTo>
                  <a:lnTo>
                    <a:pt x="2" y="135"/>
                  </a:lnTo>
                  <a:lnTo>
                    <a:pt x="2" y="137"/>
                  </a:lnTo>
                  <a:lnTo>
                    <a:pt x="2" y="139"/>
                  </a:lnTo>
                  <a:lnTo>
                    <a:pt x="2" y="142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2" y="147"/>
                  </a:lnTo>
                  <a:lnTo>
                    <a:pt x="2" y="156"/>
                  </a:lnTo>
                  <a:lnTo>
                    <a:pt x="9" y="156"/>
                  </a:lnTo>
                  <a:lnTo>
                    <a:pt x="9" y="182"/>
                  </a:lnTo>
                  <a:lnTo>
                    <a:pt x="9" y="199"/>
                  </a:lnTo>
                  <a:lnTo>
                    <a:pt x="9" y="201"/>
                  </a:lnTo>
                  <a:lnTo>
                    <a:pt x="9" y="210"/>
                  </a:lnTo>
                  <a:lnTo>
                    <a:pt x="16" y="210"/>
                  </a:lnTo>
                  <a:lnTo>
                    <a:pt x="16" y="218"/>
                  </a:lnTo>
                  <a:lnTo>
                    <a:pt x="23" y="218"/>
                  </a:lnTo>
                  <a:lnTo>
                    <a:pt x="23" y="222"/>
                  </a:lnTo>
                  <a:lnTo>
                    <a:pt x="23" y="225"/>
                  </a:lnTo>
                  <a:lnTo>
                    <a:pt x="30" y="225"/>
                  </a:lnTo>
                  <a:lnTo>
                    <a:pt x="30" y="227"/>
                  </a:lnTo>
                  <a:lnTo>
                    <a:pt x="30" y="232"/>
                  </a:lnTo>
                  <a:lnTo>
                    <a:pt x="23" y="232"/>
                  </a:lnTo>
                  <a:lnTo>
                    <a:pt x="23" y="241"/>
                  </a:lnTo>
                  <a:lnTo>
                    <a:pt x="23" y="244"/>
                  </a:lnTo>
                  <a:lnTo>
                    <a:pt x="23" y="248"/>
                  </a:lnTo>
                  <a:lnTo>
                    <a:pt x="33" y="248"/>
                  </a:lnTo>
                  <a:lnTo>
                    <a:pt x="35" y="248"/>
                  </a:lnTo>
                  <a:lnTo>
                    <a:pt x="42" y="248"/>
                  </a:lnTo>
                  <a:lnTo>
                    <a:pt x="45" y="248"/>
                  </a:lnTo>
                  <a:lnTo>
                    <a:pt x="59" y="248"/>
                  </a:lnTo>
                  <a:lnTo>
                    <a:pt x="61" y="248"/>
                  </a:lnTo>
                  <a:lnTo>
                    <a:pt x="61" y="241"/>
                  </a:lnTo>
                  <a:lnTo>
                    <a:pt x="68" y="241"/>
                  </a:lnTo>
                  <a:lnTo>
                    <a:pt x="68" y="248"/>
                  </a:lnTo>
                  <a:lnTo>
                    <a:pt x="73" y="248"/>
                  </a:lnTo>
                  <a:lnTo>
                    <a:pt x="80" y="248"/>
                  </a:lnTo>
                  <a:lnTo>
                    <a:pt x="82" y="248"/>
                  </a:lnTo>
                  <a:lnTo>
                    <a:pt x="99" y="248"/>
                  </a:lnTo>
                  <a:lnTo>
                    <a:pt x="101" y="248"/>
                  </a:lnTo>
                  <a:lnTo>
                    <a:pt x="146" y="251"/>
                  </a:lnTo>
                  <a:lnTo>
                    <a:pt x="146" y="251"/>
                  </a:lnTo>
                  <a:lnTo>
                    <a:pt x="146" y="246"/>
                  </a:lnTo>
                  <a:lnTo>
                    <a:pt x="146" y="244"/>
                  </a:lnTo>
                  <a:lnTo>
                    <a:pt x="149" y="241"/>
                  </a:lnTo>
                  <a:lnTo>
                    <a:pt x="153" y="239"/>
                  </a:lnTo>
                  <a:lnTo>
                    <a:pt x="158" y="236"/>
                  </a:lnTo>
                  <a:lnTo>
                    <a:pt x="161" y="236"/>
                  </a:lnTo>
                  <a:lnTo>
                    <a:pt x="163" y="232"/>
                  </a:lnTo>
                  <a:lnTo>
                    <a:pt x="165" y="232"/>
                  </a:lnTo>
                  <a:lnTo>
                    <a:pt x="165" y="229"/>
                  </a:lnTo>
                  <a:lnTo>
                    <a:pt x="168" y="232"/>
                  </a:lnTo>
                  <a:lnTo>
                    <a:pt x="170" y="229"/>
                  </a:lnTo>
                  <a:lnTo>
                    <a:pt x="170" y="229"/>
                  </a:lnTo>
                  <a:lnTo>
                    <a:pt x="170" y="227"/>
                  </a:lnTo>
                  <a:lnTo>
                    <a:pt x="168" y="227"/>
                  </a:lnTo>
                  <a:lnTo>
                    <a:pt x="168" y="225"/>
                  </a:lnTo>
                  <a:lnTo>
                    <a:pt x="170" y="222"/>
                  </a:lnTo>
                  <a:lnTo>
                    <a:pt x="172" y="222"/>
                  </a:lnTo>
                  <a:lnTo>
                    <a:pt x="172" y="222"/>
                  </a:lnTo>
                  <a:lnTo>
                    <a:pt x="175" y="220"/>
                  </a:lnTo>
                  <a:lnTo>
                    <a:pt x="177" y="220"/>
                  </a:lnTo>
                  <a:lnTo>
                    <a:pt x="179" y="220"/>
                  </a:lnTo>
                  <a:lnTo>
                    <a:pt x="179" y="218"/>
                  </a:lnTo>
                  <a:lnTo>
                    <a:pt x="182" y="218"/>
                  </a:lnTo>
                  <a:lnTo>
                    <a:pt x="179" y="218"/>
                  </a:lnTo>
                  <a:lnTo>
                    <a:pt x="177" y="218"/>
                  </a:lnTo>
                  <a:lnTo>
                    <a:pt x="177" y="215"/>
                  </a:lnTo>
                  <a:lnTo>
                    <a:pt x="177" y="215"/>
                  </a:lnTo>
                  <a:lnTo>
                    <a:pt x="182" y="213"/>
                  </a:lnTo>
                  <a:lnTo>
                    <a:pt x="182" y="213"/>
                  </a:lnTo>
                  <a:lnTo>
                    <a:pt x="179" y="210"/>
                  </a:lnTo>
                  <a:lnTo>
                    <a:pt x="179" y="206"/>
                  </a:lnTo>
                  <a:lnTo>
                    <a:pt x="177" y="203"/>
                  </a:lnTo>
                  <a:lnTo>
                    <a:pt x="175" y="201"/>
                  </a:lnTo>
                  <a:lnTo>
                    <a:pt x="172" y="199"/>
                  </a:lnTo>
                  <a:lnTo>
                    <a:pt x="168" y="189"/>
                  </a:lnTo>
                  <a:lnTo>
                    <a:pt x="168" y="187"/>
                  </a:lnTo>
                  <a:lnTo>
                    <a:pt x="165" y="187"/>
                  </a:lnTo>
                  <a:lnTo>
                    <a:pt x="165" y="177"/>
                  </a:lnTo>
                  <a:lnTo>
                    <a:pt x="165" y="175"/>
                  </a:lnTo>
                  <a:lnTo>
                    <a:pt x="161" y="165"/>
                  </a:lnTo>
                  <a:lnTo>
                    <a:pt x="161" y="165"/>
                  </a:lnTo>
                  <a:lnTo>
                    <a:pt x="161" y="161"/>
                  </a:lnTo>
                  <a:lnTo>
                    <a:pt x="161" y="158"/>
                  </a:lnTo>
                  <a:lnTo>
                    <a:pt x="165" y="156"/>
                  </a:lnTo>
                  <a:lnTo>
                    <a:pt x="165" y="156"/>
                  </a:lnTo>
                  <a:lnTo>
                    <a:pt x="165" y="156"/>
                  </a:lnTo>
                  <a:lnTo>
                    <a:pt x="165" y="151"/>
                  </a:lnTo>
                  <a:lnTo>
                    <a:pt x="165" y="151"/>
                  </a:lnTo>
                  <a:lnTo>
                    <a:pt x="163" y="147"/>
                  </a:lnTo>
                  <a:lnTo>
                    <a:pt x="163" y="147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39"/>
                  </a:lnTo>
                  <a:lnTo>
                    <a:pt x="161" y="137"/>
                  </a:lnTo>
                  <a:lnTo>
                    <a:pt x="161" y="137"/>
                  </a:lnTo>
                  <a:lnTo>
                    <a:pt x="158" y="135"/>
                  </a:lnTo>
                  <a:lnTo>
                    <a:pt x="156" y="135"/>
                  </a:lnTo>
                  <a:lnTo>
                    <a:pt x="156" y="132"/>
                  </a:lnTo>
                  <a:lnTo>
                    <a:pt x="153" y="130"/>
                  </a:lnTo>
                  <a:lnTo>
                    <a:pt x="153" y="128"/>
                  </a:lnTo>
                  <a:lnTo>
                    <a:pt x="151" y="128"/>
                  </a:lnTo>
                  <a:lnTo>
                    <a:pt x="151" y="128"/>
                  </a:lnTo>
                  <a:lnTo>
                    <a:pt x="151" y="128"/>
                  </a:lnTo>
                  <a:lnTo>
                    <a:pt x="149" y="128"/>
                  </a:lnTo>
                  <a:lnTo>
                    <a:pt x="151" y="125"/>
                  </a:lnTo>
                  <a:lnTo>
                    <a:pt x="149" y="123"/>
                  </a:lnTo>
                  <a:lnTo>
                    <a:pt x="149" y="121"/>
                  </a:lnTo>
                  <a:lnTo>
                    <a:pt x="151" y="118"/>
                  </a:lnTo>
                  <a:lnTo>
                    <a:pt x="153" y="118"/>
                  </a:lnTo>
                  <a:lnTo>
                    <a:pt x="153" y="116"/>
                  </a:lnTo>
                  <a:lnTo>
                    <a:pt x="158" y="113"/>
                  </a:lnTo>
                  <a:lnTo>
                    <a:pt x="161" y="111"/>
                  </a:lnTo>
                  <a:lnTo>
                    <a:pt x="161" y="109"/>
                  </a:lnTo>
                  <a:lnTo>
                    <a:pt x="158" y="106"/>
                  </a:lnTo>
                  <a:lnTo>
                    <a:pt x="163" y="102"/>
                  </a:lnTo>
                  <a:lnTo>
                    <a:pt x="165" y="102"/>
                  </a:lnTo>
                  <a:lnTo>
                    <a:pt x="165" y="99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8" y="85"/>
                  </a:lnTo>
                  <a:lnTo>
                    <a:pt x="165" y="78"/>
                  </a:lnTo>
                  <a:lnTo>
                    <a:pt x="165" y="76"/>
                  </a:lnTo>
                  <a:lnTo>
                    <a:pt x="168" y="76"/>
                  </a:lnTo>
                  <a:lnTo>
                    <a:pt x="170" y="68"/>
                  </a:lnTo>
                  <a:lnTo>
                    <a:pt x="170" y="66"/>
                  </a:lnTo>
                  <a:lnTo>
                    <a:pt x="170" y="66"/>
                  </a:lnTo>
                  <a:lnTo>
                    <a:pt x="172" y="61"/>
                  </a:lnTo>
                  <a:lnTo>
                    <a:pt x="175" y="61"/>
                  </a:lnTo>
                  <a:lnTo>
                    <a:pt x="175" y="57"/>
                  </a:lnTo>
                  <a:lnTo>
                    <a:pt x="175" y="50"/>
                  </a:lnTo>
                  <a:lnTo>
                    <a:pt x="172" y="45"/>
                  </a:lnTo>
                  <a:lnTo>
                    <a:pt x="170" y="42"/>
                  </a:lnTo>
                  <a:lnTo>
                    <a:pt x="170" y="40"/>
                  </a:lnTo>
                  <a:lnTo>
                    <a:pt x="172" y="38"/>
                  </a:lnTo>
                  <a:lnTo>
                    <a:pt x="172" y="35"/>
                  </a:lnTo>
                  <a:lnTo>
                    <a:pt x="172" y="31"/>
                  </a:lnTo>
                  <a:lnTo>
                    <a:pt x="170" y="26"/>
                  </a:lnTo>
                  <a:lnTo>
                    <a:pt x="165" y="24"/>
                  </a:lnTo>
                  <a:lnTo>
                    <a:pt x="165" y="24"/>
                  </a:lnTo>
                  <a:lnTo>
                    <a:pt x="163" y="24"/>
                  </a:lnTo>
                  <a:lnTo>
                    <a:pt x="161" y="24"/>
                  </a:lnTo>
                  <a:lnTo>
                    <a:pt x="158" y="21"/>
                  </a:lnTo>
                  <a:lnTo>
                    <a:pt x="146" y="9"/>
                  </a:lnTo>
                  <a:lnTo>
                    <a:pt x="144" y="9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2" y="9"/>
                  </a:lnTo>
                  <a:lnTo>
                    <a:pt x="137" y="0"/>
                  </a:lnTo>
                  <a:lnTo>
                    <a:pt x="134" y="0"/>
                  </a:lnTo>
                  <a:lnTo>
                    <a:pt x="130" y="2"/>
                  </a:lnTo>
                  <a:lnTo>
                    <a:pt x="130" y="2"/>
                  </a:lnTo>
                  <a:lnTo>
                    <a:pt x="127" y="5"/>
                  </a:lnTo>
                  <a:lnTo>
                    <a:pt x="127" y="7"/>
                  </a:lnTo>
                  <a:lnTo>
                    <a:pt x="116" y="9"/>
                  </a:lnTo>
                  <a:lnTo>
                    <a:pt x="116" y="7"/>
                  </a:lnTo>
                  <a:lnTo>
                    <a:pt x="113" y="7"/>
                  </a:lnTo>
                  <a:lnTo>
                    <a:pt x="108" y="2"/>
                  </a:lnTo>
                  <a:lnTo>
                    <a:pt x="104" y="2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68" y="7"/>
                  </a:lnTo>
                  <a:lnTo>
                    <a:pt x="47" y="12"/>
                  </a:lnTo>
                  <a:lnTo>
                    <a:pt x="40" y="14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5" y="26"/>
                  </a:lnTo>
                  <a:lnTo>
                    <a:pt x="33" y="28"/>
                  </a:lnTo>
                  <a:lnTo>
                    <a:pt x="33" y="35"/>
                  </a:lnTo>
                  <a:lnTo>
                    <a:pt x="35" y="40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7" y="47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5" y="57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28" y="59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3" y="61"/>
                  </a:lnTo>
                  <a:lnTo>
                    <a:pt x="18" y="61"/>
                  </a:lnTo>
                  <a:lnTo>
                    <a:pt x="18" y="64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4" y="6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2F159021-9E2A-4D31-6664-BF040AAA2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740" y="1430220"/>
              <a:ext cx="366010" cy="363893"/>
            </a:xfrm>
            <a:custGeom>
              <a:avLst/>
              <a:gdLst>
                <a:gd name="T0" fmla="*/ 5 w 251"/>
                <a:gd name="T1" fmla="*/ 172 h 269"/>
                <a:gd name="T2" fmla="*/ 43 w 251"/>
                <a:gd name="T3" fmla="*/ 210 h 269"/>
                <a:gd name="T4" fmla="*/ 62 w 251"/>
                <a:gd name="T5" fmla="*/ 227 h 269"/>
                <a:gd name="T6" fmla="*/ 67 w 251"/>
                <a:gd name="T7" fmla="*/ 227 h 269"/>
                <a:gd name="T8" fmla="*/ 67 w 251"/>
                <a:gd name="T9" fmla="*/ 234 h 269"/>
                <a:gd name="T10" fmla="*/ 133 w 251"/>
                <a:gd name="T11" fmla="*/ 262 h 269"/>
                <a:gd name="T12" fmla="*/ 147 w 251"/>
                <a:gd name="T13" fmla="*/ 269 h 269"/>
                <a:gd name="T14" fmla="*/ 152 w 251"/>
                <a:gd name="T15" fmla="*/ 269 h 269"/>
                <a:gd name="T16" fmla="*/ 161 w 251"/>
                <a:gd name="T17" fmla="*/ 255 h 269"/>
                <a:gd name="T18" fmla="*/ 173 w 251"/>
                <a:gd name="T19" fmla="*/ 248 h 269"/>
                <a:gd name="T20" fmla="*/ 183 w 251"/>
                <a:gd name="T21" fmla="*/ 243 h 269"/>
                <a:gd name="T22" fmla="*/ 183 w 251"/>
                <a:gd name="T23" fmla="*/ 236 h 269"/>
                <a:gd name="T24" fmla="*/ 197 w 251"/>
                <a:gd name="T25" fmla="*/ 229 h 269"/>
                <a:gd name="T26" fmla="*/ 213 w 251"/>
                <a:gd name="T27" fmla="*/ 236 h 269"/>
                <a:gd name="T28" fmla="*/ 218 w 251"/>
                <a:gd name="T29" fmla="*/ 222 h 269"/>
                <a:gd name="T30" fmla="*/ 244 w 251"/>
                <a:gd name="T31" fmla="*/ 205 h 269"/>
                <a:gd name="T32" fmla="*/ 244 w 251"/>
                <a:gd name="T33" fmla="*/ 191 h 269"/>
                <a:gd name="T34" fmla="*/ 251 w 251"/>
                <a:gd name="T35" fmla="*/ 177 h 269"/>
                <a:gd name="T36" fmla="*/ 244 w 251"/>
                <a:gd name="T37" fmla="*/ 172 h 269"/>
                <a:gd name="T38" fmla="*/ 237 w 251"/>
                <a:gd name="T39" fmla="*/ 160 h 269"/>
                <a:gd name="T40" fmla="*/ 230 w 251"/>
                <a:gd name="T41" fmla="*/ 149 h 269"/>
                <a:gd name="T42" fmla="*/ 223 w 251"/>
                <a:gd name="T43" fmla="*/ 106 h 269"/>
                <a:gd name="T44" fmla="*/ 221 w 251"/>
                <a:gd name="T45" fmla="*/ 94 h 269"/>
                <a:gd name="T46" fmla="*/ 223 w 251"/>
                <a:gd name="T47" fmla="*/ 87 h 269"/>
                <a:gd name="T48" fmla="*/ 223 w 251"/>
                <a:gd name="T49" fmla="*/ 73 h 269"/>
                <a:gd name="T50" fmla="*/ 221 w 251"/>
                <a:gd name="T51" fmla="*/ 68 h 269"/>
                <a:gd name="T52" fmla="*/ 225 w 251"/>
                <a:gd name="T53" fmla="*/ 63 h 269"/>
                <a:gd name="T54" fmla="*/ 225 w 251"/>
                <a:gd name="T55" fmla="*/ 59 h 269"/>
                <a:gd name="T56" fmla="*/ 225 w 251"/>
                <a:gd name="T57" fmla="*/ 49 h 269"/>
                <a:gd name="T58" fmla="*/ 232 w 251"/>
                <a:gd name="T59" fmla="*/ 37 h 269"/>
                <a:gd name="T60" fmla="*/ 235 w 251"/>
                <a:gd name="T61" fmla="*/ 21 h 269"/>
                <a:gd name="T62" fmla="*/ 235 w 251"/>
                <a:gd name="T63" fmla="*/ 16 h 269"/>
                <a:gd name="T64" fmla="*/ 223 w 251"/>
                <a:gd name="T65" fmla="*/ 14 h 269"/>
                <a:gd name="T66" fmla="*/ 213 w 251"/>
                <a:gd name="T67" fmla="*/ 11 h 269"/>
                <a:gd name="T68" fmla="*/ 209 w 251"/>
                <a:gd name="T69" fmla="*/ 9 h 269"/>
                <a:gd name="T70" fmla="*/ 202 w 251"/>
                <a:gd name="T71" fmla="*/ 7 h 269"/>
                <a:gd name="T72" fmla="*/ 187 w 251"/>
                <a:gd name="T73" fmla="*/ 4 h 269"/>
                <a:gd name="T74" fmla="*/ 178 w 251"/>
                <a:gd name="T75" fmla="*/ 0 h 269"/>
                <a:gd name="T76" fmla="*/ 161 w 251"/>
                <a:gd name="T77" fmla="*/ 9 h 269"/>
                <a:gd name="T78" fmla="*/ 154 w 251"/>
                <a:gd name="T79" fmla="*/ 14 h 269"/>
                <a:gd name="T80" fmla="*/ 147 w 251"/>
                <a:gd name="T81" fmla="*/ 21 h 269"/>
                <a:gd name="T82" fmla="*/ 145 w 251"/>
                <a:gd name="T83" fmla="*/ 28 h 269"/>
                <a:gd name="T84" fmla="*/ 140 w 251"/>
                <a:gd name="T85" fmla="*/ 42 h 269"/>
                <a:gd name="T86" fmla="*/ 140 w 251"/>
                <a:gd name="T87" fmla="*/ 52 h 269"/>
                <a:gd name="T88" fmla="*/ 131 w 251"/>
                <a:gd name="T89" fmla="*/ 56 h 269"/>
                <a:gd name="T90" fmla="*/ 119 w 251"/>
                <a:gd name="T91" fmla="*/ 59 h 269"/>
                <a:gd name="T92" fmla="*/ 119 w 251"/>
                <a:gd name="T93" fmla="*/ 63 h 269"/>
                <a:gd name="T94" fmla="*/ 116 w 251"/>
                <a:gd name="T95" fmla="*/ 71 h 269"/>
                <a:gd name="T96" fmla="*/ 109 w 251"/>
                <a:gd name="T97" fmla="*/ 73 h 269"/>
                <a:gd name="T98" fmla="*/ 109 w 251"/>
                <a:gd name="T99" fmla="*/ 82 h 269"/>
                <a:gd name="T100" fmla="*/ 95 w 251"/>
                <a:gd name="T101" fmla="*/ 80 h 269"/>
                <a:gd name="T102" fmla="*/ 88 w 251"/>
                <a:gd name="T103" fmla="*/ 78 h 269"/>
                <a:gd name="T104" fmla="*/ 83 w 251"/>
                <a:gd name="T105" fmla="*/ 68 h 269"/>
                <a:gd name="T106" fmla="*/ 81 w 251"/>
                <a:gd name="T107" fmla="*/ 71 h 269"/>
                <a:gd name="T108" fmla="*/ 76 w 251"/>
                <a:gd name="T109" fmla="*/ 73 h 269"/>
                <a:gd name="T110" fmla="*/ 48 w 251"/>
                <a:gd name="T111" fmla="*/ 63 h 269"/>
                <a:gd name="T112" fmla="*/ 43 w 251"/>
                <a:gd name="T113" fmla="*/ 66 h 269"/>
                <a:gd name="T114" fmla="*/ 41 w 251"/>
                <a:gd name="T115" fmla="*/ 71 h 269"/>
                <a:gd name="T116" fmla="*/ 38 w 251"/>
                <a:gd name="T117" fmla="*/ 73 h 269"/>
                <a:gd name="T118" fmla="*/ 31 w 251"/>
                <a:gd name="T119" fmla="*/ 78 h 269"/>
                <a:gd name="T120" fmla="*/ 29 w 251"/>
                <a:gd name="T121" fmla="*/ 73 h 269"/>
                <a:gd name="T122" fmla="*/ 26 w 251"/>
                <a:gd name="T123" fmla="*/ 75 h 269"/>
                <a:gd name="T124" fmla="*/ 3 w 251"/>
                <a:gd name="T125" fmla="*/ 11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69">
                  <a:moveTo>
                    <a:pt x="0" y="144"/>
                  </a:moveTo>
                  <a:lnTo>
                    <a:pt x="0" y="165"/>
                  </a:lnTo>
                  <a:lnTo>
                    <a:pt x="5" y="172"/>
                  </a:lnTo>
                  <a:lnTo>
                    <a:pt x="29" y="196"/>
                  </a:lnTo>
                  <a:lnTo>
                    <a:pt x="33" y="201"/>
                  </a:lnTo>
                  <a:lnTo>
                    <a:pt x="43" y="210"/>
                  </a:lnTo>
                  <a:lnTo>
                    <a:pt x="55" y="224"/>
                  </a:lnTo>
                  <a:lnTo>
                    <a:pt x="62" y="224"/>
                  </a:lnTo>
                  <a:lnTo>
                    <a:pt x="62" y="227"/>
                  </a:lnTo>
                  <a:lnTo>
                    <a:pt x="64" y="227"/>
                  </a:lnTo>
                  <a:lnTo>
                    <a:pt x="64" y="227"/>
                  </a:lnTo>
                  <a:lnTo>
                    <a:pt x="67" y="227"/>
                  </a:lnTo>
                  <a:lnTo>
                    <a:pt x="67" y="229"/>
                  </a:lnTo>
                  <a:lnTo>
                    <a:pt x="62" y="229"/>
                  </a:lnTo>
                  <a:lnTo>
                    <a:pt x="67" y="234"/>
                  </a:lnTo>
                  <a:lnTo>
                    <a:pt x="71" y="236"/>
                  </a:lnTo>
                  <a:lnTo>
                    <a:pt x="97" y="248"/>
                  </a:lnTo>
                  <a:lnTo>
                    <a:pt x="133" y="262"/>
                  </a:lnTo>
                  <a:lnTo>
                    <a:pt x="142" y="267"/>
                  </a:lnTo>
                  <a:lnTo>
                    <a:pt x="145" y="269"/>
                  </a:lnTo>
                  <a:lnTo>
                    <a:pt x="147" y="269"/>
                  </a:lnTo>
                  <a:lnTo>
                    <a:pt x="149" y="269"/>
                  </a:lnTo>
                  <a:lnTo>
                    <a:pt x="149" y="269"/>
                  </a:lnTo>
                  <a:lnTo>
                    <a:pt x="152" y="269"/>
                  </a:lnTo>
                  <a:lnTo>
                    <a:pt x="154" y="267"/>
                  </a:lnTo>
                  <a:lnTo>
                    <a:pt x="152" y="262"/>
                  </a:lnTo>
                  <a:lnTo>
                    <a:pt x="161" y="255"/>
                  </a:lnTo>
                  <a:lnTo>
                    <a:pt x="164" y="255"/>
                  </a:lnTo>
                  <a:lnTo>
                    <a:pt x="173" y="248"/>
                  </a:lnTo>
                  <a:lnTo>
                    <a:pt x="173" y="248"/>
                  </a:lnTo>
                  <a:lnTo>
                    <a:pt x="173" y="248"/>
                  </a:lnTo>
                  <a:lnTo>
                    <a:pt x="180" y="246"/>
                  </a:lnTo>
                  <a:lnTo>
                    <a:pt x="183" y="243"/>
                  </a:lnTo>
                  <a:lnTo>
                    <a:pt x="190" y="243"/>
                  </a:lnTo>
                  <a:lnTo>
                    <a:pt x="190" y="236"/>
                  </a:lnTo>
                  <a:lnTo>
                    <a:pt x="183" y="236"/>
                  </a:lnTo>
                  <a:lnTo>
                    <a:pt x="183" y="236"/>
                  </a:lnTo>
                  <a:lnTo>
                    <a:pt x="183" y="227"/>
                  </a:lnTo>
                  <a:lnTo>
                    <a:pt x="197" y="229"/>
                  </a:lnTo>
                  <a:lnTo>
                    <a:pt x="197" y="234"/>
                  </a:lnTo>
                  <a:lnTo>
                    <a:pt x="197" y="236"/>
                  </a:lnTo>
                  <a:lnTo>
                    <a:pt x="213" y="236"/>
                  </a:lnTo>
                  <a:lnTo>
                    <a:pt x="213" y="229"/>
                  </a:lnTo>
                  <a:lnTo>
                    <a:pt x="218" y="224"/>
                  </a:lnTo>
                  <a:lnTo>
                    <a:pt x="218" y="222"/>
                  </a:lnTo>
                  <a:lnTo>
                    <a:pt x="223" y="222"/>
                  </a:lnTo>
                  <a:lnTo>
                    <a:pt x="239" y="208"/>
                  </a:lnTo>
                  <a:lnTo>
                    <a:pt x="244" y="205"/>
                  </a:lnTo>
                  <a:lnTo>
                    <a:pt x="244" y="198"/>
                  </a:lnTo>
                  <a:lnTo>
                    <a:pt x="244" y="194"/>
                  </a:lnTo>
                  <a:lnTo>
                    <a:pt x="244" y="191"/>
                  </a:lnTo>
                  <a:lnTo>
                    <a:pt x="244" y="182"/>
                  </a:lnTo>
                  <a:lnTo>
                    <a:pt x="251" y="182"/>
                  </a:lnTo>
                  <a:lnTo>
                    <a:pt x="251" y="177"/>
                  </a:lnTo>
                  <a:lnTo>
                    <a:pt x="251" y="175"/>
                  </a:lnTo>
                  <a:lnTo>
                    <a:pt x="244" y="175"/>
                  </a:lnTo>
                  <a:lnTo>
                    <a:pt x="244" y="172"/>
                  </a:lnTo>
                  <a:lnTo>
                    <a:pt x="244" y="168"/>
                  </a:lnTo>
                  <a:lnTo>
                    <a:pt x="237" y="168"/>
                  </a:lnTo>
                  <a:lnTo>
                    <a:pt x="237" y="160"/>
                  </a:lnTo>
                  <a:lnTo>
                    <a:pt x="230" y="160"/>
                  </a:lnTo>
                  <a:lnTo>
                    <a:pt x="230" y="151"/>
                  </a:lnTo>
                  <a:lnTo>
                    <a:pt x="230" y="149"/>
                  </a:lnTo>
                  <a:lnTo>
                    <a:pt x="230" y="132"/>
                  </a:lnTo>
                  <a:lnTo>
                    <a:pt x="230" y="106"/>
                  </a:lnTo>
                  <a:lnTo>
                    <a:pt x="223" y="106"/>
                  </a:lnTo>
                  <a:lnTo>
                    <a:pt x="223" y="97"/>
                  </a:lnTo>
                  <a:lnTo>
                    <a:pt x="221" y="94"/>
                  </a:lnTo>
                  <a:lnTo>
                    <a:pt x="221" y="94"/>
                  </a:lnTo>
                  <a:lnTo>
                    <a:pt x="223" y="92"/>
                  </a:lnTo>
                  <a:lnTo>
                    <a:pt x="223" y="89"/>
                  </a:lnTo>
                  <a:lnTo>
                    <a:pt x="223" y="87"/>
                  </a:lnTo>
                  <a:lnTo>
                    <a:pt x="223" y="85"/>
                  </a:lnTo>
                  <a:lnTo>
                    <a:pt x="223" y="78"/>
                  </a:lnTo>
                  <a:lnTo>
                    <a:pt x="223" y="73"/>
                  </a:lnTo>
                  <a:lnTo>
                    <a:pt x="225" y="71"/>
                  </a:lnTo>
                  <a:lnTo>
                    <a:pt x="223" y="68"/>
                  </a:lnTo>
                  <a:lnTo>
                    <a:pt x="221" y="68"/>
                  </a:lnTo>
                  <a:lnTo>
                    <a:pt x="221" y="66"/>
                  </a:lnTo>
                  <a:lnTo>
                    <a:pt x="223" y="63"/>
                  </a:lnTo>
                  <a:lnTo>
                    <a:pt x="225" y="63"/>
                  </a:lnTo>
                  <a:lnTo>
                    <a:pt x="225" y="63"/>
                  </a:lnTo>
                  <a:lnTo>
                    <a:pt x="225" y="61"/>
                  </a:lnTo>
                  <a:lnTo>
                    <a:pt x="225" y="59"/>
                  </a:lnTo>
                  <a:lnTo>
                    <a:pt x="223" y="56"/>
                  </a:lnTo>
                  <a:lnTo>
                    <a:pt x="223" y="52"/>
                  </a:lnTo>
                  <a:lnTo>
                    <a:pt x="225" y="49"/>
                  </a:lnTo>
                  <a:lnTo>
                    <a:pt x="228" y="45"/>
                  </a:lnTo>
                  <a:lnTo>
                    <a:pt x="230" y="45"/>
                  </a:lnTo>
                  <a:lnTo>
                    <a:pt x="232" y="37"/>
                  </a:lnTo>
                  <a:lnTo>
                    <a:pt x="232" y="35"/>
                  </a:lnTo>
                  <a:lnTo>
                    <a:pt x="232" y="28"/>
                  </a:lnTo>
                  <a:lnTo>
                    <a:pt x="235" y="21"/>
                  </a:lnTo>
                  <a:lnTo>
                    <a:pt x="235" y="18"/>
                  </a:lnTo>
                  <a:lnTo>
                    <a:pt x="237" y="16"/>
                  </a:lnTo>
                  <a:lnTo>
                    <a:pt x="235" y="16"/>
                  </a:lnTo>
                  <a:lnTo>
                    <a:pt x="230" y="11"/>
                  </a:lnTo>
                  <a:lnTo>
                    <a:pt x="228" y="11"/>
                  </a:lnTo>
                  <a:lnTo>
                    <a:pt x="223" y="14"/>
                  </a:lnTo>
                  <a:lnTo>
                    <a:pt x="218" y="11"/>
                  </a:lnTo>
                  <a:lnTo>
                    <a:pt x="216" y="11"/>
                  </a:lnTo>
                  <a:lnTo>
                    <a:pt x="213" y="11"/>
                  </a:lnTo>
                  <a:lnTo>
                    <a:pt x="211" y="11"/>
                  </a:lnTo>
                  <a:lnTo>
                    <a:pt x="209" y="11"/>
                  </a:lnTo>
                  <a:lnTo>
                    <a:pt x="209" y="9"/>
                  </a:lnTo>
                  <a:lnTo>
                    <a:pt x="206" y="7"/>
                  </a:lnTo>
                  <a:lnTo>
                    <a:pt x="204" y="7"/>
                  </a:lnTo>
                  <a:lnTo>
                    <a:pt x="202" y="7"/>
                  </a:lnTo>
                  <a:lnTo>
                    <a:pt x="197" y="4"/>
                  </a:lnTo>
                  <a:lnTo>
                    <a:pt x="192" y="4"/>
                  </a:lnTo>
                  <a:lnTo>
                    <a:pt x="187" y="4"/>
                  </a:lnTo>
                  <a:lnTo>
                    <a:pt x="185" y="4"/>
                  </a:lnTo>
                  <a:lnTo>
                    <a:pt x="180" y="2"/>
                  </a:lnTo>
                  <a:lnTo>
                    <a:pt x="178" y="0"/>
                  </a:lnTo>
                  <a:lnTo>
                    <a:pt x="173" y="2"/>
                  </a:lnTo>
                  <a:lnTo>
                    <a:pt x="168" y="4"/>
                  </a:lnTo>
                  <a:lnTo>
                    <a:pt x="161" y="9"/>
                  </a:lnTo>
                  <a:lnTo>
                    <a:pt x="159" y="11"/>
                  </a:lnTo>
                  <a:lnTo>
                    <a:pt x="157" y="14"/>
                  </a:lnTo>
                  <a:lnTo>
                    <a:pt x="154" y="14"/>
                  </a:lnTo>
                  <a:lnTo>
                    <a:pt x="154" y="16"/>
                  </a:lnTo>
                  <a:lnTo>
                    <a:pt x="152" y="18"/>
                  </a:lnTo>
                  <a:lnTo>
                    <a:pt x="147" y="21"/>
                  </a:lnTo>
                  <a:lnTo>
                    <a:pt x="147" y="21"/>
                  </a:lnTo>
                  <a:lnTo>
                    <a:pt x="142" y="28"/>
                  </a:lnTo>
                  <a:lnTo>
                    <a:pt x="145" y="28"/>
                  </a:lnTo>
                  <a:lnTo>
                    <a:pt x="145" y="33"/>
                  </a:lnTo>
                  <a:lnTo>
                    <a:pt x="142" y="37"/>
                  </a:lnTo>
                  <a:lnTo>
                    <a:pt x="140" y="42"/>
                  </a:lnTo>
                  <a:lnTo>
                    <a:pt x="140" y="47"/>
                  </a:lnTo>
                  <a:lnTo>
                    <a:pt x="138" y="49"/>
                  </a:lnTo>
                  <a:lnTo>
                    <a:pt x="140" y="52"/>
                  </a:lnTo>
                  <a:lnTo>
                    <a:pt x="140" y="52"/>
                  </a:lnTo>
                  <a:lnTo>
                    <a:pt x="135" y="52"/>
                  </a:lnTo>
                  <a:lnTo>
                    <a:pt x="131" y="56"/>
                  </a:lnTo>
                  <a:lnTo>
                    <a:pt x="123" y="56"/>
                  </a:lnTo>
                  <a:lnTo>
                    <a:pt x="121" y="59"/>
                  </a:lnTo>
                  <a:lnTo>
                    <a:pt x="119" y="59"/>
                  </a:lnTo>
                  <a:lnTo>
                    <a:pt x="116" y="61"/>
                  </a:lnTo>
                  <a:lnTo>
                    <a:pt x="116" y="61"/>
                  </a:lnTo>
                  <a:lnTo>
                    <a:pt x="119" y="63"/>
                  </a:lnTo>
                  <a:lnTo>
                    <a:pt x="119" y="63"/>
                  </a:lnTo>
                  <a:lnTo>
                    <a:pt x="116" y="66"/>
                  </a:lnTo>
                  <a:lnTo>
                    <a:pt x="116" y="71"/>
                  </a:lnTo>
                  <a:lnTo>
                    <a:pt x="114" y="73"/>
                  </a:lnTo>
                  <a:lnTo>
                    <a:pt x="112" y="73"/>
                  </a:lnTo>
                  <a:lnTo>
                    <a:pt x="109" y="73"/>
                  </a:lnTo>
                  <a:lnTo>
                    <a:pt x="109" y="73"/>
                  </a:lnTo>
                  <a:lnTo>
                    <a:pt x="109" y="75"/>
                  </a:lnTo>
                  <a:lnTo>
                    <a:pt x="109" y="82"/>
                  </a:lnTo>
                  <a:lnTo>
                    <a:pt x="104" y="82"/>
                  </a:lnTo>
                  <a:lnTo>
                    <a:pt x="102" y="82"/>
                  </a:lnTo>
                  <a:lnTo>
                    <a:pt x="95" y="80"/>
                  </a:lnTo>
                  <a:lnTo>
                    <a:pt x="93" y="75"/>
                  </a:lnTo>
                  <a:lnTo>
                    <a:pt x="90" y="75"/>
                  </a:lnTo>
                  <a:lnTo>
                    <a:pt x="88" y="78"/>
                  </a:lnTo>
                  <a:lnTo>
                    <a:pt x="88" y="73"/>
                  </a:lnTo>
                  <a:lnTo>
                    <a:pt x="86" y="68"/>
                  </a:lnTo>
                  <a:lnTo>
                    <a:pt x="83" y="68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71"/>
                  </a:lnTo>
                  <a:lnTo>
                    <a:pt x="81" y="73"/>
                  </a:lnTo>
                  <a:lnTo>
                    <a:pt x="78" y="73"/>
                  </a:lnTo>
                  <a:lnTo>
                    <a:pt x="76" y="73"/>
                  </a:lnTo>
                  <a:lnTo>
                    <a:pt x="67" y="73"/>
                  </a:lnTo>
                  <a:lnTo>
                    <a:pt x="55" y="68"/>
                  </a:lnTo>
                  <a:lnTo>
                    <a:pt x="48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3" y="66"/>
                  </a:lnTo>
                  <a:lnTo>
                    <a:pt x="41" y="66"/>
                  </a:lnTo>
                  <a:lnTo>
                    <a:pt x="38" y="66"/>
                  </a:lnTo>
                  <a:lnTo>
                    <a:pt x="41" y="71"/>
                  </a:lnTo>
                  <a:lnTo>
                    <a:pt x="38" y="73"/>
                  </a:lnTo>
                  <a:lnTo>
                    <a:pt x="38" y="73"/>
                  </a:lnTo>
                  <a:lnTo>
                    <a:pt x="38" y="73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1" y="78"/>
                  </a:lnTo>
                  <a:lnTo>
                    <a:pt x="31" y="73"/>
                  </a:lnTo>
                  <a:lnTo>
                    <a:pt x="29" y="73"/>
                  </a:lnTo>
                  <a:lnTo>
                    <a:pt x="29" y="73"/>
                  </a:lnTo>
                  <a:lnTo>
                    <a:pt x="29" y="75"/>
                  </a:lnTo>
                  <a:lnTo>
                    <a:pt x="29" y="7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3" y="113"/>
                  </a:lnTo>
                  <a:lnTo>
                    <a:pt x="3" y="11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88720820-B576-6EF6-4323-07E880D7B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392" y="3052178"/>
              <a:ext cx="441836" cy="630386"/>
            </a:xfrm>
            <a:custGeom>
              <a:avLst/>
              <a:gdLst>
                <a:gd name="T0" fmla="*/ 196 w 303"/>
                <a:gd name="T1" fmla="*/ 2 h 466"/>
                <a:gd name="T2" fmla="*/ 161 w 303"/>
                <a:gd name="T3" fmla="*/ 33 h 466"/>
                <a:gd name="T4" fmla="*/ 107 w 303"/>
                <a:gd name="T5" fmla="*/ 78 h 466"/>
                <a:gd name="T6" fmla="*/ 54 w 303"/>
                <a:gd name="T7" fmla="*/ 125 h 466"/>
                <a:gd name="T8" fmla="*/ 62 w 303"/>
                <a:gd name="T9" fmla="*/ 135 h 466"/>
                <a:gd name="T10" fmla="*/ 59 w 303"/>
                <a:gd name="T11" fmla="*/ 142 h 466"/>
                <a:gd name="T12" fmla="*/ 59 w 303"/>
                <a:gd name="T13" fmla="*/ 163 h 466"/>
                <a:gd name="T14" fmla="*/ 52 w 303"/>
                <a:gd name="T15" fmla="*/ 161 h 466"/>
                <a:gd name="T16" fmla="*/ 14 w 303"/>
                <a:gd name="T17" fmla="*/ 161 h 466"/>
                <a:gd name="T18" fmla="*/ 0 w 303"/>
                <a:gd name="T19" fmla="*/ 159 h 466"/>
                <a:gd name="T20" fmla="*/ 7 w 303"/>
                <a:gd name="T21" fmla="*/ 173 h 466"/>
                <a:gd name="T22" fmla="*/ 17 w 303"/>
                <a:gd name="T23" fmla="*/ 180 h 466"/>
                <a:gd name="T24" fmla="*/ 14 w 303"/>
                <a:gd name="T25" fmla="*/ 194 h 466"/>
                <a:gd name="T26" fmla="*/ 21 w 303"/>
                <a:gd name="T27" fmla="*/ 201 h 466"/>
                <a:gd name="T28" fmla="*/ 24 w 303"/>
                <a:gd name="T29" fmla="*/ 208 h 466"/>
                <a:gd name="T30" fmla="*/ 28 w 303"/>
                <a:gd name="T31" fmla="*/ 213 h 466"/>
                <a:gd name="T32" fmla="*/ 35 w 303"/>
                <a:gd name="T33" fmla="*/ 218 h 466"/>
                <a:gd name="T34" fmla="*/ 40 w 303"/>
                <a:gd name="T35" fmla="*/ 227 h 466"/>
                <a:gd name="T36" fmla="*/ 45 w 303"/>
                <a:gd name="T37" fmla="*/ 239 h 466"/>
                <a:gd name="T38" fmla="*/ 52 w 303"/>
                <a:gd name="T39" fmla="*/ 239 h 466"/>
                <a:gd name="T40" fmla="*/ 62 w 303"/>
                <a:gd name="T41" fmla="*/ 244 h 466"/>
                <a:gd name="T42" fmla="*/ 66 w 303"/>
                <a:gd name="T43" fmla="*/ 249 h 466"/>
                <a:gd name="T44" fmla="*/ 73 w 303"/>
                <a:gd name="T45" fmla="*/ 253 h 466"/>
                <a:gd name="T46" fmla="*/ 80 w 303"/>
                <a:gd name="T47" fmla="*/ 249 h 466"/>
                <a:gd name="T48" fmla="*/ 109 w 303"/>
                <a:gd name="T49" fmla="*/ 334 h 466"/>
                <a:gd name="T50" fmla="*/ 104 w 303"/>
                <a:gd name="T51" fmla="*/ 376 h 466"/>
                <a:gd name="T52" fmla="*/ 107 w 303"/>
                <a:gd name="T53" fmla="*/ 421 h 466"/>
                <a:gd name="T54" fmla="*/ 135 w 303"/>
                <a:gd name="T55" fmla="*/ 452 h 466"/>
                <a:gd name="T56" fmla="*/ 149 w 303"/>
                <a:gd name="T57" fmla="*/ 461 h 466"/>
                <a:gd name="T58" fmla="*/ 163 w 303"/>
                <a:gd name="T59" fmla="*/ 466 h 466"/>
                <a:gd name="T60" fmla="*/ 173 w 303"/>
                <a:gd name="T61" fmla="*/ 461 h 466"/>
                <a:gd name="T62" fmla="*/ 180 w 303"/>
                <a:gd name="T63" fmla="*/ 459 h 466"/>
                <a:gd name="T64" fmla="*/ 189 w 303"/>
                <a:gd name="T65" fmla="*/ 447 h 466"/>
                <a:gd name="T66" fmla="*/ 182 w 303"/>
                <a:gd name="T67" fmla="*/ 447 h 466"/>
                <a:gd name="T68" fmla="*/ 182 w 303"/>
                <a:gd name="T69" fmla="*/ 443 h 466"/>
                <a:gd name="T70" fmla="*/ 175 w 303"/>
                <a:gd name="T71" fmla="*/ 433 h 466"/>
                <a:gd name="T72" fmla="*/ 175 w 303"/>
                <a:gd name="T73" fmla="*/ 421 h 466"/>
                <a:gd name="T74" fmla="*/ 187 w 303"/>
                <a:gd name="T75" fmla="*/ 421 h 466"/>
                <a:gd name="T76" fmla="*/ 194 w 303"/>
                <a:gd name="T77" fmla="*/ 419 h 466"/>
                <a:gd name="T78" fmla="*/ 213 w 303"/>
                <a:gd name="T79" fmla="*/ 419 h 466"/>
                <a:gd name="T80" fmla="*/ 220 w 303"/>
                <a:gd name="T81" fmla="*/ 409 h 466"/>
                <a:gd name="T82" fmla="*/ 227 w 303"/>
                <a:gd name="T83" fmla="*/ 407 h 466"/>
                <a:gd name="T84" fmla="*/ 232 w 303"/>
                <a:gd name="T85" fmla="*/ 405 h 466"/>
                <a:gd name="T86" fmla="*/ 241 w 303"/>
                <a:gd name="T87" fmla="*/ 398 h 466"/>
                <a:gd name="T88" fmla="*/ 246 w 303"/>
                <a:gd name="T89" fmla="*/ 400 h 466"/>
                <a:gd name="T90" fmla="*/ 277 w 303"/>
                <a:gd name="T91" fmla="*/ 317 h 466"/>
                <a:gd name="T92" fmla="*/ 270 w 303"/>
                <a:gd name="T93" fmla="*/ 263 h 466"/>
                <a:gd name="T94" fmla="*/ 268 w 303"/>
                <a:gd name="T95" fmla="*/ 192 h 466"/>
                <a:gd name="T96" fmla="*/ 279 w 303"/>
                <a:gd name="T97" fmla="*/ 135 h 466"/>
                <a:gd name="T98" fmla="*/ 294 w 303"/>
                <a:gd name="T99" fmla="*/ 90 h 466"/>
                <a:gd name="T100" fmla="*/ 303 w 303"/>
                <a:gd name="T101" fmla="*/ 71 h 466"/>
                <a:gd name="T102" fmla="*/ 301 w 303"/>
                <a:gd name="T103" fmla="*/ 69 h 466"/>
                <a:gd name="T104" fmla="*/ 296 w 303"/>
                <a:gd name="T105" fmla="*/ 62 h 466"/>
                <a:gd name="T106" fmla="*/ 291 w 303"/>
                <a:gd name="T107" fmla="*/ 50 h 466"/>
                <a:gd name="T108" fmla="*/ 284 w 303"/>
                <a:gd name="T109" fmla="*/ 43 h 466"/>
                <a:gd name="T110" fmla="*/ 277 w 303"/>
                <a:gd name="T111" fmla="*/ 38 h 466"/>
                <a:gd name="T112" fmla="*/ 268 w 303"/>
                <a:gd name="T113" fmla="*/ 36 h 466"/>
                <a:gd name="T114" fmla="*/ 253 w 303"/>
                <a:gd name="T115" fmla="*/ 21 h 466"/>
                <a:gd name="T116" fmla="*/ 234 w 303"/>
                <a:gd name="T117" fmla="*/ 7 h 466"/>
                <a:gd name="T118" fmla="*/ 218 w 303"/>
                <a:gd name="T119" fmla="*/ 2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3" h="466">
                  <a:moveTo>
                    <a:pt x="204" y="2"/>
                  </a:moveTo>
                  <a:lnTo>
                    <a:pt x="201" y="2"/>
                  </a:lnTo>
                  <a:lnTo>
                    <a:pt x="201" y="2"/>
                  </a:lnTo>
                  <a:lnTo>
                    <a:pt x="196" y="2"/>
                  </a:lnTo>
                  <a:lnTo>
                    <a:pt x="168" y="28"/>
                  </a:lnTo>
                  <a:lnTo>
                    <a:pt x="166" y="31"/>
                  </a:lnTo>
                  <a:lnTo>
                    <a:pt x="163" y="31"/>
                  </a:lnTo>
                  <a:lnTo>
                    <a:pt x="161" y="33"/>
                  </a:lnTo>
                  <a:lnTo>
                    <a:pt x="140" y="52"/>
                  </a:lnTo>
                  <a:lnTo>
                    <a:pt x="133" y="57"/>
                  </a:lnTo>
                  <a:lnTo>
                    <a:pt x="107" y="78"/>
                  </a:lnTo>
                  <a:lnTo>
                    <a:pt x="107" y="78"/>
                  </a:lnTo>
                  <a:lnTo>
                    <a:pt x="102" y="83"/>
                  </a:lnTo>
                  <a:lnTo>
                    <a:pt x="54" y="121"/>
                  </a:lnTo>
                  <a:lnTo>
                    <a:pt x="54" y="123"/>
                  </a:lnTo>
                  <a:lnTo>
                    <a:pt x="54" y="125"/>
                  </a:lnTo>
                  <a:lnTo>
                    <a:pt x="57" y="125"/>
                  </a:lnTo>
                  <a:lnTo>
                    <a:pt x="57" y="130"/>
                  </a:lnTo>
                  <a:lnTo>
                    <a:pt x="62" y="133"/>
                  </a:lnTo>
                  <a:lnTo>
                    <a:pt x="62" y="135"/>
                  </a:lnTo>
                  <a:lnTo>
                    <a:pt x="62" y="137"/>
                  </a:lnTo>
                  <a:lnTo>
                    <a:pt x="62" y="142"/>
                  </a:lnTo>
                  <a:lnTo>
                    <a:pt x="59" y="142"/>
                  </a:lnTo>
                  <a:lnTo>
                    <a:pt x="59" y="142"/>
                  </a:lnTo>
                  <a:lnTo>
                    <a:pt x="59" y="147"/>
                  </a:lnTo>
                  <a:lnTo>
                    <a:pt x="59" y="154"/>
                  </a:lnTo>
                  <a:lnTo>
                    <a:pt x="59" y="161"/>
                  </a:lnTo>
                  <a:lnTo>
                    <a:pt x="59" y="163"/>
                  </a:lnTo>
                  <a:lnTo>
                    <a:pt x="59" y="166"/>
                  </a:lnTo>
                  <a:lnTo>
                    <a:pt x="57" y="166"/>
                  </a:lnTo>
                  <a:lnTo>
                    <a:pt x="54" y="163"/>
                  </a:lnTo>
                  <a:lnTo>
                    <a:pt x="52" y="161"/>
                  </a:lnTo>
                  <a:lnTo>
                    <a:pt x="45" y="161"/>
                  </a:lnTo>
                  <a:lnTo>
                    <a:pt x="43" y="161"/>
                  </a:lnTo>
                  <a:lnTo>
                    <a:pt x="40" y="161"/>
                  </a:lnTo>
                  <a:lnTo>
                    <a:pt x="14" y="161"/>
                  </a:lnTo>
                  <a:lnTo>
                    <a:pt x="14" y="161"/>
                  </a:lnTo>
                  <a:lnTo>
                    <a:pt x="14" y="163"/>
                  </a:lnTo>
                  <a:lnTo>
                    <a:pt x="7" y="161"/>
                  </a:lnTo>
                  <a:lnTo>
                    <a:pt x="0" y="159"/>
                  </a:lnTo>
                  <a:lnTo>
                    <a:pt x="2" y="163"/>
                  </a:lnTo>
                  <a:lnTo>
                    <a:pt x="5" y="168"/>
                  </a:lnTo>
                  <a:lnTo>
                    <a:pt x="7" y="170"/>
                  </a:lnTo>
                  <a:lnTo>
                    <a:pt x="7" y="173"/>
                  </a:lnTo>
                  <a:lnTo>
                    <a:pt x="9" y="178"/>
                  </a:lnTo>
                  <a:lnTo>
                    <a:pt x="9" y="180"/>
                  </a:lnTo>
                  <a:lnTo>
                    <a:pt x="12" y="180"/>
                  </a:lnTo>
                  <a:lnTo>
                    <a:pt x="17" y="180"/>
                  </a:lnTo>
                  <a:lnTo>
                    <a:pt x="17" y="182"/>
                  </a:lnTo>
                  <a:lnTo>
                    <a:pt x="17" y="187"/>
                  </a:lnTo>
                  <a:lnTo>
                    <a:pt x="14" y="189"/>
                  </a:lnTo>
                  <a:lnTo>
                    <a:pt x="14" y="194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21" y="201"/>
                  </a:lnTo>
                  <a:lnTo>
                    <a:pt x="24" y="204"/>
                  </a:lnTo>
                  <a:lnTo>
                    <a:pt x="24" y="204"/>
                  </a:lnTo>
                  <a:lnTo>
                    <a:pt x="26" y="206"/>
                  </a:lnTo>
                  <a:lnTo>
                    <a:pt x="24" y="208"/>
                  </a:lnTo>
                  <a:lnTo>
                    <a:pt x="24" y="211"/>
                  </a:lnTo>
                  <a:lnTo>
                    <a:pt x="24" y="211"/>
                  </a:lnTo>
                  <a:lnTo>
                    <a:pt x="24" y="213"/>
                  </a:lnTo>
                  <a:lnTo>
                    <a:pt x="28" y="213"/>
                  </a:lnTo>
                  <a:lnTo>
                    <a:pt x="31" y="213"/>
                  </a:lnTo>
                  <a:lnTo>
                    <a:pt x="33" y="213"/>
                  </a:lnTo>
                  <a:lnTo>
                    <a:pt x="35" y="215"/>
                  </a:lnTo>
                  <a:lnTo>
                    <a:pt x="35" y="218"/>
                  </a:lnTo>
                  <a:lnTo>
                    <a:pt x="33" y="220"/>
                  </a:lnTo>
                  <a:lnTo>
                    <a:pt x="35" y="222"/>
                  </a:lnTo>
                  <a:lnTo>
                    <a:pt x="38" y="225"/>
                  </a:lnTo>
                  <a:lnTo>
                    <a:pt x="40" y="227"/>
                  </a:lnTo>
                  <a:lnTo>
                    <a:pt x="43" y="230"/>
                  </a:lnTo>
                  <a:lnTo>
                    <a:pt x="45" y="237"/>
                  </a:lnTo>
                  <a:lnTo>
                    <a:pt x="43" y="237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7" y="237"/>
                  </a:lnTo>
                  <a:lnTo>
                    <a:pt x="50" y="237"/>
                  </a:lnTo>
                  <a:lnTo>
                    <a:pt x="52" y="239"/>
                  </a:lnTo>
                  <a:lnTo>
                    <a:pt x="57" y="241"/>
                  </a:lnTo>
                  <a:lnTo>
                    <a:pt x="57" y="239"/>
                  </a:lnTo>
                  <a:lnTo>
                    <a:pt x="59" y="241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59" y="244"/>
                  </a:lnTo>
                  <a:lnTo>
                    <a:pt x="62" y="246"/>
                  </a:lnTo>
                  <a:lnTo>
                    <a:pt x="66" y="249"/>
                  </a:lnTo>
                  <a:lnTo>
                    <a:pt x="69" y="249"/>
                  </a:lnTo>
                  <a:lnTo>
                    <a:pt x="71" y="249"/>
                  </a:lnTo>
                  <a:lnTo>
                    <a:pt x="71" y="251"/>
                  </a:lnTo>
                  <a:lnTo>
                    <a:pt x="73" y="253"/>
                  </a:lnTo>
                  <a:lnTo>
                    <a:pt x="76" y="253"/>
                  </a:lnTo>
                  <a:lnTo>
                    <a:pt x="78" y="251"/>
                  </a:lnTo>
                  <a:lnTo>
                    <a:pt x="78" y="251"/>
                  </a:lnTo>
                  <a:lnTo>
                    <a:pt x="80" y="249"/>
                  </a:lnTo>
                  <a:lnTo>
                    <a:pt x="80" y="258"/>
                  </a:lnTo>
                  <a:lnTo>
                    <a:pt x="85" y="286"/>
                  </a:lnTo>
                  <a:lnTo>
                    <a:pt x="88" y="310"/>
                  </a:lnTo>
                  <a:lnTo>
                    <a:pt x="109" y="334"/>
                  </a:lnTo>
                  <a:lnTo>
                    <a:pt x="109" y="336"/>
                  </a:lnTo>
                  <a:lnTo>
                    <a:pt x="107" y="343"/>
                  </a:lnTo>
                  <a:lnTo>
                    <a:pt x="104" y="362"/>
                  </a:lnTo>
                  <a:lnTo>
                    <a:pt x="104" y="376"/>
                  </a:lnTo>
                  <a:lnTo>
                    <a:pt x="99" y="379"/>
                  </a:lnTo>
                  <a:lnTo>
                    <a:pt x="97" y="405"/>
                  </a:lnTo>
                  <a:lnTo>
                    <a:pt x="102" y="414"/>
                  </a:lnTo>
                  <a:lnTo>
                    <a:pt x="107" y="421"/>
                  </a:lnTo>
                  <a:lnTo>
                    <a:pt x="109" y="428"/>
                  </a:lnTo>
                  <a:lnTo>
                    <a:pt x="114" y="433"/>
                  </a:lnTo>
                  <a:lnTo>
                    <a:pt x="125" y="438"/>
                  </a:lnTo>
                  <a:lnTo>
                    <a:pt x="135" y="452"/>
                  </a:lnTo>
                  <a:lnTo>
                    <a:pt x="135" y="452"/>
                  </a:lnTo>
                  <a:lnTo>
                    <a:pt x="142" y="457"/>
                  </a:lnTo>
                  <a:lnTo>
                    <a:pt x="147" y="459"/>
                  </a:lnTo>
                  <a:lnTo>
                    <a:pt x="149" y="461"/>
                  </a:lnTo>
                  <a:lnTo>
                    <a:pt x="151" y="461"/>
                  </a:lnTo>
                  <a:lnTo>
                    <a:pt x="163" y="464"/>
                  </a:lnTo>
                  <a:lnTo>
                    <a:pt x="163" y="464"/>
                  </a:lnTo>
                  <a:lnTo>
                    <a:pt x="163" y="466"/>
                  </a:lnTo>
                  <a:lnTo>
                    <a:pt x="166" y="466"/>
                  </a:lnTo>
                  <a:lnTo>
                    <a:pt x="166" y="466"/>
                  </a:lnTo>
                  <a:lnTo>
                    <a:pt x="170" y="464"/>
                  </a:lnTo>
                  <a:lnTo>
                    <a:pt x="173" y="461"/>
                  </a:lnTo>
                  <a:lnTo>
                    <a:pt x="175" y="459"/>
                  </a:lnTo>
                  <a:lnTo>
                    <a:pt x="178" y="459"/>
                  </a:lnTo>
                  <a:lnTo>
                    <a:pt x="180" y="459"/>
                  </a:lnTo>
                  <a:lnTo>
                    <a:pt x="180" y="459"/>
                  </a:lnTo>
                  <a:lnTo>
                    <a:pt x="189" y="452"/>
                  </a:lnTo>
                  <a:lnTo>
                    <a:pt x="189" y="450"/>
                  </a:lnTo>
                  <a:lnTo>
                    <a:pt x="189" y="450"/>
                  </a:lnTo>
                  <a:lnTo>
                    <a:pt x="189" y="447"/>
                  </a:lnTo>
                  <a:lnTo>
                    <a:pt x="187" y="447"/>
                  </a:lnTo>
                  <a:lnTo>
                    <a:pt x="187" y="447"/>
                  </a:lnTo>
                  <a:lnTo>
                    <a:pt x="187" y="447"/>
                  </a:lnTo>
                  <a:lnTo>
                    <a:pt x="182" y="447"/>
                  </a:lnTo>
                  <a:lnTo>
                    <a:pt x="180" y="447"/>
                  </a:lnTo>
                  <a:lnTo>
                    <a:pt x="180" y="445"/>
                  </a:lnTo>
                  <a:lnTo>
                    <a:pt x="182" y="443"/>
                  </a:lnTo>
                  <a:lnTo>
                    <a:pt x="182" y="443"/>
                  </a:lnTo>
                  <a:lnTo>
                    <a:pt x="180" y="440"/>
                  </a:lnTo>
                  <a:lnTo>
                    <a:pt x="180" y="438"/>
                  </a:lnTo>
                  <a:lnTo>
                    <a:pt x="178" y="435"/>
                  </a:lnTo>
                  <a:lnTo>
                    <a:pt x="175" y="433"/>
                  </a:lnTo>
                  <a:lnTo>
                    <a:pt x="173" y="433"/>
                  </a:lnTo>
                  <a:lnTo>
                    <a:pt x="173" y="426"/>
                  </a:lnTo>
                  <a:lnTo>
                    <a:pt x="173" y="424"/>
                  </a:lnTo>
                  <a:lnTo>
                    <a:pt x="175" y="421"/>
                  </a:lnTo>
                  <a:lnTo>
                    <a:pt x="180" y="421"/>
                  </a:lnTo>
                  <a:lnTo>
                    <a:pt x="182" y="421"/>
                  </a:lnTo>
                  <a:lnTo>
                    <a:pt x="185" y="421"/>
                  </a:lnTo>
                  <a:lnTo>
                    <a:pt x="187" y="421"/>
                  </a:lnTo>
                  <a:lnTo>
                    <a:pt x="187" y="421"/>
                  </a:lnTo>
                  <a:lnTo>
                    <a:pt x="192" y="419"/>
                  </a:lnTo>
                  <a:lnTo>
                    <a:pt x="192" y="419"/>
                  </a:lnTo>
                  <a:lnTo>
                    <a:pt x="194" y="419"/>
                  </a:lnTo>
                  <a:lnTo>
                    <a:pt x="194" y="419"/>
                  </a:lnTo>
                  <a:lnTo>
                    <a:pt x="206" y="419"/>
                  </a:lnTo>
                  <a:lnTo>
                    <a:pt x="208" y="421"/>
                  </a:lnTo>
                  <a:lnTo>
                    <a:pt x="213" y="419"/>
                  </a:lnTo>
                  <a:lnTo>
                    <a:pt x="213" y="419"/>
                  </a:lnTo>
                  <a:lnTo>
                    <a:pt x="213" y="416"/>
                  </a:lnTo>
                  <a:lnTo>
                    <a:pt x="215" y="414"/>
                  </a:lnTo>
                  <a:lnTo>
                    <a:pt x="220" y="409"/>
                  </a:lnTo>
                  <a:lnTo>
                    <a:pt x="220" y="409"/>
                  </a:lnTo>
                  <a:lnTo>
                    <a:pt x="223" y="409"/>
                  </a:lnTo>
                  <a:lnTo>
                    <a:pt x="225" y="409"/>
                  </a:lnTo>
                  <a:lnTo>
                    <a:pt x="227" y="407"/>
                  </a:lnTo>
                  <a:lnTo>
                    <a:pt x="227" y="407"/>
                  </a:lnTo>
                  <a:lnTo>
                    <a:pt x="230" y="405"/>
                  </a:lnTo>
                  <a:lnTo>
                    <a:pt x="230" y="405"/>
                  </a:lnTo>
                  <a:lnTo>
                    <a:pt x="232" y="405"/>
                  </a:lnTo>
                  <a:lnTo>
                    <a:pt x="237" y="402"/>
                  </a:lnTo>
                  <a:lnTo>
                    <a:pt x="237" y="400"/>
                  </a:lnTo>
                  <a:lnTo>
                    <a:pt x="239" y="398"/>
                  </a:lnTo>
                  <a:lnTo>
                    <a:pt x="241" y="398"/>
                  </a:lnTo>
                  <a:lnTo>
                    <a:pt x="244" y="400"/>
                  </a:lnTo>
                  <a:lnTo>
                    <a:pt x="244" y="398"/>
                  </a:lnTo>
                  <a:lnTo>
                    <a:pt x="244" y="400"/>
                  </a:lnTo>
                  <a:lnTo>
                    <a:pt x="246" y="400"/>
                  </a:lnTo>
                  <a:lnTo>
                    <a:pt x="246" y="402"/>
                  </a:lnTo>
                  <a:lnTo>
                    <a:pt x="246" y="402"/>
                  </a:lnTo>
                  <a:lnTo>
                    <a:pt x="260" y="367"/>
                  </a:lnTo>
                  <a:lnTo>
                    <a:pt x="277" y="317"/>
                  </a:lnTo>
                  <a:lnTo>
                    <a:pt x="275" y="308"/>
                  </a:lnTo>
                  <a:lnTo>
                    <a:pt x="275" y="298"/>
                  </a:lnTo>
                  <a:lnTo>
                    <a:pt x="272" y="272"/>
                  </a:lnTo>
                  <a:lnTo>
                    <a:pt x="270" y="263"/>
                  </a:lnTo>
                  <a:lnTo>
                    <a:pt x="270" y="258"/>
                  </a:lnTo>
                  <a:lnTo>
                    <a:pt x="265" y="232"/>
                  </a:lnTo>
                  <a:lnTo>
                    <a:pt x="263" y="211"/>
                  </a:lnTo>
                  <a:lnTo>
                    <a:pt x="268" y="192"/>
                  </a:lnTo>
                  <a:lnTo>
                    <a:pt x="270" y="170"/>
                  </a:lnTo>
                  <a:lnTo>
                    <a:pt x="275" y="149"/>
                  </a:lnTo>
                  <a:lnTo>
                    <a:pt x="279" y="135"/>
                  </a:lnTo>
                  <a:lnTo>
                    <a:pt x="279" y="135"/>
                  </a:lnTo>
                  <a:lnTo>
                    <a:pt x="284" y="118"/>
                  </a:lnTo>
                  <a:lnTo>
                    <a:pt x="286" y="116"/>
                  </a:lnTo>
                  <a:lnTo>
                    <a:pt x="289" y="104"/>
                  </a:lnTo>
                  <a:lnTo>
                    <a:pt x="294" y="90"/>
                  </a:lnTo>
                  <a:lnTo>
                    <a:pt x="301" y="78"/>
                  </a:lnTo>
                  <a:lnTo>
                    <a:pt x="301" y="76"/>
                  </a:lnTo>
                  <a:lnTo>
                    <a:pt x="303" y="71"/>
                  </a:lnTo>
                  <a:lnTo>
                    <a:pt x="303" y="71"/>
                  </a:lnTo>
                  <a:lnTo>
                    <a:pt x="303" y="69"/>
                  </a:lnTo>
                  <a:lnTo>
                    <a:pt x="303" y="69"/>
                  </a:lnTo>
                  <a:lnTo>
                    <a:pt x="303" y="69"/>
                  </a:lnTo>
                  <a:lnTo>
                    <a:pt x="301" y="69"/>
                  </a:lnTo>
                  <a:lnTo>
                    <a:pt x="298" y="69"/>
                  </a:lnTo>
                  <a:lnTo>
                    <a:pt x="296" y="66"/>
                  </a:lnTo>
                  <a:lnTo>
                    <a:pt x="298" y="64"/>
                  </a:lnTo>
                  <a:lnTo>
                    <a:pt x="296" y="62"/>
                  </a:lnTo>
                  <a:lnTo>
                    <a:pt x="294" y="57"/>
                  </a:lnTo>
                  <a:lnTo>
                    <a:pt x="294" y="55"/>
                  </a:lnTo>
                  <a:lnTo>
                    <a:pt x="291" y="55"/>
                  </a:lnTo>
                  <a:lnTo>
                    <a:pt x="291" y="50"/>
                  </a:lnTo>
                  <a:lnTo>
                    <a:pt x="289" y="50"/>
                  </a:lnTo>
                  <a:lnTo>
                    <a:pt x="286" y="47"/>
                  </a:lnTo>
                  <a:lnTo>
                    <a:pt x="286" y="45"/>
                  </a:lnTo>
                  <a:lnTo>
                    <a:pt x="284" y="43"/>
                  </a:lnTo>
                  <a:lnTo>
                    <a:pt x="282" y="40"/>
                  </a:lnTo>
                  <a:lnTo>
                    <a:pt x="279" y="40"/>
                  </a:lnTo>
                  <a:lnTo>
                    <a:pt x="277" y="38"/>
                  </a:lnTo>
                  <a:lnTo>
                    <a:pt x="277" y="38"/>
                  </a:lnTo>
                  <a:lnTo>
                    <a:pt x="275" y="38"/>
                  </a:lnTo>
                  <a:lnTo>
                    <a:pt x="272" y="38"/>
                  </a:lnTo>
                  <a:lnTo>
                    <a:pt x="270" y="38"/>
                  </a:lnTo>
                  <a:lnTo>
                    <a:pt x="268" y="36"/>
                  </a:lnTo>
                  <a:lnTo>
                    <a:pt x="258" y="31"/>
                  </a:lnTo>
                  <a:lnTo>
                    <a:pt x="258" y="31"/>
                  </a:lnTo>
                  <a:lnTo>
                    <a:pt x="256" y="26"/>
                  </a:lnTo>
                  <a:lnTo>
                    <a:pt x="253" y="21"/>
                  </a:lnTo>
                  <a:lnTo>
                    <a:pt x="251" y="19"/>
                  </a:lnTo>
                  <a:lnTo>
                    <a:pt x="246" y="14"/>
                  </a:lnTo>
                  <a:lnTo>
                    <a:pt x="237" y="10"/>
                  </a:lnTo>
                  <a:lnTo>
                    <a:pt x="234" y="7"/>
                  </a:lnTo>
                  <a:lnTo>
                    <a:pt x="232" y="5"/>
                  </a:lnTo>
                  <a:lnTo>
                    <a:pt x="225" y="2"/>
                  </a:lnTo>
                  <a:lnTo>
                    <a:pt x="220" y="0"/>
                  </a:lnTo>
                  <a:lnTo>
                    <a:pt x="218" y="2"/>
                  </a:lnTo>
                  <a:lnTo>
                    <a:pt x="215" y="2"/>
                  </a:lnTo>
                  <a:lnTo>
                    <a:pt x="204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168FE511-7758-2B35-CBD0-6B60D2822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984" y="1714299"/>
              <a:ext cx="335387" cy="336838"/>
            </a:xfrm>
            <a:custGeom>
              <a:avLst/>
              <a:gdLst>
                <a:gd name="T0" fmla="*/ 31 w 230"/>
                <a:gd name="T1" fmla="*/ 62 h 249"/>
                <a:gd name="T2" fmla="*/ 21 w 230"/>
                <a:gd name="T3" fmla="*/ 64 h 249"/>
                <a:gd name="T4" fmla="*/ 17 w 230"/>
                <a:gd name="T5" fmla="*/ 71 h 249"/>
                <a:gd name="T6" fmla="*/ 9 w 230"/>
                <a:gd name="T7" fmla="*/ 78 h 249"/>
                <a:gd name="T8" fmla="*/ 5 w 230"/>
                <a:gd name="T9" fmla="*/ 88 h 249"/>
                <a:gd name="T10" fmla="*/ 0 w 230"/>
                <a:gd name="T11" fmla="*/ 104 h 249"/>
                <a:gd name="T12" fmla="*/ 5 w 230"/>
                <a:gd name="T13" fmla="*/ 114 h 249"/>
                <a:gd name="T14" fmla="*/ 12 w 230"/>
                <a:gd name="T15" fmla="*/ 121 h 249"/>
                <a:gd name="T16" fmla="*/ 14 w 230"/>
                <a:gd name="T17" fmla="*/ 128 h 249"/>
                <a:gd name="T18" fmla="*/ 17 w 230"/>
                <a:gd name="T19" fmla="*/ 147 h 249"/>
                <a:gd name="T20" fmla="*/ 26 w 230"/>
                <a:gd name="T21" fmla="*/ 156 h 249"/>
                <a:gd name="T22" fmla="*/ 33 w 230"/>
                <a:gd name="T23" fmla="*/ 163 h 249"/>
                <a:gd name="T24" fmla="*/ 40 w 230"/>
                <a:gd name="T25" fmla="*/ 170 h 249"/>
                <a:gd name="T26" fmla="*/ 52 w 230"/>
                <a:gd name="T27" fmla="*/ 185 h 249"/>
                <a:gd name="T28" fmla="*/ 66 w 230"/>
                <a:gd name="T29" fmla="*/ 196 h 249"/>
                <a:gd name="T30" fmla="*/ 73 w 230"/>
                <a:gd name="T31" fmla="*/ 201 h 249"/>
                <a:gd name="T32" fmla="*/ 85 w 230"/>
                <a:gd name="T33" fmla="*/ 199 h 249"/>
                <a:gd name="T34" fmla="*/ 111 w 230"/>
                <a:gd name="T35" fmla="*/ 199 h 249"/>
                <a:gd name="T36" fmla="*/ 121 w 230"/>
                <a:gd name="T37" fmla="*/ 194 h 249"/>
                <a:gd name="T38" fmla="*/ 130 w 230"/>
                <a:gd name="T39" fmla="*/ 194 h 249"/>
                <a:gd name="T40" fmla="*/ 156 w 230"/>
                <a:gd name="T41" fmla="*/ 220 h 249"/>
                <a:gd name="T42" fmla="*/ 170 w 230"/>
                <a:gd name="T43" fmla="*/ 232 h 249"/>
                <a:gd name="T44" fmla="*/ 180 w 230"/>
                <a:gd name="T45" fmla="*/ 244 h 249"/>
                <a:gd name="T46" fmla="*/ 187 w 230"/>
                <a:gd name="T47" fmla="*/ 246 h 249"/>
                <a:gd name="T48" fmla="*/ 204 w 230"/>
                <a:gd name="T49" fmla="*/ 241 h 249"/>
                <a:gd name="T50" fmla="*/ 213 w 230"/>
                <a:gd name="T51" fmla="*/ 237 h 249"/>
                <a:gd name="T52" fmla="*/ 215 w 230"/>
                <a:gd name="T53" fmla="*/ 230 h 249"/>
                <a:gd name="T54" fmla="*/ 220 w 230"/>
                <a:gd name="T55" fmla="*/ 218 h 249"/>
                <a:gd name="T56" fmla="*/ 227 w 230"/>
                <a:gd name="T57" fmla="*/ 213 h 249"/>
                <a:gd name="T58" fmla="*/ 230 w 230"/>
                <a:gd name="T59" fmla="*/ 201 h 249"/>
                <a:gd name="T60" fmla="*/ 230 w 230"/>
                <a:gd name="T61" fmla="*/ 194 h 249"/>
                <a:gd name="T62" fmla="*/ 223 w 230"/>
                <a:gd name="T63" fmla="*/ 182 h 249"/>
                <a:gd name="T64" fmla="*/ 213 w 230"/>
                <a:gd name="T65" fmla="*/ 170 h 249"/>
                <a:gd name="T66" fmla="*/ 192 w 230"/>
                <a:gd name="T67" fmla="*/ 140 h 249"/>
                <a:gd name="T68" fmla="*/ 194 w 230"/>
                <a:gd name="T69" fmla="*/ 128 h 249"/>
                <a:gd name="T70" fmla="*/ 196 w 230"/>
                <a:gd name="T71" fmla="*/ 99 h 249"/>
                <a:gd name="T72" fmla="*/ 199 w 230"/>
                <a:gd name="T73" fmla="*/ 62 h 249"/>
                <a:gd name="T74" fmla="*/ 196 w 230"/>
                <a:gd name="T75" fmla="*/ 43 h 249"/>
                <a:gd name="T76" fmla="*/ 180 w 230"/>
                <a:gd name="T77" fmla="*/ 24 h 249"/>
                <a:gd name="T78" fmla="*/ 140 w 230"/>
                <a:gd name="T79" fmla="*/ 7 h 249"/>
                <a:gd name="T80" fmla="*/ 102 w 230"/>
                <a:gd name="T81" fmla="*/ 2 h 249"/>
                <a:gd name="T82" fmla="*/ 90 w 230"/>
                <a:gd name="T83" fmla="*/ 2 h 249"/>
                <a:gd name="T84" fmla="*/ 83 w 230"/>
                <a:gd name="T85" fmla="*/ 5 h 249"/>
                <a:gd name="T86" fmla="*/ 71 w 230"/>
                <a:gd name="T87" fmla="*/ 17 h 249"/>
                <a:gd name="T88" fmla="*/ 64 w 230"/>
                <a:gd name="T89" fmla="*/ 26 h 249"/>
                <a:gd name="T90" fmla="*/ 54 w 230"/>
                <a:gd name="T91" fmla="*/ 36 h 249"/>
                <a:gd name="T92" fmla="*/ 43 w 230"/>
                <a:gd name="T93" fmla="*/ 40 h 249"/>
                <a:gd name="T94" fmla="*/ 43 w 230"/>
                <a:gd name="T95" fmla="*/ 4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0" h="249">
                  <a:moveTo>
                    <a:pt x="31" y="62"/>
                  </a:moveTo>
                  <a:lnTo>
                    <a:pt x="31" y="62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26" y="62"/>
                  </a:lnTo>
                  <a:lnTo>
                    <a:pt x="26" y="64"/>
                  </a:lnTo>
                  <a:lnTo>
                    <a:pt x="24" y="64"/>
                  </a:lnTo>
                  <a:lnTo>
                    <a:pt x="21" y="64"/>
                  </a:lnTo>
                  <a:lnTo>
                    <a:pt x="19" y="64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7" y="73"/>
                  </a:lnTo>
                  <a:lnTo>
                    <a:pt x="12" y="76"/>
                  </a:lnTo>
                  <a:lnTo>
                    <a:pt x="9" y="78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5" y="88"/>
                  </a:lnTo>
                  <a:lnTo>
                    <a:pt x="7" y="92"/>
                  </a:lnTo>
                  <a:lnTo>
                    <a:pt x="5" y="95"/>
                  </a:lnTo>
                  <a:lnTo>
                    <a:pt x="2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5" y="114"/>
                  </a:lnTo>
                  <a:lnTo>
                    <a:pt x="5" y="114"/>
                  </a:lnTo>
                  <a:lnTo>
                    <a:pt x="7" y="114"/>
                  </a:lnTo>
                  <a:lnTo>
                    <a:pt x="7" y="116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4" y="128"/>
                  </a:lnTo>
                  <a:lnTo>
                    <a:pt x="14" y="133"/>
                  </a:lnTo>
                  <a:lnTo>
                    <a:pt x="14" y="137"/>
                  </a:lnTo>
                  <a:lnTo>
                    <a:pt x="14" y="144"/>
                  </a:lnTo>
                  <a:lnTo>
                    <a:pt x="17" y="147"/>
                  </a:lnTo>
                  <a:lnTo>
                    <a:pt x="17" y="149"/>
                  </a:lnTo>
                  <a:lnTo>
                    <a:pt x="17" y="149"/>
                  </a:lnTo>
                  <a:lnTo>
                    <a:pt x="21" y="154"/>
                  </a:lnTo>
                  <a:lnTo>
                    <a:pt x="26" y="156"/>
                  </a:lnTo>
                  <a:lnTo>
                    <a:pt x="31" y="156"/>
                  </a:lnTo>
                  <a:lnTo>
                    <a:pt x="31" y="161"/>
                  </a:lnTo>
                  <a:lnTo>
                    <a:pt x="31" y="161"/>
                  </a:lnTo>
                  <a:lnTo>
                    <a:pt x="33" y="163"/>
                  </a:lnTo>
                  <a:lnTo>
                    <a:pt x="33" y="166"/>
                  </a:lnTo>
                  <a:lnTo>
                    <a:pt x="35" y="168"/>
                  </a:lnTo>
                  <a:lnTo>
                    <a:pt x="38" y="170"/>
                  </a:lnTo>
                  <a:lnTo>
                    <a:pt x="40" y="170"/>
                  </a:lnTo>
                  <a:lnTo>
                    <a:pt x="45" y="175"/>
                  </a:lnTo>
                  <a:lnTo>
                    <a:pt x="50" y="178"/>
                  </a:lnTo>
                  <a:lnTo>
                    <a:pt x="50" y="180"/>
                  </a:lnTo>
                  <a:lnTo>
                    <a:pt x="52" y="185"/>
                  </a:lnTo>
                  <a:lnTo>
                    <a:pt x="57" y="187"/>
                  </a:lnTo>
                  <a:lnTo>
                    <a:pt x="57" y="189"/>
                  </a:lnTo>
                  <a:lnTo>
                    <a:pt x="62" y="192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71" y="199"/>
                  </a:lnTo>
                  <a:lnTo>
                    <a:pt x="73" y="201"/>
                  </a:lnTo>
                  <a:lnTo>
                    <a:pt x="73" y="201"/>
                  </a:lnTo>
                  <a:lnTo>
                    <a:pt x="73" y="201"/>
                  </a:lnTo>
                  <a:lnTo>
                    <a:pt x="83" y="199"/>
                  </a:lnTo>
                  <a:lnTo>
                    <a:pt x="85" y="199"/>
                  </a:lnTo>
                  <a:lnTo>
                    <a:pt x="85" y="199"/>
                  </a:lnTo>
                  <a:lnTo>
                    <a:pt x="85" y="199"/>
                  </a:lnTo>
                  <a:lnTo>
                    <a:pt x="90" y="199"/>
                  </a:lnTo>
                  <a:lnTo>
                    <a:pt x="95" y="199"/>
                  </a:lnTo>
                  <a:lnTo>
                    <a:pt x="111" y="199"/>
                  </a:lnTo>
                  <a:lnTo>
                    <a:pt x="116" y="196"/>
                  </a:lnTo>
                  <a:lnTo>
                    <a:pt x="118" y="196"/>
                  </a:lnTo>
                  <a:lnTo>
                    <a:pt x="118" y="196"/>
                  </a:lnTo>
                  <a:lnTo>
                    <a:pt x="121" y="194"/>
                  </a:lnTo>
                  <a:lnTo>
                    <a:pt x="123" y="199"/>
                  </a:lnTo>
                  <a:lnTo>
                    <a:pt x="125" y="199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37" y="201"/>
                  </a:lnTo>
                  <a:lnTo>
                    <a:pt x="147" y="211"/>
                  </a:lnTo>
                  <a:lnTo>
                    <a:pt x="151" y="215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66" y="227"/>
                  </a:lnTo>
                  <a:lnTo>
                    <a:pt x="168" y="230"/>
                  </a:lnTo>
                  <a:lnTo>
                    <a:pt x="170" y="232"/>
                  </a:lnTo>
                  <a:lnTo>
                    <a:pt x="170" y="232"/>
                  </a:lnTo>
                  <a:lnTo>
                    <a:pt x="170" y="234"/>
                  </a:lnTo>
                  <a:lnTo>
                    <a:pt x="178" y="241"/>
                  </a:lnTo>
                  <a:lnTo>
                    <a:pt x="180" y="244"/>
                  </a:lnTo>
                  <a:lnTo>
                    <a:pt x="182" y="244"/>
                  </a:lnTo>
                  <a:lnTo>
                    <a:pt x="182" y="246"/>
                  </a:lnTo>
                  <a:lnTo>
                    <a:pt x="185" y="249"/>
                  </a:lnTo>
                  <a:lnTo>
                    <a:pt x="187" y="246"/>
                  </a:lnTo>
                  <a:lnTo>
                    <a:pt x="189" y="246"/>
                  </a:lnTo>
                  <a:lnTo>
                    <a:pt x="194" y="241"/>
                  </a:lnTo>
                  <a:lnTo>
                    <a:pt x="199" y="241"/>
                  </a:lnTo>
                  <a:lnTo>
                    <a:pt x="204" y="241"/>
                  </a:lnTo>
                  <a:lnTo>
                    <a:pt x="206" y="241"/>
                  </a:lnTo>
                  <a:lnTo>
                    <a:pt x="208" y="239"/>
                  </a:lnTo>
                  <a:lnTo>
                    <a:pt x="211" y="237"/>
                  </a:lnTo>
                  <a:lnTo>
                    <a:pt x="213" y="237"/>
                  </a:lnTo>
                  <a:lnTo>
                    <a:pt x="213" y="232"/>
                  </a:lnTo>
                  <a:lnTo>
                    <a:pt x="213" y="232"/>
                  </a:lnTo>
                  <a:lnTo>
                    <a:pt x="215" y="230"/>
                  </a:lnTo>
                  <a:lnTo>
                    <a:pt x="215" y="230"/>
                  </a:lnTo>
                  <a:lnTo>
                    <a:pt x="215" y="227"/>
                  </a:lnTo>
                  <a:lnTo>
                    <a:pt x="218" y="225"/>
                  </a:lnTo>
                  <a:lnTo>
                    <a:pt x="220" y="218"/>
                  </a:lnTo>
                  <a:lnTo>
                    <a:pt x="220" y="218"/>
                  </a:lnTo>
                  <a:lnTo>
                    <a:pt x="223" y="218"/>
                  </a:lnTo>
                  <a:lnTo>
                    <a:pt x="225" y="213"/>
                  </a:lnTo>
                  <a:lnTo>
                    <a:pt x="225" y="213"/>
                  </a:lnTo>
                  <a:lnTo>
                    <a:pt x="227" y="213"/>
                  </a:lnTo>
                  <a:lnTo>
                    <a:pt x="227" y="208"/>
                  </a:lnTo>
                  <a:lnTo>
                    <a:pt x="230" y="204"/>
                  </a:lnTo>
                  <a:lnTo>
                    <a:pt x="227" y="204"/>
                  </a:lnTo>
                  <a:lnTo>
                    <a:pt x="230" y="201"/>
                  </a:lnTo>
                  <a:lnTo>
                    <a:pt x="230" y="201"/>
                  </a:lnTo>
                  <a:lnTo>
                    <a:pt x="230" y="201"/>
                  </a:lnTo>
                  <a:lnTo>
                    <a:pt x="230" y="194"/>
                  </a:lnTo>
                  <a:lnTo>
                    <a:pt x="230" y="194"/>
                  </a:lnTo>
                  <a:lnTo>
                    <a:pt x="230" y="192"/>
                  </a:lnTo>
                  <a:lnTo>
                    <a:pt x="230" y="192"/>
                  </a:lnTo>
                  <a:lnTo>
                    <a:pt x="225" y="185"/>
                  </a:lnTo>
                  <a:lnTo>
                    <a:pt x="223" y="182"/>
                  </a:lnTo>
                  <a:lnTo>
                    <a:pt x="220" y="180"/>
                  </a:lnTo>
                  <a:lnTo>
                    <a:pt x="220" y="178"/>
                  </a:lnTo>
                  <a:lnTo>
                    <a:pt x="215" y="173"/>
                  </a:lnTo>
                  <a:lnTo>
                    <a:pt x="213" y="170"/>
                  </a:lnTo>
                  <a:lnTo>
                    <a:pt x="211" y="166"/>
                  </a:lnTo>
                  <a:lnTo>
                    <a:pt x="196" y="147"/>
                  </a:lnTo>
                  <a:lnTo>
                    <a:pt x="194" y="147"/>
                  </a:lnTo>
                  <a:lnTo>
                    <a:pt x="192" y="140"/>
                  </a:lnTo>
                  <a:lnTo>
                    <a:pt x="192" y="133"/>
                  </a:lnTo>
                  <a:lnTo>
                    <a:pt x="192" y="133"/>
                  </a:lnTo>
                  <a:lnTo>
                    <a:pt x="194" y="130"/>
                  </a:lnTo>
                  <a:lnTo>
                    <a:pt x="194" y="128"/>
                  </a:lnTo>
                  <a:lnTo>
                    <a:pt x="194" y="126"/>
                  </a:lnTo>
                  <a:lnTo>
                    <a:pt x="194" y="123"/>
                  </a:lnTo>
                  <a:lnTo>
                    <a:pt x="196" y="111"/>
                  </a:lnTo>
                  <a:lnTo>
                    <a:pt x="196" y="99"/>
                  </a:lnTo>
                  <a:lnTo>
                    <a:pt x="196" y="95"/>
                  </a:lnTo>
                  <a:lnTo>
                    <a:pt x="199" y="88"/>
                  </a:lnTo>
                  <a:lnTo>
                    <a:pt x="199" y="85"/>
                  </a:lnTo>
                  <a:lnTo>
                    <a:pt x="199" y="62"/>
                  </a:lnTo>
                  <a:lnTo>
                    <a:pt x="199" y="52"/>
                  </a:lnTo>
                  <a:lnTo>
                    <a:pt x="199" y="52"/>
                  </a:lnTo>
                  <a:lnTo>
                    <a:pt x="196" y="50"/>
                  </a:lnTo>
                  <a:lnTo>
                    <a:pt x="196" y="43"/>
                  </a:lnTo>
                  <a:lnTo>
                    <a:pt x="189" y="26"/>
                  </a:lnTo>
                  <a:lnTo>
                    <a:pt x="185" y="24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78" y="21"/>
                  </a:lnTo>
                  <a:lnTo>
                    <a:pt x="147" y="10"/>
                  </a:lnTo>
                  <a:lnTo>
                    <a:pt x="142" y="7"/>
                  </a:lnTo>
                  <a:lnTo>
                    <a:pt x="140" y="7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04" y="2"/>
                  </a:lnTo>
                  <a:lnTo>
                    <a:pt x="102" y="2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88" y="5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0" y="5"/>
                  </a:lnTo>
                  <a:lnTo>
                    <a:pt x="78" y="10"/>
                  </a:lnTo>
                  <a:lnTo>
                    <a:pt x="76" y="12"/>
                  </a:lnTo>
                  <a:lnTo>
                    <a:pt x="71" y="17"/>
                  </a:lnTo>
                  <a:lnTo>
                    <a:pt x="71" y="19"/>
                  </a:lnTo>
                  <a:lnTo>
                    <a:pt x="69" y="19"/>
                  </a:lnTo>
                  <a:lnTo>
                    <a:pt x="64" y="21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9" y="31"/>
                  </a:lnTo>
                  <a:lnTo>
                    <a:pt x="59" y="33"/>
                  </a:lnTo>
                  <a:lnTo>
                    <a:pt x="54" y="3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45" y="38"/>
                  </a:lnTo>
                  <a:lnTo>
                    <a:pt x="43" y="40"/>
                  </a:lnTo>
                  <a:lnTo>
                    <a:pt x="43" y="43"/>
                  </a:lnTo>
                  <a:lnTo>
                    <a:pt x="43" y="45"/>
                  </a:lnTo>
                  <a:lnTo>
                    <a:pt x="43" y="45"/>
                  </a:lnTo>
                  <a:lnTo>
                    <a:pt x="43" y="47"/>
                  </a:lnTo>
                  <a:lnTo>
                    <a:pt x="38" y="52"/>
                  </a:lnTo>
                  <a:lnTo>
                    <a:pt x="35" y="55"/>
                  </a:lnTo>
                  <a:lnTo>
                    <a:pt x="31" y="6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1B74B267-CC19-BD0A-6A96-8BFA6228E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950" y="4582149"/>
              <a:ext cx="424338" cy="342249"/>
            </a:xfrm>
            <a:custGeom>
              <a:avLst/>
              <a:gdLst>
                <a:gd name="T0" fmla="*/ 206 w 291"/>
                <a:gd name="T1" fmla="*/ 196 h 253"/>
                <a:gd name="T2" fmla="*/ 228 w 291"/>
                <a:gd name="T3" fmla="*/ 185 h 253"/>
                <a:gd name="T4" fmla="*/ 232 w 291"/>
                <a:gd name="T5" fmla="*/ 111 h 253"/>
                <a:gd name="T6" fmla="*/ 291 w 291"/>
                <a:gd name="T7" fmla="*/ 97 h 253"/>
                <a:gd name="T8" fmla="*/ 291 w 291"/>
                <a:gd name="T9" fmla="*/ 21 h 253"/>
                <a:gd name="T10" fmla="*/ 275 w 291"/>
                <a:gd name="T11" fmla="*/ 5 h 253"/>
                <a:gd name="T12" fmla="*/ 258 w 291"/>
                <a:gd name="T13" fmla="*/ 0 h 253"/>
                <a:gd name="T14" fmla="*/ 254 w 291"/>
                <a:gd name="T15" fmla="*/ 2 h 253"/>
                <a:gd name="T16" fmla="*/ 242 w 291"/>
                <a:gd name="T17" fmla="*/ 9 h 253"/>
                <a:gd name="T18" fmla="*/ 244 w 291"/>
                <a:gd name="T19" fmla="*/ 9 h 253"/>
                <a:gd name="T20" fmla="*/ 256 w 291"/>
                <a:gd name="T21" fmla="*/ 14 h 253"/>
                <a:gd name="T22" fmla="*/ 242 w 291"/>
                <a:gd name="T23" fmla="*/ 19 h 253"/>
                <a:gd name="T24" fmla="*/ 230 w 291"/>
                <a:gd name="T25" fmla="*/ 12 h 253"/>
                <a:gd name="T26" fmla="*/ 218 w 291"/>
                <a:gd name="T27" fmla="*/ 9 h 253"/>
                <a:gd name="T28" fmla="*/ 211 w 291"/>
                <a:gd name="T29" fmla="*/ 9 h 253"/>
                <a:gd name="T30" fmla="*/ 197 w 291"/>
                <a:gd name="T31" fmla="*/ 12 h 253"/>
                <a:gd name="T32" fmla="*/ 183 w 291"/>
                <a:gd name="T33" fmla="*/ 26 h 253"/>
                <a:gd name="T34" fmla="*/ 171 w 291"/>
                <a:gd name="T35" fmla="*/ 28 h 253"/>
                <a:gd name="T36" fmla="*/ 166 w 291"/>
                <a:gd name="T37" fmla="*/ 28 h 253"/>
                <a:gd name="T38" fmla="*/ 154 w 291"/>
                <a:gd name="T39" fmla="*/ 38 h 253"/>
                <a:gd name="T40" fmla="*/ 149 w 291"/>
                <a:gd name="T41" fmla="*/ 40 h 253"/>
                <a:gd name="T42" fmla="*/ 138 w 291"/>
                <a:gd name="T43" fmla="*/ 45 h 253"/>
                <a:gd name="T44" fmla="*/ 133 w 291"/>
                <a:gd name="T45" fmla="*/ 45 h 253"/>
                <a:gd name="T46" fmla="*/ 128 w 291"/>
                <a:gd name="T47" fmla="*/ 43 h 253"/>
                <a:gd name="T48" fmla="*/ 114 w 291"/>
                <a:gd name="T49" fmla="*/ 43 h 253"/>
                <a:gd name="T50" fmla="*/ 111 w 291"/>
                <a:gd name="T51" fmla="*/ 47 h 253"/>
                <a:gd name="T52" fmla="*/ 114 w 291"/>
                <a:gd name="T53" fmla="*/ 52 h 253"/>
                <a:gd name="T54" fmla="*/ 107 w 291"/>
                <a:gd name="T55" fmla="*/ 59 h 253"/>
                <a:gd name="T56" fmla="*/ 100 w 291"/>
                <a:gd name="T57" fmla="*/ 57 h 253"/>
                <a:gd name="T58" fmla="*/ 95 w 291"/>
                <a:gd name="T59" fmla="*/ 62 h 253"/>
                <a:gd name="T60" fmla="*/ 88 w 291"/>
                <a:gd name="T61" fmla="*/ 69 h 253"/>
                <a:gd name="T62" fmla="*/ 83 w 291"/>
                <a:gd name="T63" fmla="*/ 73 h 253"/>
                <a:gd name="T64" fmla="*/ 71 w 291"/>
                <a:gd name="T65" fmla="*/ 78 h 253"/>
                <a:gd name="T66" fmla="*/ 59 w 291"/>
                <a:gd name="T67" fmla="*/ 92 h 253"/>
                <a:gd name="T68" fmla="*/ 55 w 291"/>
                <a:gd name="T69" fmla="*/ 95 h 253"/>
                <a:gd name="T70" fmla="*/ 50 w 291"/>
                <a:gd name="T71" fmla="*/ 97 h 253"/>
                <a:gd name="T72" fmla="*/ 45 w 291"/>
                <a:gd name="T73" fmla="*/ 97 h 253"/>
                <a:gd name="T74" fmla="*/ 43 w 291"/>
                <a:gd name="T75" fmla="*/ 92 h 253"/>
                <a:gd name="T76" fmla="*/ 38 w 291"/>
                <a:gd name="T77" fmla="*/ 99 h 253"/>
                <a:gd name="T78" fmla="*/ 33 w 291"/>
                <a:gd name="T79" fmla="*/ 99 h 253"/>
                <a:gd name="T80" fmla="*/ 38 w 291"/>
                <a:gd name="T81" fmla="*/ 109 h 253"/>
                <a:gd name="T82" fmla="*/ 33 w 291"/>
                <a:gd name="T83" fmla="*/ 116 h 253"/>
                <a:gd name="T84" fmla="*/ 24 w 291"/>
                <a:gd name="T85" fmla="*/ 121 h 253"/>
                <a:gd name="T86" fmla="*/ 19 w 291"/>
                <a:gd name="T87" fmla="*/ 123 h 253"/>
                <a:gd name="T88" fmla="*/ 12 w 291"/>
                <a:gd name="T89" fmla="*/ 130 h 253"/>
                <a:gd name="T90" fmla="*/ 7 w 291"/>
                <a:gd name="T91" fmla="*/ 132 h 253"/>
                <a:gd name="T92" fmla="*/ 0 w 291"/>
                <a:gd name="T93" fmla="*/ 130 h 253"/>
                <a:gd name="T94" fmla="*/ 0 w 291"/>
                <a:gd name="T95" fmla="*/ 180 h 253"/>
                <a:gd name="T96" fmla="*/ 33 w 291"/>
                <a:gd name="T97" fmla="*/ 253 h 253"/>
                <a:gd name="T98" fmla="*/ 66 w 291"/>
                <a:gd name="T99" fmla="*/ 253 h 253"/>
                <a:gd name="T100" fmla="*/ 180 w 291"/>
                <a:gd name="T101" fmla="*/ 251 h 253"/>
                <a:gd name="T102" fmla="*/ 218 w 291"/>
                <a:gd name="T103" fmla="*/ 251 h 253"/>
                <a:gd name="T104" fmla="*/ 228 w 291"/>
                <a:gd name="T105" fmla="*/ 21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1" h="253">
                  <a:moveTo>
                    <a:pt x="228" y="215"/>
                  </a:moveTo>
                  <a:lnTo>
                    <a:pt x="228" y="206"/>
                  </a:lnTo>
                  <a:lnTo>
                    <a:pt x="228" y="196"/>
                  </a:lnTo>
                  <a:lnTo>
                    <a:pt x="206" y="196"/>
                  </a:lnTo>
                  <a:lnTo>
                    <a:pt x="206" y="187"/>
                  </a:lnTo>
                  <a:lnTo>
                    <a:pt x="211" y="187"/>
                  </a:lnTo>
                  <a:lnTo>
                    <a:pt x="228" y="187"/>
                  </a:lnTo>
                  <a:lnTo>
                    <a:pt x="228" y="185"/>
                  </a:lnTo>
                  <a:lnTo>
                    <a:pt x="228" y="151"/>
                  </a:lnTo>
                  <a:lnTo>
                    <a:pt x="228" y="147"/>
                  </a:lnTo>
                  <a:lnTo>
                    <a:pt x="228" y="111"/>
                  </a:lnTo>
                  <a:lnTo>
                    <a:pt x="232" y="111"/>
                  </a:lnTo>
                  <a:lnTo>
                    <a:pt x="242" y="111"/>
                  </a:lnTo>
                  <a:lnTo>
                    <a:pt x="291" y="111"/>
                  </a:lnTo>
                  <a:lnTo>
                    <a:pt x="291" y="106"/>
                  </a:lnTo>
                  <a:lnTo>
                    <a:pt x="291" y="97"/>
                  </a:lnTo>
                  <a:lnTo>
                    <a:pt x="291" y="47"/>
                  </a:lnTo>
                  <a:lnTo>
                    <a:pt x="291" y="33"/>
                  </a:lnTo>
                  <a:lnTo>
                    <a:pt x="291" y="26"/>
                  </a:lnTo>
                  <a:lnTo>
                    <a:pt x="291" y="21"/>
                  </a:lnTo>
                  <a:lnTo>
                    <a:pt x="291" y="2"/>
                  </a:lnTo>
                  <a:lnTo>
                    <a:pt x="284" y="2"/>
                  </a:lnTo>
                  <a:lnTo>
                    <a:pt x="282" y="2"/>
                  </a:lnTo>
                  <a:lnTo>
                    <a:pt x="275" y="5"/>
                  </a:lnTo>
                  <a:lnTo>
                    <a:pt x="272" y="5"/>
                  </a:lnTo>
                  <a:lnTo>
                    <a:pt x="265" y="2"/>
                  </a:lnTo>
                  <a:lnTo>
                    <a:pt x="263" y="2"/>
                  </a:lnTo>
                  <a:lnTo>
                    <a:pt x="258" y="0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254" y="2"/>
                  </a:lnTo>
                  <a:lnTo>
                    <a:pt x="254" y="2"/>
                  </a:lnTo>
                  <a:lnTo>
                    <a:pt x="249" y="2"/>
                  </a:lnTo>
                  <a:lnTo>
                    <a:pt x="246" y="2"/>
                  </a:lnTo>
                  <a:lnTo>
                    <a:pt x="244" y="5"/>
                  </a:lnTo>
                  <a:lnTo>
                    <a:pt x="242" y="9"/>
                  </a:lnTo>
                  <a:lnTo>
                    <a:pt x="242" y="12"/>
                  </a:lnTo>
                  <a:lnTo>
                    <a:pt x="242" y="12"/>
                  </a:lnTo>
                  <a:lnTo>
                    <a:pt x="244" y="12"/>
                  </a:lnTo>
                  <a:lnTo>
                    <a:pt x="244" y="9"/>
                  </a:lnTo>
                  <a:lnTo>
                    <a:pt x="246" y="9"/>
                  </a:lnTo>
                  <a:lnTo>
                    <a:pt x="256" y="12"/>
                  </a:lnTo>
                  <a:lnTo>
                    <a:pt x="256" y="12"/>
                  </a:lnTo>
                  <a:lnTo>
                    <a:pt x="256" y="14"/>
                  </a:lnTo>
                  <a:lnTo>
                    <a:pt x="254" y="17"/>
                  </a:lnTo>
                  <a:lnTo>
                    <a:pt x="249" y="19"/>
                  </a:lnTo>
                  <a:lnTo>
                    <a:pt x="246" y="19"/>
                  </a:lnTo>
                  <a:lnTo>
                    <a:pt x="242" y="19"/>
                  </a:lnTo>
                  <a:lnTo>
                    <a:pt x="239" y="17"/>
                  </a:lnTo>
                  <a:lnTo>
                    <a:pt x="235" y="17"/>
                  </a:lnTo>
                  <a:lnTo>
                    <a:pt x="230" y="12"/>
                  </a:lnTo>
                  <a:lnTo>
                    <a:pt x="230" y="12"/>
                  </a:lnTo>
                  <a:lnTo>
                    <a:pt x="223" y="9"/>
                  </a:lnTo>
                  <a:lnTo>
                    <a:pt x="218" y="9"/>
                  </a:lnTo>
                  <a:lnTo>
                    <a:pt x="218" y="7"/>
                  </a:lnTo>
                  <a:lnTo>
                    <a:pt x="218" y="9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13" y="12"/>
                  </a:lnTo>
                  <a:lnTo>
                    <a:pt x="211" y="9"/>
                  </a:lnTo>
                  <a:lnTo>
                    <a:pt x="211" y="12"/>
                  </a:lnTo>
                  <a:lnTo>
                    <a:pt x="209" y="14"/>
                  </a:lnTo>
                  <a:lnTo>
                    <a:pt x="204" y="12"/>
                  </a:lnTo>
                  <a:lnTo>
                    <a:pt x="197" y="12"/>
                  </a:lnTo>
                  <a:lnTo>
                    <a:pt x="194" y="12"/>
                  </a:lnTo>
                  <a:lnTo>
                    <a:pt x="190" y="14"/>
                  </a:lnTo>
                  <a:lnTo>
                    <a:pt x="187" y="19"/>
                  </a:lnTo>
                  <a:lnTo>
                    <a:pt x="183" y="26"/>
                  </a:lnTo>
                  <a:lnTo>
                    <a:pt x="180" y="28"/>
                  </a:lnTo>
                  <a:lnTo>
                    <a:pt x="175" y="31"/>
                  </a:lnTo>
                  <a:lnTo>
                    <a:pt x="173" y="31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68" y="28"/>
                  </a:lnTo>
                  <a:lnTo>
                    <a:pt x="168" y="28"/>
                  </a:lnTo>
                  <a:lnTo>
                    <a:pt x="166" y="28"/>
                  </a:lnTo>
                  <a:lnTo>
                    <a:pt x="164" y="33"/>
                  </a:lnTo>
                  <a:lnTo>
                    <a:pt x="159" y="38"/>
                  </a:lnTo>
                  <a:lnTo>
                    <a:pt x="156" y="38"/>
                  </a:lnTo>
                  <a:lnTo>
                    <a:pt x="154" y="38"/>
                  </a:lnTo>
                  <a:lnTo>
                    <a:pt x="152" y="40"/>
                  </a:lnTo>
                  <a:lnTo>
                    <a:pt x="149" y="40"/>
                  </a:lnTo>
                  <a:lnTo>
                    <a:pt x="149" y="40"/>
                  </a:lnTo>
                  <a:lnTo>
                    <a:pt x="149" y="40"/>
                  </a:lnTo>
                  <a:lnTo>
                    <a:pt x="147" y="38"/>
                  </a:lnTo>
                  <a:lnTo>
                    <a:pt x="145" y="40"/>
                  </a:lnTo>
                  <a:lnTo>
                    <a:pt x="142" y="43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3" y="45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28" y="43"/>
                  </a:lnTo>
                  <a:lnTo>
                    <a:pt x="121" y="43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4" y="43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111" y="47"/>
                  </a:lnTo>
                  <a:lnTo>
                    <a:pt x="114" y="47"/>
                  </a:lnTo>
                  <a:lnTo>
                    <a:pt x="116" y="50"/>
                  </a:lnTo>
                  <a:lnTo>
                    <a:pt x="116" y="50"/>
                  </a:lnTo>
                  <a:lnTo>
                    <a:pt x="114" y="52"/>
                  </a:lnTo>
                  <a:lnTo>
                    <a:pt x="114" y="52"/>
                  </a:lnTo>
                  <a:lnTo>
                    <a:pt x="109" y="52"/>
                  </a:lnTo>
                  <a:lnTo>
                    <a:pt x="107" y="57"/>
                  </a:lnTo>
                  <a:lnTo>
                    <a:pt x="107" y="59"/>
                  </a:lnTo>
                  <a:lnTo>
                    <a:pt x="102" y="62"/>
                  </a:lnTo>
                  <a:lnTo>
                    <a:pt x="102" y="62"/>
                  </a:lnTo>
                  <a:lnTo>
                    <a:pt x="102" y="59"/>
                  </a:lnTo>
                  <a:lnTo>
                    <a:pt x="100" y="57"/>
                  </a:lnTo>
                  <a:lnTo>
                    <a:pt x="100" y="57"/>
                  </a:lnTo>
                  <a:lnTo>
                    <a:pt x="97" y="59"/>
                  </a:lnTo>
                  <a:lnTo>
                    <a:pt x="97" y="62"/>
                  </a:lnTo>
                  <a:lnTo>
                    <a:pt x="95" y="62"/>
                  </a:lnTo>
                  <a:lnTo>
                    <a:pt x="93" y="66"/>
                  </a:lnTo>
                  <a:lnTo>
                    <a:pt x="93" y="69"/>
                  </a:lnTo>
                  <a:lnTo>
                    <a:pt x="90" y="71"/>
                  </a:lnTo>
                  <a:lnTo>
                    <a:pt x="88" y="69"/>
                  </a:lnTo>
                  <a:lnTo>
                    <a:pt x="88" y="69"/>
                  </a:lnTo>
                  <a:lnTo>
                    <a:pt x="85" y="71"/>
                  </a:lnTo>
                  <a:lnTo>
                    <a:pt x="83" y="73"/>
                  </a:lnTo>
                  <a:lnTo>
                    <a:pt x="83" y="73"/>
                  </a:lnTo>
                  <a:lnTo>
                    <a:pt x="81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1" y="78"/>
                  </a:lnTo>
                  <a:lnTo>
                    <a:pt x="69" y="80"/>
                  </a:lnTo>
                  <a:lnTo>
                    <a:pt x="62" y="85"/>
                  </a:lnTo>
                  <a:lnTo>
                    <a:pt x="59" y="90"/>
                  </a:lnTo>
                  <a:lnTo>
                    <a:pt x="59" y="92"/>
                  </a:lnTo>
                  <a:lnTo>
                    <a:pt x="59" y="95"/>
                  </a:lnTo>
                  <a:lnTo>
                    <a:pt x="57" y="97"/>
                  </a:lnTo>
                  <a:lnTo>
                    <a:pt x="55" y="97"/>
                  </a:lnTo>
                  <a:lnTo>
                    <a:pt x="55" y="95"/>
                  </a:lnTo>
                  <a:lnTo>
                    <a:pt x="50" y="92"/>
                  </a:lnTo>
                  <a:lnTo>
                    <a:pt x="48" y="92"/>
                  </a:lnTo>
                  <a:lnTo>
                    <a:pt x="48" y="95"/>
                  </a:lnTo>
                  <a:lnTo>
                    <a:pt x="50" y="97"/>
                  </a:lnTo>
                  <a:lnTo>
                    <a:pt x="50" y="97"/>
                  </a:lnTo>
                  <a:lnTo>
                    <a:pt x="48" y="97"/>
                  </a:lnTo>
                  <a:lnTo>
                    <a:pt x="48" y="97"/>
                  </a:lnTo>
                  <a:lnTo>
                    <a:pt x="45" y="97"/>
                  </a:lnTo>
                  <a:lnTo>
                    <a:pt x="48" y="95"/>
                  </a:lnTo>
                  <a:lnTo>
                    <a:pt x="48" y="92"/>
                  </a:lnTo>
                  <a:lnTo>
                    <a:pt x="45" y="92"/>
                  </a:lnTo>
                  <a:lnTo>
                    <a:pt x="43" y="92"/>
                  </a:lnTo>
                  <a:lnTo>
                    <a:pt x="43" y="92"/>
                  </a:lnTo>
                  <a:lnTo>
                    <a:pt x="43" y="95"/>
                  </a:lnTo>
                  <a:lnTo>
                    <a:pt x="40" y="99"/>
                  </a:lnTo>
                  <a:lnTo>
                    <a:pt x="38" y="99"/>
                  </a:lnTo>
                  <a:lnTo>
                    <a:pt x="36" y="99"/>
                  </a:lnTo>
                  <a:lnTo>
                    <a:pt x="36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104"/>
                  </a:lnTo>
                  <a:lnTo>
                    <a:pt x="33" y="106"/>
                  </a:lnTo>
                  <a:lnTo>
                    <a:pt x="33" y="109"/>
                  </a:lnTo>
                  <a:lnTo>
                    <a:pt x="38" y="109"/>
                  </a:lnTo>
                  <a:lnTo>
                    <a:pt x="38" y="111"/>
                  </a:lnTo>
                  <a:lnTo>
                    <a:pt x="36" y="114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24" y="121"/>
                  </a:lnTo>
                  <a:lnTo>
                    <a:pt x="24" y="121"/>
                  </a:lnTo>
                  <a:lnTo>
                    <a:pt x="24" y="118"/>
                  </a:lnTo>
                  <a:lnTo>
                    <a:pt x="24" y="118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21" y="123"/>
                  </a:lnTo>
                  <a:lnTo>
                    <a:pt x="21" y="123"/>
                  </a:lnTo>
                  <a:lnTo>
                    <a:pt x="21" y="125"/>
                  </a:lnTo>
                  <a:lnTo>
                    <a:pt x="12" y="130"/>
                  </a:lnTo>
                  <a:lnTo>
                    <a:pt x="10" y="132"/>
                  </a:lnTo>
                  <a:lnTo>
                    <a:pt x="7" y="132"/>
                  </a:lnTo>
                  <a:lnTo>
                    <a:pt x="7" y="132"/>
                  </a:lnTo>
                  <a:lnTo>
                    <a:pt x="7" y="132"/>
                  </a:lnTo>
                  <a:lnTo>
                    <a:pt x="10" y="130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0" y="130"/>
                  </a:lnTo>
                  <a:lnTo>
                    <a:pt x="0" y="149"/>
                  </a:lnTo>
                  <a:lnTo>
                    <a:pt x="0" y="163"/>
                  </a:lnTo>
                  <a:lnTo>
                    <a:pt x="0" y="177"/>
                  </a:lnTo>
                  <a:lnTo>
                    <a:pt x="0" y="180"/>
                  </a:lnTo>
                  <a:lnTo>
                    <a:pt x="0" y="185"/>
                  </a:lnTo>
                  <a:lnTo>
                    <a:pt x="0" y="253"/>
                  </a:lnTo>
                  <a:lnTo>
                    <a:pt x="17" y="253"/>
                  </a:lnTo>
                  <a:lnTo>
                    <a:pt x="33" y="253"/>
                  </a:lnTo>
                  <a:lnTo>
                    <a:pt x="50" y="253"/>
                  </a:lnTo>
                  <a:lnTo>
                    <a:pt x="62" y="253"/>
                  </a:lnTo>
                  <a:lnTo>
                    <a:pt x="64" y="253"/>
                  </a:lnTo>
                  <a:lnTo>
                    <a:pt x="66" y="253"/>
                  </a:lnTo>
                  <a:lnTo>
                    <a:pt x="88" y="251"/>
                  </a:lnTo>
                  <a:lnTo>
                    <a:pt x="149" y="251"/>
                  </a:lnTo>
                  <a:lnTo>
                    <a:pt x="152" y="251"/>
                  </a:lnTo>
                  <a:lnTo>
                    <a:pt x="180" y="251"/>
                  </a:lnTo>
                  <a:lnTo>
                    <a:pt x="180" y="251"/>
                  </a:lnTo>
                  <a:lnTo>
                    <a:pt x="199" y="251"/>
                  </a:lnTo>
                  <a:lnTo>
                    <a:pt x="199" y="251"/>
                  </a:lnTo>
                  <a:lnTo>
                    <a:pt x="218" y="251"/>
                  </a:lnTo>
                  <a:lnTo>
                    <a:pt x="228" y="251"/>
                  </a:lnTo>
                  <a:lnTo>
                    <a:pt x="228" y="218"/>
                  </a:lnTo>
                  <a:lnTo>
                    <a:pt x="228" y="215"/>
                  </a:lnTo>
                  <a:lnTo>
                    <a:pt x="228" y="21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D28DD7DB-5CB3-DAE3-981D-634E61659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248" y="3568769"/>
              <a:ext cx="669316" cy="626328"/>
            </a:xfrm>
            <a:custGeom>
              <a:avLst/>
              <a:gdLst>
                <a:gd name="T0" fmla="*/ 227 w 459"/>
                <a:gd name="T1" fmla="*/ 0 h 463"/>
                <a:gd name="T2" fmla="*/ 215 w 459"/>
                <a:gd name="T3" fmla="*/ 9 h 463"/>
                <a:gd name="T4" fmla="*/ 203 w 459"/>
                <a:gd name="T5" fmla="*/ 16 h 463"/>
                <a:gd name="T6" fmla="*/ 182 w 459"/>
                <a:gd name="T7" fmla="*/ 21 h 463"/>
                <a:gd name="T8" fmla="*/ 173 w 459"/>
                <a:gd name="T9" fmla="*/ 23 h 463"/>
                <a:gd name="T10" fmla="*/ 161 w 459"/>
                <a:gd name="T11" fmla="*/ 35 h 463"/>
                <a:gd name="T12" fmla="*/ 170 w 459"/>
                <a:gd name="T13" fmla="*/ 45 h 463"/>
                <a:gd name="T14" fmla="*/ 175 w 459"/>
                <a:gd name="T15" fmla="*/ 49 h 463"/>
                <a:gd name="T16" fmla="*/ 168 w 459"/>
                <a:gd name="T17" fmla="*/ 61 h 463"/>
                <a:gd name="T18" fmla="*/ 154 w 459"/>
                <a:gd name="T19" fmla="*/ 68 h 463"/>
                <a:gd name="T20" fmla="*/ 118 w 459"/>
                <a:gd name="T21" fmla="*/ 118 h 463"/>
                <a:gd name="T22" fmla="*/ 109 w 459"/>
                <a:gd name="T23" fmla="*/ 139 h 463"/>
                <a:gd name="T24" fmla="*/ 121 w 459"/>
                <a:gd name="T25" fmla="*/ 156 h 463"/>
                <a:gd name="T26" fmla="*/ 130 w 459"/>
                <a:gd name="T27" fmla="*/ 165 h 463"/>
                <a:gd name="T28" fmla="*/ 92 w 459"/>
                <a:gd name="T29" fmla="*/ 177 h 463"/>
                <a:gd name="T30" fmla="*/ 40 w 459"/>
                <a:gd name="T31" fmla="*/ 224 h 463"/>
                <a:gd name="T32" fmla="*/ 45 w 459"/>
                <a:gd name="T33" fmla="*/ 246 h 463"/>
                <a:gd name="T34" fmla="*/ 59 w 459"/>
                <a:gd name="T35" fmla="*/ 260 h 463"/>
                <a:gd name="T36" fmla="*/ 42 w 459"/>
                <a:gd name="T37" fmla="*/ 262 h 463"/>
                <a:gd name="T38" fmla="*/ 33 w 459"/>
                <a:gd name="T39" fmla="*/ 269 h 463"/>
                <a:gd name="T40" fmla="*/ 7 w 459"/>
                <a:gd name="T41" fmla="*/ 281 h 463"/>
                <a:gd name="T42" fmla="*/ 45 w 459"/>
                <a:gd name="T43" fmla="*/ 283 h 463"/>
                <a:gd name="T44" fmla="*/ 73 w 459"/>
                <a:gd name="T45" fmla="*/ 291 h 463"/>
                <a:gd name="T46" fmla="*/ 106 w 459"/>
                <a:gd name="T47" fmla="*/ 291 h 463"/>
                <a:gd name="T48" fmla="*/ 113 w 459"/>
                <a:gd name="T49" fmla="*/ 295 h 463"/>
                <a:gd name="T50" fmla="*/ 125 w 459"/>
                <a:gd name="T51" fmla="*/ 298 h 463"/>
                <a:gd name="T52" fmla="*/ 135 w 459"/>
                <a:gd name="T53" fmla="*/ 307 h 463"/>
                <a:gd name="T54" fmla="*/ 154 w 459"/>
                <a:gd name="T55" fmla="*/ 314 h 463"/>
                <a:gd name="T56" fmla="*/ 173 w 459"/>
                <a:gd name="T57" fmla="*/ 326 h 463"/>
                <a:gd name="T58" fmla="*/ 187 w 459"/>
                <a:gd name="T59" fmla="*/ 338 h 463"/>
                <a:gd name="T60" fmla="*/ 182 w 459"/>
                <a:gd name="T61" fmla="*/ 371 h 463"/>
                <a:gd name="T62" fmla="*/ 173 w 459"/>
                <a:gd name="T63" fmla="*/ 395 h 463"/>
                <a:gd name="T64" fmla="*/ 173 w 459"/>
                <a:gd name="T65" fmla="*/ 411 h 463"/>
                <a:gd name="T66" fmla="*/ 182 w 459"/>
                <a:gd name="T67" fmla="*/ 423 h 463"/>
                <a:gd name="T68" fmla="*/ 194 w 459"/>
                <a:gd name="T69" fmla="*/ 425 h 463"/>
                <a:gd name="T70" fmla="*/ 203 w 459"/>
                <a:gd name="T71" fmla="*/ 435 h 463"/>
                <a:gd name="T72" fmla="*/ 211 w 459"/>
                <a:gd name="T73" fmla="*/ 447 h 463"/>
                <a:gd name="T74" fmla="*/ 248 w 459"/>
                <a:gd name="T75" fmla="*/ 461 h 463"/>
                <a:gd name="T76" fmla="*/ 298 w 459"/>
                <a:gd name="T77" fmla="*/ 437 h 463"/>
                <a:gd name="T78" fmla="*/ 293 w 459"/>
                <a:gd name="T79" fmla="*/ 418 h 463"/>
                <a:gd name="T80" fmla="*/ 286 w 459"/>
                <a:gd name="T81" fmla="*/ 414 h 463"/>
                <a:gd name="T82" fmla="*/ 331 w 459"/>
                <a:gd name="T83" fmla="*/ 319 h 463"/>
                <a:gd name="T84" fmla="*/ 426 w 459"/>
                <a:gd name="T85" fmla="*/ 246 h 463"/>
                <a:gd name="T86" fmla="*/ 398 w 459"/>
                <a:gd name="T87" fmla="*/ 134 h 463"/>
                <a:gd name="T88" fmla="*/ 355 w 459"/>
                <a:gd name="T89" fmla="*/ 21 h 463"/>
                <a:gd name="T90" fmla="*/ 338 w 459"/>
                <a:gd name="T91" fmla="*/ 23 h 463"/>
                <a:gd name="T92" fmla="*/ 322 w 459"/>
                <a:gd name="T93" fmla="*/ 26 h 463"/>
                <a:gd name="T94" fmla="*/ 310 w 459"/>
                <a:gd name="T95" fmla="*/ 30 h 463"/>
                <a:gd name="T96" fmla="*/ 303 w 459"/>
                <a:gd name="T97" fmla="*/ 26 h 463"/>
                <a:gd name="T98" fmla="*/ 301 w 459"/>
                <a:gd name="T99" fmla="*/ 26 h 463"/>
                <a:gd name="T100" fmla="*/ 289 w 459"/>
                <a:gd name="T101" fmla="*/ 23 h 463"/>
                <a:gd name="T102" fmla="*/ 282 w 459"/>
                <a:gd name="T103" fmla="*/ 18 h 463"/>
                <a:gd name="T104" fmla="*/ 279 w 459"/>
                <a:gd name="T105" fmla="*/ 16 h 463"/>
                <a:gd name="T106" fmla="*/ 270 w 459"/>
                <a:gd name="T107" fmla="*/ 11 h 463"/>
                <a:gd name="T108" fmla="*/ 267 w 459"/>
                <a:gd name="T109" fmla="*/ 16 h 463"/>
                <a:gd name="T110" fmla="*/ 256 w 459"/>
                <a:gd name="T111" fmla="*/ 14 h 463"/>
                <a:gd name="T112" fmla="*/ 237 w 459"/>
                <a:gd name="T113" fmla="*/ 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9" h="463">
                  <a:moveTo>
                    <a:pt x="234" y="2"/>
                  </a:moveTo>
                  <a:lnTo>
                    <a:pt x="232" y="2"/>
                  </a:lnTo>
                  <a:lnTo>
                    <a:pt x="232" y="0"/>
                  </a:lnTo>
                  <a:lnTo>
                    <a:pt x="232" y="2"/>
                  </a:lnTo>
                  <a:lnTo>
                    <a:pt x="229" y="0"/>
                  </a:lnTo>
                  <a:lnTo>
                    <a:pt x="227" y="0"/>
                  </a:lnTo>
                  <a:lnTo>
                    <a:pt x="225" y="2"/>
                  </a:lnTo>
                  <a:lnTo>
                    <a:pt x="225" y="4"/>
                  </a:lnTo>
                  <a:lnTo>
                    <a:pt x="220" y="7"/>
                  </a:lnTo>
                  <a:lnTo>
                    <a:pt x="218" y="7"/>
                  </a:lnTo>
                  <a:lnTo>
                    <a:pt x="218" y="7"/>
                  </a:lnTo>
                  <a:lnTo>
                    <a:pt x="215" y="9"/>
                  </a:lnTo>
                  <a:lnTo>
                    <a:pt x="215" y="9"/>
                  </a:lnTo>
                  <a:lnTo>
                    <a:pt x="213" y="11"/>
                  </a:lnTo>
                  <a:lnTo>
                    <a:pt x="211" y="11"/>
                  </a:lnTo>
                  <a:lnTo>
                    <a:pt x="208" y="11"/>
                  </a:lnTo>
                  <a:lnTo>
                    <a:pt x="208" y="11"/>
                  </a:lnTo>
                  <a:lnTo>
                    <a:pt x="203" y="16"/>
                  </a:lnTo>
                  <a:lnTo>
                    <a:pt x="201" y="18"/>
                  </a:lnTo>
                  <a:lnTo>
                    <a:pt x="201" y="21"/>
                  </a:lnTo>
                  <a:lnTo>
                    <a:pt x="201" y="21"/>
                  </a:lnTo>
                  <a:lnTo>
                    <a:pt x="196" y="23"/>
                  </a:lnTo>
                  <a:lnTo>
                    <a:pt x="194" y="21"/>
                  </a:lnTo>
                  <a:lnTo>
                    <a:pt x="182" y="21"/>
                  </a:lnTo>
                  <a:lnTo>
                    <a:pt x="182" y="21"/>
                  </a:lnTo>
                  <a:lnTo>
                    <a:pt x="180" y="21"/>
                  </a:lnTo>
                  <a:lnTo>
                    <a:pt x="180" y="21"/>
                  </a:lnTo>
                  <a:lnTo>
                    <a:pt x="175" y="23"/>
                  </a:lnTo>
                  <a:lnTo>
                    <a:pt x="175" y="23"/>
                  </a:lnTo>
                  <a:lnTo>
                    <a:pt x="173" y="23"/>
                  </a:lnTo>
                  <a:lnTo>
                    <a:pt x="170" y="23"/>
                  </a:lnTo>
                  <a:lnTo>
                    <a:pt x="168" y="23"/>
                  </a:lnTo>
                  <a:lnTo>
                    <a:pt x="163" y="23"/>
                  </a:lnTo>
                  <a:lnTo>
                    <a:pt x="161" y="26"/>
                  </a:lnTo>
                  <a:lnTo>
                    <a:pt x="161" y="28"/>
                  </a:lnTo>
                  <a:lnTo>
                    <a:pt x="161" y="35"/>
                  </a:lnTo>
                  <a:lnTo>
                    <a:pt x="163" y="35"/>
                  </a:lnTo>
                  <a:lnTo>
                    <a:pt x="166" y="37"/>
                  </a:lnTo>
                  <a:lnTo>
                    <a:pt x="168" y="40"/>
                  </a:lnTo>
                  <a:lnTo>
                    <a:pt x="168" y="42"/>
                  </a:lnTo>
                  <a:lnTo>
                    <a:pt x="170" y="45"/>
                  </a:lnTo>
                  <a:lnTo>
                    <a:pt x="170" y="45"/>
                  </a:lnTo>
                  <a:lnTo>
                    <a:pt x="168" y="47"/>
                  </a:lnTo>
                  <a:lnTo>
                    <a:pt x="168" y="49"/>
                  </a:lnTo>
                  <a:lnTo>
                    <a:pt x="170" y="49"/>
                  </a:lnTo>
                  <a:lnTo>
                    <a:pt x="175" y="49"/>
                  </a:lnTo>
                  <a:lnTo>
                    <a:pt x="175" y="49"/>
                  </a:lnTo>
                  <a:lnTo>
                    <a:pt x="175" y="49"/>
                  </a:lnTo>
                  <a:lnTo>
                    <a:pt x="177" y="49"/>
                  </a:lnTo>
                  <a:lnTo>
                    <a:pt x="177" y="52"/>
                  </a:lnTo>
                  <a:lnTo>
                    <a:pt x="177" y="52"/>
                  </a:lnTo>
                  <a:lnTo>
                    <a:pt x="177" y="54"/>
                  </a:lnTo>
                  <a:lnTo>
                    <a:pt x="168" y="61"/>
                  </a:lnTo>
                  <a:lnTo>
                    <a:pt x="168" y="61"/>
                  </a:lnTo>
                  <a:lnTo>
                    <a:pt x="166" y="61"/>
                  </a:lnTo>
                  <a:lnTo>
                    <a:pt x="163" y="61"/>
                  </a:lnTo>
                  <a:lnTo>
                    <a:pt x="161" y="63"/>
                  </a:lnTo>
                  <a:lnTo>
                    <a:pt x="158" y="66"/>
                  </a:lnTo>
                  <a:lnTo>
                    <a:pt x="154" y="68"/>
                  </a:lnTo>
                  <a:lnTo>
                    <a:pt x="154" y="68"/>
                  </a:lnTo>
                  <a:lnTo>
                    <a:pt x="151" y="68"/>
                  </a:lnTo>
                  <a:lnTo>
                    <a:pt x="139" y="94"/>
                  </a:lnTo>
                  <a:lnTo>
                    <a:pt x="137" y="99"/>
                  </a:lnTo>
                  <a:lnTo>
                    <a:pt x="137" y="104"/>
                  </a:lnTo>
                  <a:lnTo>
                    <a:pt x="125" y="111"/>
                  </a:lnTo>
                  <a:lnTo>
                    <a:pt x="118" y="118"/>
                  </a:lnTo>
                  <a:lnTo>
                    <a:pt x="118" y="118"/>
                  </a:lnTo>
                  <a:lnTo>
                    <a:pt x="109" y="127"/>
                  </a:lnTo>
                  <a:lnTo>
                    <a:pt x="104" y="132"/>
                  </a:lnTo>
                  <a:lnTo>
                    <a:pt x="106" y="137"/>
                  </a:lnTo>
                  <a:lnTo>
                    <a:pt x="109" y="139"/>
                  </a:lnTo>
                  <a:lnTo>
                    <a:pt x="109" y="139"/>
                  </a:lnTo>
                  <a:lnTo>
                    <a:pt x="111" y="144"/>
                  </a:lnTo>
                  <a:lnTo>
                    <a:pt x="111" y="144"/>
                  </a:lnTo>
                  <a:lnTo>
                    <a:pt x="111" y="149"/>
                  </a:lnTo>
                  <a:lnTo>
                    <a:pt x="111" y="151"/>
                  </a:lnTo>
                  <a:lnTo>
                    <a:pt x="116" y="153"/>
                  </a:lnTo>
                  <a:lnTo>
                    <a:pt x="121" y="156"/>
                  </a:lnTo>
                  <a:lnTo>
                    <a:pt x="123" y="158"/>
                  </a:lnTo>
                  <a:lnTo>
                    <a:pt x="123" y="160"/>
                  </a:lnTo>
                  <a:lnTo>
                    <a:pt x="125" y="160"/>
                  </a:lnTo>
                  <a:lnTo>
                    <a:pt x="128" y="163"/>
                  </a:lnTo>
                  <a:lnTo>
                    <a:pt x="128" y="163"/>
                  </a:lnTo>
                  <a:lnTo>
                    <a:pt x="130" y="165"/>
                  </a:lnTo>
                  <a:lnTo>
                    <a:pt x="130" y="163"/>
                  </a:lnTo>
                  <a:lnTo>
                    <a:pt x="111" y="175"/>
                  </a:lnTo>
                  <a:lnTo>
                    <a:pt x="106" y="168"/>
                  </a:lnTo>
                  <a:lnTo>
                    <a:pt x="99" y="170"/>
                  </a:lnTo>
                  <a:lnTo>
                    <a:pt x="92" y="175"/>
                  </a:lnTo>
                  <a:lnTo>
                    <a:pt x="92" y="177"/>
                  </a:lnTo>
                  <a:lnTo>
                    <a:pt x="92" y="177"/>
                  </a:lnTo>
                  <a:lnTo>
                    <a:pt x="97" y="182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38" y="222"/>
                  </a:lnTo>
                  <a:lnTo>
                    <a:pt x="40" y="224"/>
                  </a:lnTo>
                  <a:lnTo>
                    <a:pt x="40" y="227"/>
                  </a:lnTo>
                  <a:lnTo>
                    <a:pt x="38" y="234"/>
                  </a:lnTo>
                  <a:lnTo>
                    <a:pt x="40" y="236"/>
                  </a:lnTo>
                  <a:lnTo>
                    <a:pt x="40" y="239"/>
                  </a:lnTo>
                  <a:lnTo>
                    <a:pt x="42" y="241"/>
                  </a:lnTo>
                  <a:lnTo>
                    <a:pt x="45" y="246"/>
                  </a:lnTo>
                  <a:lnTo>
                    <a:pt x="47" y="248"/>
                  </a:lnTo>
                  <a:lnTo>
                    <a:pt x="50" y="250"/>
                  </a:lnTo>
                  <a:lnTo>
                    <a:pt x="50" y="250"/>
                  </a:lnTo>
                  <a:lnTo>
                    <a:pt x="54" y="255"/>
                  </a:lnTo>
                  <a:lnTo>
                    <a:pt x="57" y="257"/>
                  </a:lnTo>
                  <a:lnTo>
                    <a:pt x="59" y="260"/>
                  </a:lnTo>
                  <a:lnTo>
                    <a:pt x="47" y="265"/>
                  </a:lnTo>
                  <a:lnTo>
                    <a:pt x="45" y="267"/>
                  </a:lnTo>
                  <a:lnTo>
                    <a:pt x="45" y="267"/>
                  </a:lnTo>
                  <a:lnTo>
                    <a:pt x="42" y="265"/>
                  </a:lnTo>
                  <a:lnTo>
                    <a:pt x="42" y="262"/>
                  </a:lnTo>
                  <a:lnTo>
                    <a:pt x="42" y="262"/>
                  </a:lnTo>
                  <a:lnTo>
                    <a:pt x="40" y="260"/>
                  </a:lnTo>
                  <a:lnTo>
                    <a:pt x="35" y="260"/>
                  </a:lnTo>
                  <a:lnTo>
                    <a:pt x="35" y="267"/>
                  </a:lnTo>
                  <a:lnTo>
                    <a:pt x="35" y="274"/>
                  </a:lnTo>
                  <a:lnTo>
                    <a:pt x="33" y="281"/>
                  </a:lnTo>
                  <a:lnTo>
                    <a:pt x="33" y="269"/>
                  </a:lnTo>
                  <a:lnTo>
                    <a:pt x="19" y="274"/>
                  </a:lnTo>
                  <a:lnTo>
                    <a:pt x="19" y="269"/>
                  </a:lnTo>
                  <a:lnTo>
                    <a:pt x="14" y="272"/>
                  </a:lnTo>
                  <a:lnTo>
                    <a:pt x="7" y="274"/>
                  </a:lnTo>
                  <a:lnTo>
                    <a:pt x="0" y="279"/>
                  </a:lnTo>
                  <a:lnTo>
                    <a:pt x="7" y="281"/>
                  </a:lnTo>
                  <a:lnTo>
                    <a:pt x="12" y="281"/>
                  </a:lnTo>
                  <a:lnTo>
                    <a:pt x="16" y="283"/>
                  </a:lnTo>
                  <a:lnTo>
                    <a:pt x="19" y="283"/>
                  </a:lnTo>
                  <a:lnTo>
                    <a:pt x="23" y="283"/>
                  </a:lnTo>
                  <a:lnTo>
                    <a:pt x="35" y="283"/>
                  </a:lnTo>
                  <a:lnTo>
                    <a:pt x="45" y="283"/>
                  </a:lnTo>
                  <a:lnTo>
                    <a:pt x="52" y="283"/>
                  </a:lnTo>
                  <a:lnTo>
                    <a:pt x="61" y="283"/>
                  </a:lnTo>
                  <a:lnTo>
                    <a:pt x="64" y="286"/>
                  </a:lnTo>
                  <a:lnTo>
                    <a:pt x="68" y="288"/>
                  </a:lnTo>
                  <a:lnTo>
                    <a:pt x="71" y="288"/>
                  </a:lnTo>
                  <a:lnTo>
                    <a:pt x="73" y="291"/>
                  </a:lnTo>
                  <a:lnTo>
                    <a:pt x="78" y="291"/>
                  </a:lnTo>
                  <a:lnTo>
                    <a:pt x="83" y="291"/>
                  </a:lnTo>
                  <a:lnTo>
                    <a:pt x="87" y="291"/>
                  </a:lnTo>
                  <a:lnTo>
                    <a:pt x="95" y="288"/>
                  </a:lnTo>
                  <a:lnTo>
                    <a:pt x="102" y="291"/>
                  </a:lnTo>
                  <a:lnTo>
                    <a:pt x="106" y="291"/>
                  </a:lnTo>
                  <a:lnTo>
                    <a:pt x="109" y="291"/>
                  </a:lnTo>
                  <a:lnTo>
                    <a:pt x="111" y="291"/>
                  </a:lnTo>
                  <a:lnTo>
                    <a:pt x="111" y="291"/>
                  </a:lnTo>
                  <a:lnTo>
                    <a:pt x="113" y="291"/>
                  </a:lnTo>
                  <a:lnTo>
                    <a:pt x="113" y="293"/>
                  </a:lnTo>
                  <a:lnTo>
                    <a:pt x="113" y="295"/>
                  </a:lnTo>
                  <a:lnTo>
                    <a:pt x="113" y="295"/>
                  </a:lnTo>
                  <a:lnTo>
                    <a:pt x="116" y="295"/>
                  </a:lnTo>
                  <a:lnTo>
                    <a:pt x="116" y="295"/>
                  </a:lnTo>
                  <a:lnTo>
                    <a:pt x="118" y="295"/>
                  </a:lnTo>
                  <a:lnTo>
                    <a:pt x="125" y="298"/>
                  </a:lnTo>
                  <a:lnTo>
                    <a:pt x="125" y="298"/>
                  </a:lnTo>
                  <a:lnTo>
                    <a:pt x="123" y="298"/>
                  </a:lnTo>
                  <a:lnTo>
                    <a:pt x="125" y="300"/>
                  </a:lnTo>
                  <a:lnTo>
                    <a:pt x="132" y="305"/>
                  </a:lnTo>
                  <a:lnTo>
                    <a:pt x="135" y="307"/>
                  </a:lnTo>
                  <a:lnTo>
                    <a:pt x="135" y="307"/>
                  </a:lnTo>
                  <a:lnTo>
                    <a:pt x="135" y="307"/>
                  </a:lnTo>
                  <a:lnTo>
                    <a:pt x="137" y="310"/>
                  </a:lnTo>
                  <a:lnTo>
                    <a:pt x="142" y="310"/>
                  </a:lnTo>
                  <a:lnTo>
                    <a:pt x="144" y="312"/>
                  </a:lnTo>
                  <a:lnTo>
                    <a:pt x="144" y="312"/>
                  </a:lnTo>
                  <a:lnTo>
                    <a:pt x="149" y="314"/>
                  </a:lnTo>
                  <a:lnTo>
                    <a:pt x="154" y="314"/>
                  </a:lnTo>
                  <a:lnTo>
                    <a:pt x="156" y="317"/>
                  </a:lnTo>
                  <a:lnTo>
                    <a:pt x="161" y="319"/>
                  </a:lnTo>
                  <a:lnTo>
                    <a:pt x="161" y="321"/>
                  </a:lnTo>
                  <a:lnTo>
                    <a:pt x="163" y="324"/>
                  </a:lnTo>
                  <a:lnTo>
                    <a:pt x="166" y="324"/>
                  </a:lnTo>
                  <a:lnTo>
                    <a:pt x="173" y="326"/>
                  </a:lnTo>
                  <a:lnTo>
                    <a:pt x="180" y="328"/>
                  </a:lnTo>
                  <a:lnTo>
                    <a:pt x="182" y="331"/>
                  </a:lnTo>
                  <a:lnTo>
                    <a:pt x="182" y="331"/>
                  </a:lnTo>
                  <a:lnTo>
                    <a:pt x="182" y="333"/>
                  </a:lnTo>
                  <a:lnTo>
                    <a:pt x="184" y="336"/>
                  </a:lnTo>
                  <a:lnTo>
                    <a:pt x="187" y="338"/>
                  </a:lnTo>
                  <a:lnTo>
                    <a:pt x="189" y="338"/>
                  </a:lnTo>
                  <a:lnTo>
                    <a:pt x="189" y="338"/>
                  </a:lnTo>
                  <a:lnTo>
                    <a:pt x="187" y="347"/>
                  </a:lnTo>
                  <a:lnTo>
                    <a:pt x="184" y="354"/>
                  </a:lnTo>
                  <a:lnTo>
                    <a:pt x="182" y="362"/>
                  </a:lnTo>
                  <a:lnTo>
                    <a:pt x="182" y="371"/>
                  </a:lnTo>
                  <a:lnTo>
                    <a:pt x="182" y="376"/>
                  </a:lnTo>
                  <a:lnTo>
                    <a:pt x="182" y="378"/>
                  </a:lnTo>
                  <a:lnTo>
                    <a:pt x="180" y="383"/>
                  </a:lnTo>
                  <a:lnTo>
                    <a:pt x="175" y="388"/>
                  </a:lnTo>
                  <a:lnTo>
                    <a:pt x="175" y="390"/>
                  </a:lnTo>
                  <a:lnTo>
                    <a:pt x="173" y="395"/>
                  </a:lnTo>
                  <a:lnTo>
                    <a:pt x="170" y="397"/>
                  </a:lnTo>
                  <a:lnTo>
                    <a:pt x="170" y="402"/>
                  </a:lnTo>
                  <a:lnTo>
                    <a:pt x="170" y="407"/>
                  </a:lnTo>
                  <a:lnTo>
                    <a:pt x="170" y="409"/>
                  </a:lnTo>
                  <a:lnTo>
                    <a:pt x="170" y="411"/>
                  </a:lnTo>
                  <a:lnTo>
                    <a:pt x="173" y="411"/>
                  </a:lnTo>
                  <a:lnTo>
                    <a:pt x="173" y="411"/>
                  </a:lnTo>
                  <a:lnTo>
                    <a:pt x="175" y="411"/>
                  </a:lnTo>
                  <a:lnTo>
                    <a:pt x="177" y="411"/>
                  </a:lnTo>
                  <a:lnTo>
                    <a:pt x="177" y="414"/>
                  </a:lnTo>
                  <a:lnTo>
                    <a:pt x="177" y="416"/>
                  </a:lnTo>
                  <a:lnTo>
                    <a:pt x="182" y="423"/>
                  </a:lnTo>
                  <a:lnTo>
                    <a:pt x="182" y="425"/>
                  </a:lnTo>
                  <a:lnTo>
                    <a:pt x="184" y="425"/>
                  </a:lnTo>
                  <a:lnTo>
                    <a:pt x="187" y="423"/>
                  </a:lnTo>
                  <a:lnTo>
                    <a:pt x="189" y="423"/>
                  </a:lnTo>
                  <a:lnTo>
                    <a:pt x="194" y="425"/>
                  </a:lnTo>
                  <a:lnTo>
                    <a:pt x="194" y="425"/>
                  </a:lnTo>
                  <a:lnTo>
                    <a:pt x="196" y="428"/>
                  </a:lnTo>
                  <a:lnTo>
                    <a:pt x="196" y="428"/>
                  </a:lnTo>
                  <a:lnTo>
                    <a:pt x="196" y="430"/>
                  </a:lnTo>
                  <a:lnTo>
                    <a:pt x="199" y="433"/>
                  </a:lnTo>
                  <a:lnTo>
                    <a:pt x="201" y="433"/>
                  </a:lnTo>
                  <a:lnTo>
                    <a:pt x="203" y="435"/>
                  </a:lnTo>
                  <a:lnTo>
                    <a:pt x="203" y="437"/>
                  </a:lnTo>
                  <a:lnTo>
                    <a:pt x="203" y="437"/>
                  </a:lnTo>
                  <a:lnTo>
                    <a:pt x="206" y="437"/>
                  </a:lnTo>
                  <a:lnTo>
                    <a:pt x="208" y="440"/>
                  </a:lnTo>
                  <a:lnTo>
                    <a:pt x="211" y="444"/>
                  </a:lnTo>
                  <a:lnTo>
                    <a:pt x="211" y="447"/>
                  </a:lnTo>
                  <a:lnTo>
                    <a:pt x="211" y="459"/>
                  </a:lnTo>
                  <a:lnTo>
                    <a:pt x="211" y="461"/>
                  </a:lnTo>
                  <a:lnTo>
                    <a:pt x="218" y="463"/>
                  </a:lnTo>
                  <a:lnTo>
                    <a:pt x="229" y="461"/>
                  </a:lnTo>
                  <a:lnTo>
                    <a:pt x="234" y="461"/>
                  </a:lnTo>
                  <a:lnTo>
                    <a:pt x="248" y="461"/>
                  </a:lnTo>
                  <a:lnTo>
                    <a:pt x="258" y="461"/>
                  </a:lnTo>
                  <a:lnTo>
                    <a:pt x="265" y="461"/>
                  </a:lnTo>
                  <a:lnTo>
                    <a:pt x="272" y="454"/>
                  </a:lnTo>
                  <a:lnTo>
                    <a:pt x="277" y="451"/>
                  </a:lnTo>
                  <a:lnTo>
                    <a:pt x="298" y="440"/>
                  </a:lnTo>
                  <a:lnTo>
                    <a:pt x="298" y="437"/>
                  </a:lnTo>
                  <a:lnTo>
                    <a:pt x="296" y="435"/>
                  </a:lnTo>
                  <a:lnTo>
                    <a:pt x="293" y="430"/>
                  </a:lnTo>
                  <a:lnTo>
                    <a:pt x="293" y="425"/>
                  </a:lnTo>
                  <a:lnTo>
                    <a:pt x="293" y="423"/>
                  </a:lnTo>
                  <a:lnTo>
                    <a:pt x="293" y="421"/>
                  </a:lnTo>
                  <a:lnTo>
                    <a:pt x="293" y="418"/>
                  </a:lnTo>
                  <a:lnTo>
                    <a:pt x="293" y="418"/>
                  </a:lnTo>
                  <a:lnTo>
                    <a:pt x="293" y="418"/>
                  </a:lnTo>
                  <a:lnTo>
                    <a:pt x="293" y="416"/>
                  </a:lnTo>
                  <a:lnTo>
                    <a:pt x="291" y="414"/>
                  </a:lnTo>
                  <a:lnTo>
                    <a:pt x="289" y="414"/>
                  </a:lnTo>
                  <a:lnTo>
                    <a:pt x="286" y="414"/>
                  </a:lnTo>
                  <a:lnTo>
                    <a:pt x="286" y="414"/>
                  </a:lnTo>
                  <a:lnTo>
                    <a:pt x="282" y="411"/>
                  </a:lnTo>
                  <a:lnTo>
                    <a:pt x="319" y="357"/>
                  </a:lnTo>
                  <a:lnTo>
                    <a:pt x="329" y="343"/>
                  </a:lnTo>
                  <a:lnTo>
                    <a:pt x="331" y="321"/>
                  </a:lnTo>
                  <a:lnTo>
                    <a:pt x="331" y="319"/>
                  </a:lnTo>
                  <a:lnTo>
                    <a:pt x="334" y="307"/>
                  </a:lnTo>
                  <a:lnTo>
                    <a:pt x="345" y="288"/>
                  </a:lnTo>
                  <a:lnTo>
                    <a:pt x="355" y="269"/>
                  </a:lnTo>
                  <a:lnTo>
                    <a:pt x="395" y="241"/>
                  </a:lnTo>
                  <a:lnTo>
                    <a:pt x="405" y="234"/>
                  </a:lnTo>
                  <a:lnTo>
                    <a:pt x="426" y="246"/>
                  </a:lnTo>
                  <a:lnTo>
                    <a:pt x="440" y="253"/>
                  </a:lnTo>
                  <a:lnTo>
                    <a:pt x="443" y="239"/>
                  </a:lnTo>
                  <a:lnTo>
                    <a:pt x="445" y="236"/>
                  </a:lnTo>
                  <a:lnTo>
                    <a:pt x="459" y="196"/>
                  </a:lnTo>
                  <a:lnTo>
                    <a:pt x="402" y="149"/>
                  </a:lnTo>
                  <a:lnTo>
                    <a:pt x="398" y="134"/>
                  </a:lnTo>
                  <a:lnTo>
                    <a:pt x="395" y="127"/>
                  </a:lnTo>
                  <a:lnTo>
                    <a:pt x="388" y="108"/>
                  </a:lnTo>
                  <a:lnTo>
                    <a:pt x="374" y="73"/>
                  </a:lnTo>
                  <a:lnTo>
                    <a:pt x="364" y="45"/>
                  </a:lnTo>
                  <a:lnTo>
                    <a:pt x="357" y="23"/>
                  </a:lnTo>
                  <a:lnTo>
                    <a:pt x="355" y="21"/>
                  </a:lnTo>
                  <a:lnTo>
                    <a:pt x="353" y="21"/>
                  </a:lnTo>
                  <a:lnTo>
                    <a:pt x="350" y="21"/>
                  </a:lnTo>
                  <a:lnTo>
                    <a:pt x="345" y="21"/>
                  </a:lnTo>
                  <a:lnTo>
                    <a:pt x="345" y="23"/>
                  </a:lnTo>
                  <a:lnTo>
                    <a:pt x="341" y="26"/>
                  </a:lnTo>
                  <a:lnTo>
                    <a:pt x="338" y="23"/>
                  </a:lnTo>
                  <a:lnTo>
                    <a:pt x="334" y="23"/>
                  </a:lnTo>
                  <a:lnTo>
                    <a:pt x="329" y="26"/>
                  </a:lnTo>
                  <a:lnTo>
                    <a:pt x="327" y="28"/>
                  </a:lnTo>
                  <a:lnTo>
                    <a:pt x="327" y="28"/>
                  </a:lnTo>
                  <a:lnTo>
                    <a:pt x="322" y="28"/>
                  </a:lnTo>
                  <a:lnTo>
                    <a:pt x="322" y="26"/>
                  </a:lnTo>
                  <a:lnTo>
                    <a:pt x="319" y="26"/>
                  </a:lnTo>
                  <a:lnTo>
                    <a:pt x="315" y="30"/>
                  </a:lnTo>
                  <a:lnTo>
                    <a:pt x="312" y="30"/>
                  </a:lnTo>
                  <a:lnTo>
                    <a:pt x="312" y="30"/>
                  </a:lnTo>
                  <a:lnTo>
                    <a:pt x="310" y="30"/>
                  </a:lnTo>
                  <a:lnTo>
                    <a:pt x="310" y="30"/>
                  </a:lnTo>
                  <a:lnTo>
                    <a:pt x="308" y="30"/>
                  </a:lnTo>
                  <a:lnTo>
                    <a:pt x="305" y="30"/>
                  </a:lnTo>
                  <a:lnTo>
                    <a:pt x="308" y="30"/>
                  </a:lnTo>
                  <a:lnTo>
                    <a:pt x="305" y="28"/>
                  </a:lnTo>
                  <a:lnTo>
                    <a:pt x="305" y="28"/>
                  </a:lnTo>
                  <a:lnTo>
                    <a:pt x="303" y="26"/>
                  </a:lnTo>
                  <a:lnTo>
                    <a:pt x="303" y="26"/>
                  </a:lnTo>
                  <a:lnTo>
                    <a:pt x="303" y="28"/>
                  </a:lnTo>
                  <a:lnTo>
                    <a:pt x="303" y="28"/>
                  </a:lnTo>
                  <a:lnTo>
                    <a:pt x="303" y="26"/>
                  </a:lnTo>
                  <a:lnTo>
                    <a:pt x="303" y="26"/>
                  </a:lnTo>
                  <a:lnTo>
                    <a:pt x="301" y="26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298" y="23"/>
                  </a:lnTo>
                  <a:lnTo>
                    <a:pt x="298" y="23"/>
                  </a:lnTo>
                  <a:lnTo>
                    <a:pt x="293" y="21"/>
                  </a:lnTo>
                  <a:lnTo>
                    <a:pt x="289" y="23"/>
                  </a:lnTo>
                  <a:lnTo>
                    <a:pt x="286" y="23"/>
                  </a:lnTo>
                  <a:lnTo>
                    <a:pt x="284" y="21"/>
                  </a:lnTo>
                  <a:lnTo>
                    <a:pt x="284" y="21"/>
                  </a:lnTo>
                  <a:lnTo>
                    <a:pt x="284" y="18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79" y="18"/>
                  </a:lnTo>
                  <a:lnTo>
                    <a:pt x="279" y="18"/>
                  </a:lnTo>
                  <a:lnTo>
                    <a:pt x="277" y="18"/>
                  </a:lnTo>
                  <a:lnTo>
                    <a:pt x="277" y="16"/>
                  </a:lnTo>
                  <a:lnTo>
                    <a:pt x="277" y="16"/>
                  </a:lnTo>
                  <a:lnTo>
                    <a:pt x="279" y="16"/>
                  </a:lnTo>
                  <a:lnTo>
                    <a:pt x="277" y="14"/>
                  </a:lnTo>
                  <a:lnTo>
                    <a:pt x="277" y="14"/>
                  </a:lnTo>
                  <a:lnTo>
                    <a:pt x="274" y="14"/>
                  </a:lnTo>
                  <a:lnTo>
                    <a:pt x="272" y="14"/>
                  </a:lnTo>
                  <a:lnTo>
                    <a:pt x="272" y="14"/>
                  </a:lnTo>
                  <a:lnTo>
                    <a:pt x="270" y="11"/>
                  </a:lnTo>
                  <a:lnTo>
                    <a:pt x="270" y="11"/>
                  </a:lnTo>
                  <a:lnTo>
                    <a:pt x="270" y="14"/>
                  </a:lnTo>
                  <a:lnTo>
                    <a:pt x="270" y="14"/>
                  </a:lnTo>
                  <a:lnTo>
                    <a:pt x="267" y="14"/>
                  </a:lnTo>
                  <a:lnTo>
                    <a:pt x="267" y="14"/>
                  </a:lnTo>
                  <a:lnTo>
                    <a:pt x="267" y="16"/>
                  </a:lnTo>
                  <a:lnTo>
                    <a:pt x="267" y="16"/>
                  </a:lnTo>
                  <a:lnTo>
                    <a:pt x="265" y="14"/>
                  </a:lnTo>
                  <a:lnTo>
                    <a:pt x="263" y="14"/>
                  </a:lnTo>
                  <a:lnTo>
                    <a:pt x="258" y="11"/>
                  </a:lnTo>
                  <a:lnTo>
                    <a:pt x="258" y="11"/>
                  </a:lnTo>
                  <a:lnTo>
                    <a:pt x="256" y="14"/>
                  </a:lnTo>
                  <a:lnTo>
                    <a:pt x="253" y="11"/>
                  </a:lnTo>
                  <a:lnTo>
                    <a:pt x="253" y="11"/>
                  </a:lnTo>
                  <a:lnTo>
                    <a:pt x="251" y="11"/>
                  </a:lnTo>
                  <a:lnTo>
                    <a:pt x="246" y="11"/>
                  </a:lnTo>
                  <a:lnTo>
                    <a:pt x="239" y="11"/>
                  </a:lnTo>
                  <a:lnTo>
                    <a:pt x="237" y="9"/>
                  </a:lnTo>
                  <a:lnTo>
                    <a:pt x="234" y="4"/>
                  </a:lnTo>
                  <a:lnTo>
                    <a:pt x="234" y="4"/>
                  </a:lnTo>
                  <a:lnTo>
                    <a:pt x="234" y="4"/>
                  </a:lnTo>
                  <a:lnTo>
                    <a:pt x="234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DC1254D0-FD73-F909-20E9-BC838F8CD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343" y="4720131"/>
              <a:ext cx="511830" cy="227264"/>
            </a:xfrm>
            <a:custGeom>
              <a:avLst/>
              <a:gdLst>
                <a:gd name="T0" fmla="*/ 348 w 351"/>
                <a:gd name="T1" fmla="*/ 61 h 168"/>
                <a:gd name="T2" fmla="*/ 343 w 351"/>
                <a:gd name="T3" fmla="*/ 64 h 168"/>
                <a:gd name="T4" fmla="*/ 334 w 351"/>
                <a:gd name="T5" fmla="*/ 61 h 168"/>
                <a:gd name="T6" fmla="*/ 324 w 351"/>
                <a:gd name="T7" fmla="*/ 57 h 168"/>
                <a:gd name="T8" fmla="*/ 315 w 351"/>
                <a:gd name="T9" fmla="*/ 52 h 168"/>
                <a:gd name="T10" fmla="*/ 308 w 351"/>
                <a:gd name="T11" fmla="*/ 52 h 168"/>
                <a:gd name="T12" fmla="*/ 301 w 351"/>
                <a:gd name="T13" fmla="*/ 47 h 168"/>
                <a:gd name="T14" fmla="*/ 296 w 351"/>
                <a:gd name="T15" fmla="*/ 42 h 168"/>
                <a:gd name="T16" fmla="*/ 289 w 351"/>
                <a:gd name="T17" fmla="*/ 42 h 168"/>
                <a:gd name="T18" fmla="*/ 287 w 351"/>
                <a:gd name="T19" fmla="*/ 38 h 168"/>
                <a:gd name="T20" fmla="*/ 284 w 351"/>
                <a:gd name="T21" fmla="*/ 33 h 168"/>
                <a:gd name="T22" fmla="*/ 282 w 351"/>
                <a:gd name="T23" fmla="*/ 38 h 168"/>
                <a:gd name="T24" fmla="*/ 272 w 351"/>
                <a:gd name="T25" fmla="*/ 30 h 168"/>
                <a:gd name="T26" fmla="*/ 272 w 351"/>
                <a:gd name="T27" fmla="*/ 28 h 168"/>
                <a:gd name="T28" fmla="*/ 268 w 351"/>
                <a:gd name="T29" fmla="*/ 28 h 168"/>
                <a:gd name="T30" fmla="*/ 268 w 351"/>
                <a:gd name="T31" fmla="*/ 33 h 168"/>
                <a:gd name="T32" fmla="*/ 270 w 351"/>
                <a:gd name="T33" fmla="*/ 33 h 168"/>
                <a:gd name="T34" fmla="*/ 265 w 351"/>
                <a:gd name="T35" fmla="*/ 33 h 168"/>
                <a:gd name="T36" fmla="*/ 253 w 351"/>
                <a:gd name="T37" fmla="*/ 35 h 168"/>
                <a:gd name="T38" fmla="*/ 246 w 351"/>
                <a:gd name="T39" fmla="*/ 28 h 168"/>
                <a:gd name="T40" fmla="*/ 251 w 351"/>
                <a:gd name="T41" fmla="*/ 30 h 168"/>
                <a:gd name="T42" fmla="*/ 249 w 351"/>
                <a:gd name="T43" fmla="*/ 21 h 168"/>
                <a:gd name="T44" fmla="*/ 242 w 351"/>
                <a:gd name="T45" fmla="*/ 23 h 168"/>
                <a:gd name="T46" fmla="*/ 239 w 351"/>
                <a:gd name="T47" fmla="*/ 21 h 168"/>
                <a:gd name="T48" fmla="*/ 237 w 351"/>
                <a:gd name="T49" fmla="*/ 16 h 168"/>
                <a:gd name="T50" fmla="*/ 225 w 351"/>
                <a:gd name="T51" fmla="*/ 7 h 168"/>
                <a:gd name="T52" fmla="*/ 218 w 351"/>
                <a:gd name="T53" fmla="*/ 0 h 168"/>
                <a:gd name="T54" fmla="*/ 211 w 351"/>
                <a:gd name="T55" fmla="*/ 2 h 168"/>
                <a:gd name="T56" fmla="*/ 199 w 351"/>
                <a:gd name="T57" fmla="*/ 2 h 168"/>
                <a:gd name="T58" fmla="*/ 199 w 351"/>
                <a:gd name="T59" fmla="*/ 4 h 168"/>
                <a:gd name="T60" fmla="*/ 192 w 351"/>
                <a:gd name="T61" fmla="*/ 7 h 168"/>
                <a:gd name="T62" fmla="*/ 126 w 351"/>
                <a:gd name="T63" fmla="*/ 4 h 168"/>
                <a:gd name="T64" fmla="*/ 90 w 351"/>
                <a:gd name="T65" fmla="*/ 4 h 168"/>
                <a:gd name="T66" fmla="*/ 62 w 351"/>
                <a:gd name="T67" fmla="*/ 4 h 168"/>
                <a:gd name="T68" fmla="*/ 2 w 351"/>
                <a:gd name="T69" fmla="*/ 9 h 168"/>
                <a:gd name="T70" fmla="*/ 0 w 351"/>
                <a:gd name="T71" fmla="*/ 14 h 168"/>
                <a:gd name="T72" fmla="*/ 5 w 351"/>
                <a:gd name="T73" fmla="*/ 16 h 168"/>
                <a:gd name="T74" fmla="*/ 2 w 351"/>
                <a:gd name="T75" fmla="*/ 21 h 168"/>
                <a:gd name="T76" fmla="*/ 7 w 351"/>
                <a:gd name="T77" fmla="*/ 35 h 168"/>
                <a:gd name="T78" fmla="*/ 12 w 351"/>
                <a:gd name="T79" fmla="*/ 42 h 168"/>
                <a:gd name="T80" fmla="*/ 17 w 351"/>
                <a:gd name="T81" fmla="*/ 49 h 168"/>
                <a:gd name="T82" fmla="*/ 17 w 351"/>
                <a:gd name="T83" fmla="*/ 54 h 168"/>
                <a:gd name="T84" fmla="*/ 17 w 351"/>
                <a:gd name="T85" fmla="*/ 61 h 168"/>
                <a:gd name="T86" fmla="*/ 21 w 351"/>
                <a:gd name="T87" fmla="*/ 66 h 168"/>
                <a:gd name="T88" fmla="*/ 21 w 351"/>
                <a:gd name="T89" fmla="*/ 73 h 168"/>
                <a:gd name="T90" fmla="*/ 52 w 351"/>
                <a:gd name="T91" fmla="*/ 78 h 168"/>
                <a:gd name="T92" fmla="*/ 81 w 351"/>
                <a:gd name="T93" fmla="*/ 68 h 168"/>
                <a:gd name="T94" fmla="*/ 102 w 351"/>
                <a:gd name="T95" fmla="*/ 80 h 168"/>
                <a:gd name="T96" fmla="*/ 114 w 351"/>
                <a:gd name="T97" fmla="*/ 90 h 168"/>
                <a:gd name="T98" fmla="*/ 114 w 351"/>
                <a:gd name="T99" fmla="*/ 111 h 168"/>
                <a:gd name="T100" fmla="*/ 114 w 351"/>
                <a:gd name="T101" fmla="*/ 142 h 168"/>
                <a:gd name="T102" fmla="*/ 121 w 351"/>
                <a:gd name="T103" fmla="*/ 144 h 168"/>
                <a:gd name="T104" fmla="*/ 156 w 351"/>
                <a:gd name="T105" fmla="*/ 144 h 168"/>
                <a:gd name="T106" fmla="*/ 156 w 351"/>
                <a:gd name="T107" fmla="*/ 156 h 168"/>
                <a:gd name="T108" fmla="*/ 173 w 351"/>
                <a:gd name="T109" fmla="*/ 168 h 168"/>
                <a:gd name="T110" fmla="*/ 220 w 351"/>
                <a:gd name="T111" fmla="*/ 168 h 168"/>
                <a:gd name="T112" fmla="*/ 244 w 351"/>
                <a:gd name="T113" fmla="*/ 146 h 168"/>
                <a:gd name="T114" fmla="*/ 336 w 351"/>
                <a:gd name="T115" fmla="*/ 149 h 168"/>
                <a:gd name="T116" fmla="*/ 348 w 351"/>
                <a:gd name="T117" fmla="*/ 123 h 168"/>
                <a:gd name="T118" fmla="*/ 348 w 351"/>
                <a:gd name="T119" fmla="*/ 99 h 168"/>
                <a:gd name="T120" fmla="*/ 351 w 351"/>
                <a:gd name="T121" fmla="*/ 5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1" h="168">
                  <a:moveTo>
                    <a:pt x="348" y="59"/>
                  </a:moveTo>
                  <a:lnTo>
                    <a:pt x="348" y="59"/>
                  </a:lnTo>
                  <a:lnTo>
                    <a:pt x="348" y="61"/>
                  </a:lnTo>
                  <a:lnTo>
                    <a:pt x="346" y="64"/>
                  </a:lnTo>
                  <a:lnTo>
                    <a:pt x="346" y="64"/>
                  </a:lnTo>
                  <a:lnTo>
                    <a:pt x="343" y="64"/>
                  </a:lnTo>
                  <a:lnTo>
                    <a:pt x="341" y="61"/>
                  </a:lnTo>
                  <a:lnTo>
                    <a:pt x="336" y="61"/>
                  </a:lnTo>
                  <a:lnTo>
                    <a:pt x="334" y="61"/>
                  </a:lnTo>
                  <a:lnTo>
                    <a:pt x="327" y="61"/>
                  </a:lnTo>
                  <a:lnTo>
                    <a:pt x="324" y="59"/>
                  </a:lnTo>
                  <a:lnTo>
                    <a:pt x="324" y="57"/>
                  </a:lnTo>
                  <a:lnTo>
                    <a:pt x="320" y="52"/>
                  </a:lnTo>
                  <a:lnTo>
                    <a:pt x="315" y="49"/>
                  </a:lnTo>
                  <a:lnTo>
                    <a:pt x="315" y="52"/>
                  </a:lnTo>
                  <a:lnTo>
                    <a:pt x="315" y="52"/>
                  </a:lnTo>
                  <a:lnTo>
                    <a:pt x="315" y="52"/>
                  </a:lnTo>
                  <a:lnTo>
                    <a:pt x="308" y="52"/>
                  </a:lnTo>
                  <a:lnTo>
                    <a:pt x="308" y="49"/>
                  </a:lnTo>
                  <a:lnTo>
                    <a:pt x="303" y="47"/>
                  </a:lnTo>
                  <a:lnTo>
                    <a:pt x="301" y="47"/>
                  </a:lnTo>
                  <a:lnTo>
                    <a:pt x="296" y="47"/>
                  </a:lnTo>
                  <a:lnTo>
                    <a:pt x="296" y="45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1" y="42"/>
                  </a:lnTo>
                  <a:lnTo>
                    <a:pt x="289" y="42"/>
                  </a:lnTo>
                  <a:lnTo>
                    <a:pt x="289" y="42"/>
                  </a:lnTo>
                  <a:lnTo>
                    <a:pt x="287" y="40"/>
                  </a:lnTo>
                  <a:lnTo>
                    <a:pt x="287" y="38"/>
                  </a:lnTo>
                  <a:lnTo>
                    <a:pt x="287" y="35"/>
                  </a:lnTo>
                  <a:lnTo>
                    <a:pt x="287" y="33"/>
                  </a:lnTo>
                  <a:lnTo>
                    <a:pt x="284" y="33"/>
                  </a:lnTo>
                  <a:lnTo>
                    <a:pt x="284" y="33"/>
                  </a:lnTo>
                  <a:lnTo>
                    <a:pt x="284" y="35"/>
                  </a:lnTo>
                  <a:lnTo>
                    <a:pt x="282" y="38"/>
                  </a:lnTo>
                  <a:lnTo>
                    <a:pt x="277" y="35"/>
                  </a:lnTo>
                  <a:lnTo>
                    <a:pt x="275" y="33"/>
                  </a:lnTo>
                  <a:lnTo>
                    <a:pt x="272" y="30"/>
                  </a:lnTo>
                  <a:lnTo>
                    <a:pt x="270" y="30"/>
                  </a:lnTo>
                  <a:lnTo>
                    <a:pt x="270" y="30"/>
                  </a:lnTo>
                  <a:lnTo>
                    <a:pt x="272" y="28"/>
                  </a:lnTo>
                  <a:lnTo>
                    <a:pt x="270" y="28"/>
                  </a:lnTo>
                  <a:lnTo>
                    <a:pt x="270" y="28"/>
                  </a:lnTo>
                  <a:lnTo>
                    <a:pt x="268" y="28"/>
                  </a:lnTo>
                  <a:lnTo>
                    <a:pt x="268" y="30"/>
                  </a:lnTo>
                  <a:lnTo>
                    <a:pt x="268" y="33"/>
                  </a:lnTo>
                  <a:lnTo>
                    <a:pt x="268" y="33"/>
                  </a:lnTo>
                  <a:lnTo>
                    <a:pt x="270" y="33"/>
                  </a:lnTo>
                  <a:lnTo>
                    <a:pt x="270" y="33"/>
                  </a:lnTo>
                  <a:lnTo>
                    <a:pt x="270" y="33"/>
                  </a:lnTo>
                  <a:lnTo>
                    <a:pt x="268" y="35"/>
                  </a:lnTo>
                  <a:lnTo>
                    <a:pt x="265" y="35"/>
                  </a:lnTo>
                  <a:lnTo>
                    <a:pt x="265" y="33"/>
                  </a:lnTo>
                  <a:lnTo>
                    <a:pt x="263" y="33"/>
                  </a:lnTo>
                  <a:lnTo>
                    <a:pt x="261" y="33"/>
                  </a:lnTo>
                  <a:lnTo>
                    <a:pt x="253" y="35"/>
                  </a:lnTo>
                  <a:lnTo>
                    <a:pt x="246" y="30"/>
                  </a:lnTo>
                  <a:lnTo>
                    <a:pt x="246" y="28"/>
                  </a:lnTo>
                  <a:lnTo>
                    <a:pt x="246" y="28"/>
                  </a:lnTo>
                  <a:lnTo>
                    <a:pt x="246" y="28"/>
                  </a:lnTo>
                  <a:lnTo>
                    <a:pt x="249" y="30"/>
                  </a:lnTo>
                  <a:lnTo>
                    <a:pt x="251" y="30"/>
                  </a:lnTo>
                  <a:lnTo>
                    <a:pt x="251" y="26"/>
                  </a:lnTo>
                  <a:lnTo>
                    <a:pt x="251" y="23"/>
                  </a:lnTo>
                  <a:lnTo>
                    <a:pt x="249" y="21"/>
                  </a:lnTo>
                  <a:lnTo>
                    <a:pt x="249" y="21"/>
                  </a:lnTo>
                  <a:lnTo>
                    <a:pt x="244" y="23"/>
                  </a:lnTo>
                  <a:lnTo>
                    <a:pt x="242" y="23"/>
                  </a:lnTo>
                  <a:lnTo>
                    <a:pt x="237" y="23"/>
                  </a:lnTo>
                  <a:lnTo>
                    <a:pt x="237" y="21"/>
                  </a:lnTo>
                  <a:lnTo>
                    <a:pt x="239" y="21"/>
                  </a:lnTo>
                  <a:lnTo>
                    <a:pt x="239" y="19"/>
                  </a:lnTo>
                  <a:lnTo>
                    <a:pt x="239" y="19"/>
                  </a:lnTo>
                  <a:lnTo>
                    <a:pt x="237" y="16"/>
                  </a:lnTo>
                  <a:lnTo>
                    <a:pt x="232" y="14"/>
                  </a:lnTo>
                  <a:lnTo>
                    <a:pt x="225" y="9"/>
                  </a:lnTo>
                  <a:lnTo>
                    <a:pt x="225" y="7"/>
                  </a:lnTo>
                  <a:lnTo>
                    <a:pt x="220" y="2"/>
                  </a:lnTo>
                  <a:lnTo>
                    <a:pt x="218" y="2"/>
                  </a:lnTo>
                  <a:lnTo>
                    <a:pt x="218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1" y="2"/>
                  </a:lnTo>
                  <a:lnTo>
                    <a:pt x="206" y="2"/>
                  </a:lnTo>
                  <a:lnTo>
                    <a:pt x="204" y="2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199" y="2"/>
                  </a:lnTo>
                  <a:lnTo>
                    <a:pt x="199" y="4"/>
                  </a:lnTo>
                  <a:lnTo>
                    <a:pt x="199" y="4"/>
                  </a:lnTo>
                  <a:lnTo>
                    <a:pt x="197" y="7"/>
                  </a:lnTo>
                  <a:lnTo>
                    <a:pt x="192" y="7"/>
                  </a:lnTo>
                  <a:lnTo>
                    <a:pt x="185" y="4"/>
                  </a:lnTo>
                  <a:lnTo>
                    <a:pt x="133" y="4"/>
                  </a:lnTo>
                  <a:lnTo>
                    <a:pt x="126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0" y="4"/>
                  </a:lnTo>
                  <a:lnTo>
                    <a:pt x="83" y="4"/>
                  </a:lnTo>
                  <a:lnTo>
                    <a:pt x="78" y="4"/>
                  </a:lnTo>
                  <a:lnTo>
                    <a:pt x="62" y="4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5" y="26"/>
                  </a:lnTo>
                  <a:lnTo>
                    <a:pt x="7" y="35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7" y="47"/>
                  </a:lnTo>
                  <a:lnTo>
                    <a:pt x="17" y="49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7" y="61"/>
                  </a:lnTo>
                  <a:lnTo>
                    <a:pt x="19" y="61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19" y="71"/>
                  </a:lnTo>
                  <a:lnTo>
                    <a:pt x="21" y="71"/>
                  </a:lnTo>
                  <a:lnTo>
                    <a:pt x="21" y="73"/>
                  </a:lnTo>
                  <a:lnTo>
                    <a:pt x="21" y="75"/>
                  </a:lnTo>
                  <a:lnTo>
                    <a:pt x="21" y="78"/>
                  </a:lnTo>
                  <a:lnTo>
                    <a:pt x="52" y="78"/>
                  </a:lnTo>
                  <a:lnTo>
                    <a:pt x="55" y="78"/>
                  </a:lnTo>
                  <a:lnTo>
                    <a:pt x="81" y="80"/>
                  </a:lnTo>
                  <a:lnTo>
                    <a:pt x="81" y="68"/>
                  </a:lnTo>
                  <a:lnTo>
                    <a:pt x="97" y="68"/>
                  </a:lnTo>
                  <a:lnTo>
                    <a:pt x="104" y="68"/>
                  </a:lnTo>
                  <a:lnTo>
                    <a:pt x="102" y="80"/>
                  </a:lnTo>
                  <a:lnTo>
                    <a:pt x="114" y="80"/>
                  </a:lnTo>
                  <a:lnTo>
                    <a:pt x="114" y="87"/>
                  </a:lnTo>
                  <a:lnTo>
                    <a:pt x="114" y="90"/>
                  </a:lnTo>
                  <a:lnTo>
                    <a:pt x="114" y="97"/>
                  </a:lnTo>
                  <a:lnTo>
                    <a:pt x="114" y="101"/>
                  </a:lnTo>
                  <a:lnTo>
                    <a:pt x="114" y="111"/>
                  </a:lnTo>
                  <a:lnTo>
                    <a:pt x="114" y="128"/>
                  </a:lnTo>
                  <a:lnTo>
                    <a:pt x="114" y="132"/>
                  </a:lnTo>
                  <a:lnTo>
                    <a:pt x="114" y="142"/>
                  </a:lnTo>
                  <a:lnTo>
                    <a:pt x="114" y="144"/>
                  </a:lnTo>
                  <a:lnTo>
                    <a:pt x="121" y="144"/>
                  </a:lnTo>
                  <a:lnTo>
                    <a:pt x="121" y="144"/>
                  </a:lnTo>
                  <a:lnTo>
                    <a:pt x="149" y="144"/>
                  </a:lnTo>
                  <a:lnTo>
                    <a:pt x="152" y="144"/>
                  </a:lnTo>
                  <a:lnTo>
                    <a:pt x="156" y="144"/>
                  </a:lnTo>
                  <a:lnTo>
                    <a:pt x="156" y="154"/>
                  </a:lnTo>
                  <a:lnTo>
                    <a:pt x="156" y="156"/>
                  </a:lnTo>
                  <a:lnTo>
                    <a:pt x="156" y="156"/>
                  </a:lnTo>
                  <a:lnTo>
                    <a:pt x="156" y="165"/>
                  </a:lnTo>
                  <a:lnTo>
                    <a:pt x="159" y="165"/>
                  </a:lnTo>
                  <a:lnTo>
                    <a:pt x="173" y="168"/>
                  </a:lnTo>
                  <a:lnTo>
                    <a:pt x="211" y="168"/>
                  </a:lnTo>
                  <a:lnTo>
                    <a:pt x="213" y="168"/>
                  </a:lnTo>
                  <a:lnTo>
                    <a:pt x="220" y="168"/>
                  </a:lnTo>
                  <a:lnTo>
                    <a:pt x="220" y="146"/>
                  </a:lnTo>
                  <a:lnTo>
                    <a:pt x="242" y="146"/>
                  </a:lnTo>
                  <a:lnTo>
                    <a:pt x="244" y="146"/>
                  </a:lnTo>
                  <a:lnTo>
                    <a:pt x="261" y="146"/>
                  </a:lnTo>
                  <a:lnTo>
                    <a:pt x="263" y="146"/>
                  </a:lnTo>
                  <a:lnTo>
                    <a:pt x="336" y="149"/>
                  </a:lnTo>
                  <a:lnTo>
                    <a:pt x="343" y="149"/>
                  </a:lnTo>
                  <a:lnTo>
                    <a:pt x="348" y="149"/>
                  </a:lnTo>
                  <a:lnTo>
                    <a:pt x="348" y="123"/>
                  </a:lnTo>
                  <a:lnTo>
                    <a:pt x="348" y="118"/>
                  </a:lnTo>
                  <a:lnTo>
                    <a:pt x="351" y="104"/>
                  </a:lnTo>
                  <a:lnTo>
                    <a:pt x="348" y="99"/>
                  </a:lnTo>
                  <a:lnTo>
                    <a:pt x="351" y="90"/>
                  </a:lnTo>
                  <a:lnTo>
                    <a:pt x="351" y="59"/>
                  </a:lnTo>
                  <a:lnTo>
                    <a:pt x="351" y="59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E41FFDB7-9F81-FF46-2799-9B2F01F81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928" y="4812118"/>
              <a:ext cx="527870" cy="339543"/>
            </a:xfrm>
            <a:custGeom>
              <a:avLst/>
              <a:gdLst>
                <a:gd name="T0" fmla="*/ 275 w 362"/>
                <a:gd name="T1" fmla="*/ 78 h 251"/>
                <a:gd name="T2" fmla="*/ 234 w 362"/>
                <a:gd name="T3" fmla="*/ 78 h 251"/>
                <a:gd name="T4" fmla="*/ 225 w 362"/>
                <a:gd name="T5" fmla="*/ 100 h 251"/>
                <a:gd name="T6" fmla="*/ 170 w 362"/>
                <a:gd name="T7" fmla="*/ 97 h 251"/>
                <a:gd name="T8" fmla="*/ 170 w 362"/>
                <a:gd name="T9" fmla="*/ 86 h 251"/>
                <a:gd name="T10" fmla="*/ 163 w 362"/>
                <a:gd name="T11" fmla="*/ 76 h 251"/>
                <a:gd name="T12" fmla="*/ 128 w 362"/>
                <a:gd name="T13" fmla="*/ 76 h 251"/>
                <a:gd name="T14" fmla="*/ 128 w 362"/>
                <a:gd name="T15" fmla="*/ 60 h 251"/>
                <a:gd name="T16" fmla="*/ 128 w 362"/>
                <a:gd name="T17" fmla="*/ 29 h 251"/>
                <a:gd name="T18" fmla="*/ 128 w 362"/>
                <a:gd name="T19" fmla="*/ 12 h 251"/>
                <a:gd name="T20" fmla="*/ 111 w 362"/>
                <a:gd name="T21" fmla="*/ 0 h 251"/>
                <a:gd name="T22" fmla="*/ 69 w 362"/>
                <a:gd name="T23" fmla="*/ 10 h 251"/>
                <a:gd name="T24" fmla="*/ 35 w 362"/>
                <a:gd name="T25" fmla="*/ 12 h 251"/>
                <a:gd name="T26" fmla="*/ 35 w 362"/>
                <a:gd name="T27" fmla="*/ 17 h 251"/>
                <a:gd name="T28" fmla="*/ 28 w 362"/>
                <a:gd name="T29" fmla="*/ 24 h 251"/>
                <a:gd name="T30" fmla="*/ 26 w 362"/>
                <a:gd name="T31" fmla="*/ 26 h 251"/>
                <a:gd name="T32" fmla="*/ 31 w 362"/>
                <a:gd name="T33" fmla="*/ 38 h 251"/>
                <a:gd name="T34" fmla="*/ 33 w 362"/>
                <a:gd name="T35" fmla="*/ 43 h 251"/>
                <a:gd name="T36" fmla="*/ 35 w 362"/>
                <a:gd name="T37" fmla="*/ 55 h 251"/>
                <a:gd name="T38" fmla="*/ 31 w 362"/>
                <a:gd name="T39" fmla="*/ 62 h 251"/>
                <a:gd name="T40" fmla="*/ 9 w 362"/>
                <a:gd name="T41" fmla="*/ 62 h 251"/>
                <a:gd name="T42" fmla="*/ 9 w 362"/>
                <a:gd name="T43" fmla="*/ 83 h 251"/>
                <a:gd name="T44" fmla="*/ 7 w 362"/>
                <a:gd name="T45" fmla="*/ 114 h 251"/>
                <a:gd name="T46" fmla="*/ 2 w 362"/>
                <a:gd name="T47" fmla="*/ 126 h 251"/>
                <a:gd name="T48" fmla="*/ 0 w 362"/>
                <a:gd name="T49" fmla="*/ 168 h 251"/>
                <a:gd name="T50" fmla="*/ 19 w 362"/>
                <a:gd name="T51" fmla="*/ 168 h 251"/>
                <a:gd name="T52" fmla="*/ 21 w 362"/>
                <a:gd name="T53" fmla="*/ 180 h 251"/>
                <a:gd name="T54" fmla="*/ 59 w 362"/>
                <a:gd name="T55" fmla="*/ 183 h 251"/>
                <a:gd name="T56" fmla="*/ 64 w 362"/>
                <a:gd name="T57" fmla="*/ 187 h 251"/>
                <a:gd name="T58" fmla="*/ 69 w 362"/>
                <a:gd name="T59" fmla="*/ 192 h 251"/>
                <a:gd name="T60" fmla="*/ 73 w 362"/>
                <a:gd name="T61" fmla="*/ 199 h 251"/>
                <a:gd name="T62" fmla="*/ 76 w 362"/>
                <a:gd name="T63" fmla="*/ 204 h 251"/>
                <a:gd name="T64" fmla="*/ 80 w 362"/>
                <a:gd name="T65" fmla="*/ 216 h 251"/>
                <a:gd name="T66" fmla="*/ 83 w 362"/>
                <a:gd name="T67" fmla="*/ 220 h 251"/>
                <a:gd name="T68" fmla="*/ 85 w 362"/>
                <a:gd name="T69" fmla="*/ 230 h 251"/>
                <a:gd name="T70" fmla="*/ 87 w 362"/>
                <a:gd name="T71" fmla="*/ 232 h 251"/>
                <a:gd name="T72" fmla="*/ 87 w 362"/>
                <a:gd name="T73" fmla="*/ 239 h 251"/>
                <a:gd name="T74" fmla="*/ 92 w 362"/>
                <a:gd name="T75" fmla="*/ 242 h 251"/>
                <a:gd name="T76" fmla="*/ 95 w 362"/>
                <a:gd name="T77" fmla="*/ 242 h 251"/>
                <a:gd name="T78" fmla="*/ 111 w 362"/>
                <a:gd name="T79" fmla="*/ 246 h 251"/>
                <a:gd name="T80" fmla="*/ 156 w 362"/>
                <a:gd name="T81" fmla="*/ 249 h 251"/>
                <a:gd name="T82" fmla="*/ 204 w 362"/>
                <a:gd name="T83" fmla="*/ 249 h 251"/>
                <a:gd name="T84" fmla="*/ 270 w 362"/>
                <a:gd name="T85" fmla="*/ 249 h 251"/>
                <a:gd name="T86" fmla="*/ 279 w 362"/>
                <a:gd name="T87" fmla="*/ 246 h 251"/>
                <a:gd name="T88" fmla="*/ 282 w 362"/>
                <a:gd name="T89" fmla="*/ 242 h 251"/>
                <a:gd name="T90" fmla="*/ 291 w 362"/>
                <a:gd name="T91" fmla="*/ 223 h 251"/>
                <a:gd name="T92" fmla="*/ 296 w 362"/>
                <a:gd name="T93" fmla="*/ 218 h 251"/>
                <a:gd name="T94" fmla="*/ 303 w 362"/>
                <a:gd name="T95" fmla="*/ 206 h 251"/>
                <a:gd name="T96" fmla="*/ 310 w 362"/>
                <a:gd name="T97" fmla="*/ 197 h 251"/>
                <a:gd name="T98" fmla="*/ 315 w 362"/>
                <a:gd name="T99" fmla="*/ 183 h 251"/>
                <a:gd name="T100" fmla="*/ 320 w 362"/>
                <a:gd name="T101" fmla="*/ 161 h 251"/>
                <a:gd name="T102" fmla="*/ 329 w 362"/>
                <a:gd name="T103" fmla="*/ 123 h 251"/>
                <a:gd name="T104" fmla="*/ 341 w 362"/>
                <a:gd name="T105" fmla="*/ 121 h 251"/>
                <a:gd name="T106" fmla="*/ 353 w 362"/>
                <a:gd name="T107" fmla="*/ 114 h 251"/>
                <a:gd name="T108" fmla="*/ 353 w 362"/>
                <a:gd name="T109" fmla="*/ 97 h 251"/>
                <a:gd name="T110" fmla="*/ 362 w 362"/>
                <a:gd name="T111" fmla="*/ 90 h 251"/>
                <a:gd name="T112" fmla="*/ 350 w 362"/>
                <a:gd name="T113" fmla="*/ 8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2" h="251">
                  <a:moveTo>
                    <a:pt x="350" y="81"/>
                  </a:moveTo>
                  <a:lnTo>
                    <a:pt x="277" y="78"/>
                  </a:lnTo>
                  <a:lnTo>
                    <a:pt x="275" y="78"/>
                  </a:lnTo>
                  <a:lnTo>
                    <a:pt x="258" y="78"/>
                  </a:lnTo>
                  <a:lnTo>
                    <a:pt x="256" y="78"/>
                  </a:lnTo>
                  <a:lnTo>
                    <a:pt x="234" y="78"/>
                  </a:lnTo>
                  <a:lnTo>
                    <a:pt x="234" y="100"/>
                  </a:lnTo>
                  <a:lnTo>
                    <a:pt x="227" y="100"/>
                  </a:lnTo>
                  <a:lnTo>
                    <a:pt x="225" y="100"/>
                  </a:lnTo>
                  <a:lnTo>
                    <a:pt x="187" y="100"/>
                  </a:lnTo>
                  <a:lnTo>
                    <a:pt x="173" y="97"/>
                  </a:lnTo>
                  <a:lnTo>
                    <a:pt x="170" y="97"/>
                  </a:lnTo>
                  <a:lnTo>
                    <a:pt x="170" y="88"/>
                  </a:lnTo>
                  <a:lnTo>
                    <a:pt x="170" y="88"/>
                  </a:lnTo>
                  <a:lnTo>
                    <a:pt x="170" y="86"/>
                  </a:lnTo>
                  <a:lnTo>
                    <a:pt x="170" y="76"/>
                  </a:lnTo>
                  <a:lnTo>
                    <a:pt x="166" y="76"/>
                  </a:lnTo>
                  <a:lnTo>
                    <a:pt x="163" y="76"/>
                  </a:lnTo>
                  <a:lnTo>
                    <a:pt x="135" y="76"/>
                  </a:lnTo>
                  <a:lnTo>
                    <a:pt x="135" y="76"/>
                  </a:lnTo>
                  <a:lnTo>
                    <a:pt x="128" y="76"/>
                  </a:lnTo>
                  <a:lnTo>
                    <a:pt x="128" y="74"/>
                  </a:lnTo>
                  <a:lnTo>
                    <a:pt x="128" y="64"/>
                  </a:lnTo>
                  <a:lnTo>
                    <a:pt x="128" y="60"/>
                  </a:lnTo>
                  <a:lnTo>
                    <a:pt x="128" y="43"/>
                  </a:lnTo>
                  <a:lnTo>
                    <a:pt x="128" y="33"/>
                  </a:lnTo>
                  <a:lnTo>
                    <a:pt x="128" y="29"/>
                  </a:lnTo>
                  <a:lnTo>
                    <a:pt x="128" y="22"/>
                  </a:lnTo>
                  <a:lnTo>
                    <a:pt x="128" y="19"/>
                  </a:lnTo>
                  <a:lnTo>
                    <a:pt x="128" y="12"/>
                  </a:lnTo>
                  <a:lnTo>
                    <a:pt x="116" y="12"/>
                  </a:lnTo>
                  <a:lnTo>
                    <a:pt x="118" y="0"/>
                  </a:lnTo>
                  <a:lnTo>
                    <a:pt x="111" y="0"/>
                  </a:lnTo>
                  <a:lnTo>
                    <a:pt x="95" y="0"/>
                  </a:lnTo>
                  <a:lnTo>
                    <a:pt x="95" y="12"/>
                  </a:lnTo>
                  <a:lnTo>
                    <a:pt x="69" y="10"/>
                  </a:lnTo>
                  <a:lnTo>
                    <a:pt x="66" y="10"/>
                  </a:lnTo>
                  <a:lnTo>
                    <a:pt x="35" y="10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5" y="17"/>
                  </a:lnTo>
                  <a:lnTo>
                    <a:pt x="31" y="22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3" y="41"/>
                  </a:lnTo>
                  <a:lnTo>
                    <a:pt x="33" y="43"/>
                  </a:lnTo>
                  <a:lnTo>
                    <a:pt x="33" y="45"/>
                  </a:lnTo>
                  <a:lnTo>
                    <a:pt x="35" y="52"/>
                  </a:lnTo>
                  <a:lnTo>
                    <a:pt x="35" y="55"/>
                  </a:lnTo>
                  <a:lnTo>
                    <a:pt x="31" y="57"/>
                  </a:lnTo>
                  <a:lnTo>
                    <a:pt x="31" y="60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28" y="62"/>
                  </a:lnTo>
                  <a:lnTo>
                    <a:pt x="9" y="62"/>
                  </a:lnTo>
                  <a:lnTo>
                    <a:pt x="9" y="78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7" y="95"/>
                  </a:lnTo>
                  <a:lnTo>
                    <a:pt x="7" y="100"/>
                  </a:lnTo>
                  <a:lnTo>
                    <a:pt x="7" y="114"/>
                  </a:lnTo>
                  <a:lnTo>
                    <a:pt x="7" y="116"/>
                  </a:lnTo>
                  <a:lnTo>
                    <a:pt x="7" y="126"/>
                  </a:lnTo>
                  <a:lnTo>
                    <a:pt x="2" y="126"/>
                  </a:lnTo>
                  <a:lnTo>
                    <a:pt x="2" y="145"/>
                  </a:lnTo>
                  <a:lnTo>
                    <a:pt x="0" y="147"/>
                  </a:lnTo>
                  <a:lnTo>
                    <a:pt x="0" y="168"/>
                  </a:lnTo>
                  <a:lnTo>
                    <a:pt x="12" y="168"/>
                  </a:lnTo>
                  <a:lnTo>
                    <a:pt x="14" y="168"/>
                  </a:lnTo>
                  <a:lnTo>
                    <a:pt x="19" y="168"/>
                  </a:lnTo>
                  <a:lnTo>
                    <a:pt x="19" y="168"/>
                  </a:lnTo>
                  <a:lnTo>
                    <a:pt x="24" y="171"/>
                  </a:lnTo>
                  <a:lnTo>
                    <a:pt x="21" y="180"/>
                  </a:lnTo>
                  <a:lnTo>
                    <a:pt x="47" y="183"/>
                  </a:lnTo>
                  <a:lnTo>
                    <a:pt x="59" y="183"/>
                  </a:lnTo>
                  <a:lnTo>
                    <a:pt x="59" y="183"/>
                  </a:lnTo>
                  <a:lnTo>
                    <a:pt x="59" y="183"/>
                  </a:lnTo>
                  <a:lnTo>
                    <a:pt x="61" y="185"/>
                  </a:lnTo>
                  <a:lnTo>
                    <a:pt x="64" y="187"/>
                  </a:lnTo>
                  <a:lnTo>
                    <a:pt x="64" y="187"/>
                  </a:lnTo>
                  <a:lnTo>
                    <a:pt x="66" y="190"/>
                  </a:lnTo>
                  <a:lnTo>
                    <a:pt x="69" y="192"/>
                  </a:lnTo>
                  <a:lnTo>
                    <a:pt x="71" y="194"/>
                  </a:lnTo>
                  <a:lnTo>
                    <a:pt x="71" y="197"/>
                  </a:lnTo>
                  <a:lnTo>
                    <a:pt x="73" y="199"/>
                  </a:lnTo>
                  <a:lnTo>
                    <a:pt x="73" y="199"/>
                  </a:lnTo>
                  <a:lnTo>
                    <a:pt x="76" y="201"/>
                  </a:lnTo>
                  <a:lnTo>
                    <a:pt x="76" y="204"/>
                  </a:lnTo>
                  <a:lnTo>
                    <a:pt x="76" y="209"/>
                  </a:lnTo>
                  <a:lnTo>
                    <a:pt x="78" y="211"/>
                  </a:lnTo>
                  <a:lnTo>
                    <a:pt x="80" y="216"/>
                  </a:lnTo>
                  <a:lnTo>
                    <a:pt x="83" y="218"/>
                  </a:lnTo>
                  <a:lnTo>
                    <a:pt x="83" y="220"/>
                  </a:lnTo>
                  <a:lnTo>
                    <a:pt x="83" y="220"/>
                  </a:lnTo>
                  <a:lnTo>
                    <a:pt x="83" y="223"/>
                  </a:lnTo>
                  <a:lnTo>
                    <a:pt x="83" y="225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7" y="232"/>
                  </a:lnTo>
                  <a:lnTo>
                    <a:pt x="87" y="232"/>
                  </a:lnTo>
                  <a:lnTo>
                    <a:pt x="85" y="232"/>
                  </a:lnTo>
                  <a:lnTo>
                    <a:pt x="85" y="235"/>
                  </a:lnTo>
                  <a:lnTo>
                    <a:pt x="87" y="239"/>
                  </a:lnTo>
                  <a:lnTo>
                    <a:pt x="90" y="242"/>
                  </a:lnTo>
                  <a:lnTo>
                    <a:pt x="90" y="242"/>
                  </a:lnTo>
                  <a:lnTo>
                    <a:pt x="92" y="242"/>
                  </a:lnTo>
                  <a:lnTo>
                    <a:pt x="95" y="242"/>
                  </a:lnTo>
                  <a:lnTo>
                    <a:pt x="95" y="242"/>
                  </a:lnTo>
                  <a:lnTo>
                    <a:pt x="95" y="242"/>
                  </a:lnTo>
                  <a:lnTo>
                    <a:pt x="102" y="242"/>
                  </a:lnTo>
                  <a:lnTo>
                    <a:pt x="104" y="242"/>
                  </a:lnTo>
                  <a:lnTo>
                    <a:pt x="111" y="246"/>
                  </a:lnTo>
                  <a:lnTo>
                    <a:pt x="114" y="246"/>
                  </a:lnTo>
                  <a:lnTo>
                    <a:pt x="118" y="249"/>
                  </a:lnTo>
                  <a:lnTo>
                    <a:pt x="156" y="249"/>
                  </a:lnTo>
                  <a:lnTo>
                    <a:pt x="182" y="249"/>
                  </a:lnTo>
                  <a:lnTo>
                    <a:pt x="189" y="249"/>
                  </a:lnTo>
                  <a:lnTo>
                    <a:pt x="204" y="249"/>
                  </a:lnTo>
                  <a:lnTo>
                    <a:pt x="256" y="251"/>
                  </a:lnTo>
                  <a:lnTo>
                    <a:pt x="260" y="251"/>
                  </a:lnTo>
                  <a:lnTo>
                    <a:pt x="270" y="249"/>
                  </a:lnTo>
                  <a:lnTo>
                    <a:pt x="275" y="251"/>
                  </a:lnTo>
                  <a:lnTo>
                    <a:pt x="277" y="249"/>
                  </a:lnTo>
                  <a:lnTo>
                    <a:pt x="279" y="246"/>
                  </a:lnTo>
                  <a:lnTo>
                    <a:pt x="282" y="246"/>
                  </a:lnTo>
                  <a:lnTo>
                    <a:pt x="282" y="244"/>
                  </a:lnTo>
                  <a:lnTo>
                    <a:pt x="282" y="242"/>
                  </a:lnTo>
                  <a:lnTo>
                    <a:pt x="289" y="235"/>
                  </a:lnTo>
                  <a:lnTo>
                    <a:pt x="291" y="227"/>
                  </a:lnTo>
                  <a:lnTo>
                    <a:pt x="291" y="223"/>
                  </a:lnTo>
                  <a:lnTo>
                    <a:pt x="291" y="223"/>
                  </a:lnTo>
                  <a:lnTo>
                    <a:pt x="293" y="220"/>
                  </a:lnTo>
                  <a:lnTo>
                    <a:pt x="296" y="218"/>
                  </a:lnTo>
                  <a:lnTo>
                    <a:pt x="301" y="216"/>
                  </a:lnTo>
                  <a:lnTo>
                    <a:pt x="301" y="209"/>
                  </a:lnTo>
                  <a:lnTo>
                    <a:pt x="303" y="206"/>
                  </a:lnTo>
                  <a:lnTo>
                    <a:pt x="308" y="201"/>
                  </a:lnTo>
                  <a:lnTo>
                    <a:pt x="308" y="197"/>
                  </a:lnTo>
                  <a:lnTo>
                    <a:pt x="310" y="197"/>
                  </a:lnTo>
                  <a:lnTo>
                    <a:pt x="310" y="194"/>
                  </a:lnTo>
                  <a:lnTo>
                    <a:pt x="312" y="190"/>
                  </a:lnTo>
                  <a:lnTo>
                    <a:pt x="315" y="183"/>
                  </a:lnTo>
                  <a:lnTo>
                    <a:pt x="317" y="173"/>
                  </a:lnTo>
                  <a:lnTo>
                    <a:pt x="317" y="171"/>
                  </a:lnTo>
                  <a:lnTo>
                    <a:pt x="320" y="161"/>
                  </a:lnTo>
                  <a:lnTo>
                    <a:pt x="320" y="133"/>
                  </a:lnTo>
                  <a:lnTo>
                    <a:pt x="329" y="135"/>
                  </a:lnTo>
                  <a:lnTo>
                    <a:pt x="329" y="123"/>
                  </a:lnTo>
                  <a:lnTo>
                    <a:pt x="334" y="123"/>
                  </a:lnTo>
                  <a:lnTo>
                    <a:pt x="338" y="123"/>
                  </a:lnTo>
                  <a:lnTo>
                    <a:pt x="341" y="121"/>
                  </a:lnTo>
                  <a:lnTo>
                    <a:pt x="341" y="116"/>
                  </a:lnTo>
                  <a:lnTo>
                    <a:pt x="341" y="114"/>
                  </a:lnTo>
                  <a:lnTo>
                    <a:pt x="353" y="114"/>
                  </a:lnTo>
                  <a:lnTo>
                    <a:pt x="353" y="112"/>
                  </a:lnTo>
                  <a:lnTo>
                    <a:pt x="353" y="112"/>
                  </a:lnTo>
                  <a:lnTo>
                    <a:pt x="353" y="97"/>
                  </a:lnTo>
                  <a:lnTo>
                    <a:pt x="353" y="93"/>
                  </a:lnTo>
                  <a:lnTo>
                    <a:pt x="362" y="93"/>
                  </a:lnTo>
                  <a:lnTo>
                    <a:pt x="362" y="90"/>
                  </a:lnTo>
                  <a:lnTo>
                    <a:pt x="362" y="81"/>
                  </a:lnTo>
                  <a:lnTo>
                    <a:pt x="357" y="81"/>
                  </a:lnTo>
                  <a:lnTo>
                    <a:pt x="350" y="8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37EDD0B1-B720-9C66-B530-BA80D6962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525" y="4377883"/>
              <a:ext cx="587657" cy="428825"/>
            </a:xfrm>
            <a:custGeom>
              <a:avLst/>
              <a:gdLst>
                <a:gd name="T0" fmla="*/ 275 w 403"/>
                <a:gd name="T1" fmla="*/ 283 h 317"/>
                <a:gd name="T2" fmla="*/ 284 w 403"/>
                <a:gd name="T3" fmla="*/ 274 h 317"/>
                <a:gd name="T4" fmla="*/ 296 w 403"/>
                <a:gd name="T5" fmla="*/ 267 h 317"/>
                <a:gd name="T6" fmla="*/ 298 w 403"/>
                <a:gd name="T7" fmla="*/ 260 h 317"/>
                <a:gd name="T8" fmla="*/ 301 w 403"/>
                <a:gd name="T9" fmla="*/ 250 h 317"/>
                <a:gd name="T10" fmla="*/ 310 w 403"/>
                <a:gd name="T11" fmla="*/ 243 h 317"/>
                <a:gd name="T12" fmla="*/ 315 w 403"/>
                <a:gd name="T13" fmla="*/ 248 h 317"/>
                <a:gd name="T14" fmla="*/ 320 w 403"/>
                <a:gd name="T15" fmla="*/ 248 h 317"/>
                <a:gd name="T16" fmla="*/ 334 w 403"/>
                <a:gd name="T17" fmla="*/ 231 h 317"/>
                <a:gd name="T18" fmla="*/ 348 w 403"/>
                <a:gd name="T19" fmla="*/ 224 h 317"/>
                <a:gd name="T20" fmla="*/ 358 w 403"/>
                <a:gd name="T21" fmla="*/ 217 h 317"/>
                <a:gd name="T22" fmla="*/ 367 w 403"/>
                <a:gd name="T23" fmla="*/ 210 h 317"/>
                <a:gd name="T24" fmla="*/ 379 w 403"/>
                <a:gd name="T25" fmla="*/ 203 h 317"/>
                <a:gd name="T26" fmla="*/ 376 w 403"/>
                <a:gd name="T27" fmla="*/ 194 h 317"/>
                <a:gd name="T28" fmla="*/ 386 w 403"/>
                <a:gd name="T29" fmla="*/ 194 h 317"/>
                <a:gd name="T30" fmla="*/ 400 w 403"/>
                <a:gd name="T31" fmla="*/ 198 h 317"/>
                <a:gd name="T32" fmla="*/ 395 w 403"/>
                <a:gd name="T33" fmla="*/ 189 h 317"/>
                <a:gd name="T34" fmla="*/ 388 w 403"/>
                <a:gd name="T35" fmla="*/ 182 h 317"/>
                <a:gd name="T36" fmla="*/ 381 w 403"/>
                <a:gd name="T37" fmla="*/ 177 h 317"/>
                <a:gd name="T38" fmla="*/ 365 w 403"/>
                <a:gd name="T39" fmla="*/ 158 h 317"/>
                <a:gd name="T40" fmla="*/ 358 w 403"/>
                <a:gd name="T41" fmla="*/ 149 h 317"/>
                <a:gd name="T42" fmla="*/ 348 w 403"/>
                <a:gd name="T43" fmla="*/ 134 h 317"/>
                <a:gd name="T44" fmla="*/ 329 w 403"/>
                <a:gd name="T45" fmla="*/ 120 h 317"/>
                <a:gd name="T46" fmla="*/ 322 w 403"/>
                <a:gd name="T47" fmla="*/ 118 h 317"/>
                <a:gd name="T48" fmla="*/ 310 w 403"/>
                <a:gd name="T49" fmla="*/ 111 h 317"/>
                <a:gd name="T50" fmla="*/ 298 w 403"/>
                <a:gd name="T51" fmla="*/ 104 h 317"/>
                <a:gd name="T52" fmla="*/ 286 w 403"/>
                <a:gd name="T53" fmla="*/ 85 h 317"/>
                <a:gd name="T54" fmla="*/ 272 w 403"/>
                <a:gd name="T55" fmla="*/ 80 h 317"/>
                <a:gd name="T56" fmla="*/ 251 w 403"/>
                <a:gd name="T57" fmla="*/ 75 h 317"/>
                <a:gd name="T58" fmla="*/ 230 w 403"/>
                <a:gd name="T59" fmla="*/ 61 h 317"/>
                <a:gd name="T60" fmla="*/ 223 w 403"/>
                <a:gd name="T61" fmla="*/ 54 h 317"/>
                <a:gd name="T62" fmla="*/ 199 w 403"/>
                <a:gd name="T63" fmla="*/ 23 h 317"/>
                <a:gd name="T64" fmla="*/ 199 w 403"/>
                <a:gd name="T65" fmla="*/ 4 h 317"/>
                <a:gd name="T66" fmla="*/ 173 w 403"/>
                <a:gd name="T67" fmla="*/ 40 h 317"/>
                <a:gd name="T68" fmla="*/ 107 w 403"/>
                <a:gd name="T69" fmla="*/ 106 h 317"/>
                <a:gd name="T70" fmla="*/ 83 w 403"/>
                <a:gd name="T71" fmla="*/ 130 h 317"/>
                <a:gd name="T72" fmla="*/ 45 w 403"/>
                <a:gd name="T73" fmla="*/ 168 h 317"/>
                <a:gd name="T74" fmla="*/ 5 w 403"/>
                <a:gd name="T75" fmla="*/ 229 h 317"/>
                <a:gd name="T76" fmla="*/ 21 w 403"/>
                <a:gd name="T77" fmla="*/ 239 h 317"/>
                <a:gd name="T78" fmla="*/ 19 w 403"/>
                <a:gd name="T79" fmla="*/ 248 h 317"/>
                <a:gd name="T80" fmla="*/ 33 w 403"/>
                <a:gd name="T81" fmla="*/ 267 h 317"/>
                <a:gd name="T82" fmla="*/ 38 w 403"/>
                <a:gd name="T83" fmla="*/ 276 h 317"/>
                <a:gd name="T84" fmla="*/ 52 w 403"/>
                <a:gd name="T85" fmla="*/ 279 h 317"/>
                <a:gd name="T86" fmla="*/ 47 w 403"/>
                <a:gd name="T87" fmla="*/ 283 h 317"/>
                <a:gd name="T88" fmla="*/ 69 w 403"/>
                <a:gd name="T89" fmla="*/ 288 h 317"/>
                <a:gd name="T90" fmla="*/ 69 w 403"/>
                <a:gd name="T91" fmla="*/ 283 h 317"/>
                <a:gd name="T92" fmla="*/ 71 w 403"/>
                <a:gd name="T93" fmla="*/ 283 h 317"/>
                <a:gd name="T94" fmla="*/ 85 w 403"/>
                <a:gd name="T95" fmla="*/ 286 h 317"/>
                <a:gd name="T96" fmla="*/ 90 w 403"/>
                <a:gd name="T97" fmla="*/ 295 h 317"/>
                <a:gd name="T98" fmla="*/ 97 w 403"/>
                <a:gd name="T99" fmla="*/ 300 h 317"/>
                <a:gd name="T100" fmla="*/ 116 w 403"/>
                <a:gd name="T101" fmla="*/ 305 h 317"/>
                <a:gd name="T102" fmla="*/ 128 w 403"/>
                <a:gd name="T103" fmla="*/ 314 h 317"/>
                <a:gd name="T104" fmla="*/ 147 w 403"/>
                <a:gd name="T105" fmla="*/ 317 h 317"/>
                <a:gd name="T106" fmla="*/ 154 w 403"/>
                <a:gd name="T107" fmla="*/ 314 h 317"/>
                <a:gd name="T108" fmla="*/ 170 w 403"/>
                <a:gd name="T109" fmla="*/ 302 h 317"/>
                <a:gd name="T110" fmla="*/ 194 w 403"/>
                <a:gd name="T111" fmla="*/ 305 h 317"/>
                <a:gd name="T112" fmla="*/ 206 w 403"/>
                <a:gd name="T113" fmla="*/ 310 h 317"/>
                <a:gd name="T114" fmla="*/ 208 w 403"/>
                <a:gd name="T115" fmla="*/ 310 h 317"/>
                <a:gd name="T116" fmla="*/ 230 w 403"/>
                <a:gd name="T117" fmla="*/ 312 h 317"/>
                <a:gd name="T118" fmla="*/ 239 w 403"/>
                <a:gd name="T119" fmla="*/ 307 h 317"/>
                <a:gd name="T120" fmla="*/ 242 w 403"/>
                <a:gd name="T121" fmla="*/ 310 h 317"/>
                <a:gd name="T122" fmla="*/ 263 w 403"/>
                <a:gd name="T123" fmla="*/ 291 h 317"/>
                <a:gd name="T124" fmla="*/ 265 w 403"/>
                <a:gd name="T125" fmla="*/ 28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3" h="317">
                  <a:moveTo>
                    <a:pt x="275" y="279"/>
                  </a:moveTo>
                  <a:lnTo>
                    <a:pt x="275" y="281"/>
                  </a:lnTo>
                  <a:lnTo>
                    <a:pt x="272" y="283"/>
                  </a:lnTo>
                  <a:lnTo>
                    <a:pt x="272" y="283"/>
                  </a:lnTo>
                  <a:lnTo>
                    <a:pt x="272" y="283"/>
                  </a:lnTo>
                  <a:lnTo>
                    <a:pt x="275" y="283"/>
                  </a:lnTo>
                  <a:lnTo>
                    <a:pt x="277" y="281"/>
                  </a:lnTo>
                  <a:lnTo>
                    <a:pt x="286" y="276"/>
                  </a:lnTo>
                  <a:lnTo>
                    <a:pt x="286" y="274"/>
                  </a:lnTo>
                  <a:lnTo>
                    <a:pt x="286" y="274"/>
                  </a:lnTo>
                  <a:lnTo>
                    <a:pt x="284" y="274"/>
                  </a:lnTo>
                  <a:lnTo>
                    <a:pt x="284" y="274"/>
                  </a:lnTo>
                  <a:lnTo>
                    <a:pt x="289" y="269"/>
                  </a:lnTo>
                  <a:lnTo>
                    <a:pt x="289" y="269"/>
                  </a:lnTo>
                  <a:lnTo>
                    <a:pt x="289" y="272"/>
                  </a:lnTo>
                  <a:lnTo>
                    <a:pt x="289" y="272"/>
                  </a:lnTo>
                  <a:lnTo>
                    <a:pt x="296" y="267"/>
                  </a:lnTo>
                  <a:lnTo>
                    <a:pt x="296" y="267"/>
                  </a:lnTo>
                  <a:lnTo>
                    <a:pt x="298" y="267"/>
                  </a:lnTo>
                  <a:lnTo>
                    <a:pt x="298" y="267"/>
                  </a:lnTo>
                  <a:lnTo>
                    <a:pt x="301" y="265"/>
                  </a:lnTo>
                  <a:lnTo>
                    <a:pt x="303" y="262"/>
                  </a:lnTo>
                  <a:lnTo>
                    <a:pt x="303" y="260"/>
                  </a:lnTo>
                  <a:lnTo>
                    <a:pt x="298" y="260"/>
                  </a:lnTo>
                  <a:lnTo>
                    <a:pt x="298" y="257"/>
                  </a:lnTo>
                  <a:lnTo>
                    <a:pt x="298" y="255"/>
                  </a:lnTo>
                  <a:lnTo>
                    <a:pt x="298" y="250"/>
                  </a:lnTo>
                  <a:lnTo>
                    <a:pt x="298" y="250"/>
                  </a:lnTo>
                  <a:lnTo>
                    <a:pt x="301" y="250"/>
                  </a:lnTo>
                  <a:lnTo>
                    <a:pt x="301" y="250"/>
                  </a:lnTo>
                  <a:lnTo>
                    <a:pt x="303" y="250"/>
                  </a:lnTo>
                  <a:lnTo>
                    <a:pt x="305" y="250"/>
                  </a:lnTo>
                  <a:lnTo>
                    <a:pt x="308" y="246"/>
                  </a:lnTo>
                  <a:lnTo>
                    <a:pt x="308" y="243"/>
                  </a:lnTo>
                  <a:lnTo>
                    <a:pt x="308" y="243"/>
                  </a:lnTo>
                  <a:lnTo>
                    <a:pt x="310" y="243"/>
                  </a:lnTo>
                  <a:lnTo>
                    <a:pt x="313" y="243"/>
                  </a:lnTo>
                  <a:lnTo>
                    <a:pt x="313" y="246"/>
                  </a:lnTo>
                  <a:lnTo>
                    <a:pt x="310" y="248"/>
                  </a:lnTo>
                  <a:lnTo>
                    <a:pt x="313" y="248"/>
                  </a:lnTo>
                  <a:lnTo>
                    <a:pt x="313" y="248"/>
                  </a:lnTo>
                  <a:lnTo>
                    <a:pt x="315" y="248"/>
                  </a:lnTo>
                  <a:lnTo>
                    <a:pt x="315" y="248"/>
                  </a:lnTo>
                  <a:lnTo>
                    <a:pt x="313" y="246"/>
                  </a:lnTo>
                  <a:lnTo>
                    <a:pt x="313" y="243"/>
                  </a:lnTo>
                  <a:lnTo>
                    <a:pt x="315" y="243"/>
                  </a:lnTo>
                  <a:lnTo>
                    <a:pt x="320" y="246"/>
                  </a:lnTo>
                  <a:lnTo>
                    <a:pt x="320" y="248"/>
                  </a:lnTo>
                  <a:lnTo>
                    <a:pt x="322" y="248"/>
                  </a:lnTo>
                  <a:lnTo>
                    <a:pt x="324" y="246"/>
                  </a:lnTo>
                  <a:lnTo>
                    <a:pt x="324" y="243"/>
                  </a:lnTo>
                  <a:lnTo>
                    <a:pt x="324" y="241"/>
                  </a:lnTo>
                  <a:lnTo>
                    <a:pt x="327" y="236"/>
                  </a:lnTo>
                  <a:lnTo>
                    <a:pt x="334" y="231"/>
                  </a:lnTo>
                  <a:lnTo>
                    <a:pt x="336" y="229"/>
                  </a:lnTo>
                  <a:lnTo>
                    <a:pt x="341" y="227"/>
                  </a:lnTo>
                  <a:lnTo>
                    <a:pt x="341" y="227"/>
                  </a:lnTo>
                  <a:lnTo>
                    <a:pt x="346" y="227"/>
                  </a:lnTo>
                  <a:lnTo>
                    <a:pt x="348" y="224"/>
                  </a:lnTo>
                  <a:lnTo>
                    <a:pt x="348" y="224"/>
                  </a:lnTo>
                  <a:lnTo>
                    <a:pt x="350" y="222"/>
                  </a:lnTo>
                  <a:lnTo>
                    <a:pt x="353" y="220"/>
                  </a:lnTo>
                  <a:lnTo>
                    <a:pt x="353" y="220"/>
                  </a:lnTo>
                  <a:lnTo>
                    <a:pt x="355" y="222"/>
                  </a:lnTo>
                  <a:lnTo>
                    <a:pt x="358" y="220"/>
                  </a:lnTo>
                  <a:lnTo>
                    <a:pt x="358" y="217"/>
                  </a:lnTo>
                  <a:lnTo>
                    <a:pt x="360" y="213"/>
                  </a:lnTo>
                  <a:lnTo>
                    <a:pt x="362" y="213"/>
                  </a:lnTo>
                  <a:lnTo>
                    <a:pt x="362" y="210"/>
                  </a:lnTo>
                  <a:lnTo>
                    <a:pt x="365" y="208"/>
                  </a:lnTo>
                  <a:lnTo>
                    <a:pt x="365" y="208"/>
                  </a:lnTo>
                  <a:lnTo>
                    <a:pt x="367" y="210"/>
                  </a:lnTo>
                  <a:lnTo>
                    <a:pt x="367" y="213"/>
                  </a:lnTo>
                  <a:lnTo>
                    <a:pt x="367" y="213"/>
                  </a:lnTo>
                  <a:lnTo>
                    <a:pt x="372" y="210"/>
                  </a:lnTo>
                  <a:lnTo>
                    <a:pt x="372" y="208"/>
                  </a:lnTo>
                  <a:lnTo>
                    <a:pt x="374" y="203"/>
                  </a:lnTo>
                  <a:lnTo>
                    <a:pt x="379" y="203"/>
                  </a:lnTo>
                  <a:lnTo>
                    <a:pt x="379" y="203"/>
                  </a:lnTo>
                  <a:lnTo>
                    <a:pt x="381" y="201"/>
                  </a:lnTo>
                  <a:lnTo>
                    <a:pt x="381" y="201"/>
                  </a:lnTo>
                  <a:lnTo>
                    <a:pt x="379" y="198"/>
                  </a:lnTo>
                  <a:lnTo>
                    <a:pt x="376" y="198"/>
                  </a:lnTo>
                  <a:lnTo>
                    <a:pt x="376" y="194"/>
                  </a:lnTo>
                  <a:lnTo>
                    <a:pt x="376" y="194"/>
                  </a:lnTo>
                  <a:lnTo>
                    <a:pt x="376" y="194"/>
                  </a:lnTo>
                  <a:lnTo>
                    <a:pt x="379" y="194"/>
                  </a:lnTo>
                  <a:lnTo>
                    <a:pt x="381" y="194"/>
                  </a:lnTo>
                  <a:lnTo>
                    <a:pt x="381" y="194"/>
                  </a:lnTo>
                  <a:lnTo>
                    <a:pt x="386" y="194"/>
                  </a:lnTo>
                  <a:lnTo>
                    <a:pt x="393" y="194"/>
                  </a:lnTo>
                  <a:lnTo>
                    <a:pt x="398" y="194"/>
                  </a:lnTo>
                  <a:lnTo>
                    <a:pt x="398" y="194"/>
                  </a:lnTo>
                  <a:lnTo>
                    <a:pt x="398" y="194"/>
                  </a:lnTo>
                  <a:lnTo>
                    <a:pt x="398" y="196"/>
                  </a:lnTo>
                  <a:lnTo>
                    <a:pt x="400" y="198"/>
                  </a:lnTo>
                  <a:lnTo>
                    <a:pt x="400" y="198"/>
                  </a:lnTo>
                  <a:lnTo>
                    <a:pt x="403" y="196"/>
                  </a:lnTo>
                  <a:lnTo>
                    <a:pt x="403" y="194"/>
                  </a:lnTo>
                  <a:lnTo>
                    <a:pt x="400" y="194"/>
                  </a:lnTo>
                  <a:lnTo>
                    <a:pt x="395" y="191"/>
                  </a:lnTo>
                  <a:lnTo>
                    <a:pt x="395" y="189"/>
                  </a:lnTo>
                  <a:lnTo>
                    <a:pt x="395" y="189"/>
                  </a:lnTo>
                  <a:lnTo>
                    <a:pt x="398" y="189"/>
                  </a:lnTo>
                  <a:lnTo>
                    <a:pt x="398" y="186"/>
                  </a:lnTo>
                  <a:lnTo>
                    <a:pt x="398" y="186"/>
                  </a:lnTo>
                  <a:lnTo>
                    <a:pt x="388" y="184"/>
                  </a:lnTo>
                  <a:lnTo>
                    <a:pt x="388" y="182"/>
                  </a:lnTo>
                  <a:lnTo>
                    <a:pt x="386" y="182"/>
                  </a:lnTo>
                  <a:lnTo>
                    <a:pt x="384" y="182"/>
                  </a:lnTo>
                  <a:lnTo>
                    <a:pt x="384" y="179"/>
                  </a:lnTo>
                  <a:lnTo>
                    <a:pt x="384" y="179"/>
                  </a:lnTo>
                  <a:lnTo>
                    <a:pt x="381" y="177"/>
                  </a:lnTo>
                  <a:lnTo>
                    <a:pt x="381" y="177"/>
                  </a:lnTo>
                  <a:lnTo>
                    <a:pt x="381" y="175"/>
                  </a:lnTo>
                  <a:lnTo>
                    <a:pt x="379" y="175"/>
                  </a:lnTo>
                  <a:lnTo>
                    <a:pt x="367" y="163"/>
                  </a:lnTo>
                  <a:lnTo>
                    <a:pt x="367" y="160"/>
                  </a:lnTo>
                  <a:lnTo>
                    <a:pt x="367" y="158"/>
                  </a:lnTo>
                  <a:lnTo>
                    <a:pt x="365" y="158"/>
                  </a:lnTo>
                  <a:lnTo>
                    <a:pt x="365" y="158"/>
                  </a:lnTo>
                  <a:lnTo>
                    <a:pt x="365" y="156"/>
                  </a:lnTo>
                  <a:lnTo>
                    <a:pt x="365" y="156"/>
                  </a:lnTo>
                  <a:lnTo>
                    <a:pt x="362" y="151"/>
                  </a:lnTo>
                  <a:lnTo>
                    <a:pt x="358" y="151"/>
                  </a:lnTo>
                  <a:lnTo>
                    <a:pt x="358" y="149"/>
                  </a:lnTo>
                  <a:lnTo>
                    <a:pt x="355" y="146"/>
                  </a:lnTo>
                  <a:lnTo>
                    <a:pt x="355" y="146"/>
                  </a:lnTo>
                  <a:lnTo>
                    <a:pt x="355" y="144"/>
                  </a:lnTo>
                  <a:lnTo>
                    <a:pt x="353" y="142"/>
                  </a:lnTo>
                  <a:lnTo>
                    <a:pt x="350" y="139"/>
                  </a:lnTo>
                  <a:lnTo>
                    <a:pt x="348" y="134"/>
                  </a:lnTo>
                  <a:lnTo>
                    <a:pt x="348" y="132"/>
                  </a:lnTo>
                  <a:lnTo>
                    <a:pt x="348" y="127"/>
                  </a:lnTo>
                  <a:lnTo>
                    <a:pt x="343" y="123"/>
                  </a:lnTo>
                  <a:lnTo>
                    <a:pt x="334" y="120"/>
                  </a:lnTo>
                  <a:lnTo>
                    <a:pt x="334" y="120"/>
                  </a:lnTo>
                  <a:lnTo>
                    <a:pt x="329" y="120"/>
                  </a:lnTo>
                  <a:lnTo>
                    <a:pt x="327" y="120"/>
                  </a:lnTo>
                  <a:lnTo>
                    <a:pt x="327" y="120"/>
                  </a:lnTo>
                  <a:lnTo>
                    <a:pt x="327" y="120"/>
                  </a:lnTo>
                  <a:lnTo>
                    <a:pt x="324" y="120"/>
                  </a:lnTo>
                  <a:lnTo>
                    <a:pt x="322" y="120"/>
                  </a:lnTo>
                  <a:lnTo>
                    <a:pt x="322" y="118"/>
                  </a:lnTo>
                  <a:lnTo>
                    <a:pt x="322" y="118"/>
                  </a:lnTo>
                  <a:lnTo>
                    <a:pt x="315" y="118"/>
                  </a:lnTo>
                  <a:lnTo>
                    <a:pt x="313" y="116"/>
                  </a:lnTo>
                  <a:lnTo>
                    <a:pt x="310" y="116"/>
                  </a:lnTo>
                  <a:lnTo>
                    <a:pt x="310" y="113"/>
                  </a:lnTo>
                  <a:lnTo>
                    <a:pt x="310" y="111"/>
                  </a:lnTo>
                  <a:lnTo>
                    <a:pt x="308" y="111"/>
                  </a:lnTo>
                  <a:lnTo>
                    <a:pt x="305" y="113"/>
                  </a:lnTo>
                  <a:lnTo>
                    <a:pt x="305" y="111"/>
                  </a:lnTo>
                  <a:lnTo>
                    <a:pt x="301" y="108"/>
                  </a:lnTo>
                  <a:lnTo>
                    <a:pt x="298" y="104"/>
                  </a:lnTo>
                  <a:lnTo>
                    <a:pt x="298" y="104"/>
                  </a:lnTo>
                  <a:lnTo>
                    <a:pt x="298" y="101"/>
                  </a:lnTo>
                  <a:lnTo>
                    <a:pt x="296" y="99"/>
                  </a:lnTo>
                  <a:lnTo>
                    <a:pt x="294" y="99"/>
                  </a:lnTo>
                  <a:lnTo>
                    <a:pt x="291" y="92"/>
                  </a:lnTo>
                  <a:lnTo>
                    <a:pt x="286" y="87"/>
                  </a:lnTo>
                  <a:lnTo>
                    <a:pt x="286" y="85"/>
                  </a:lnTo>
                  <a:lnTo>
                    <a:pt x="284" y="85"/>
                  </a:lnTo>
                  <a:lnTo>
                    <a:pt x="282" y="85"/>
                  </a:lnTo>
                  <a:lnTo>
                    <a:pt x="282" y="85"/>
                  </a:lnTo>
                  <a:lnTo>
                    <a:pt x="279" y="85"/>
                  </a:lnTo>
                  <a:lnTo>
                    <a:pt x="272" y="82"/>
                  </a:lnTo>
                  <a:lnTo>
                    <a:pt x="272" y="80"/>
                  </a:lnTo>
                  <a:lnTo>
                    <a:pt x="270" y="78"/>
                  </a:lnTo>
                  <a:lnTo>
                    <a:pt x="268" y="78"/>
                  </a:lnTo>
                  <a:lnTo>
                    <a:pt x="265" y="78"/>
                  </a:lnTo>
                  <a:lnTo>
                    <a:pt x="260" y="78"/>
                  </a:lnTo>
                  <a:lnTo>
                    <a:pt x="253" y="78"/>
                  </a:lnTo>
                  <a:lnTo>
                    <a:pt x="251" y="75"/>
                  </a:lnTo>
                  <a:lnTo>
                    <a:pt x="251" y="75"/>
                  </a:lnTo>
                  <a:lnTo>
                    <a:pt x="249" y="73"/>
                  </a:lnTo>
                  <a:lnTo>
                    <a:pt x="242" y="66"/>
                  </a:lnTo>
                  <a:lnTo>
                    <a:pt x="239" y="66"/>
                  </a:lnTo>
                  <a:lnTo>
                    <a:pt x="237" y="66"/>
                  </a:lnTo>
                  <a:lnTo>
                    <a:pt x="230" y="61"/>
                  </a:lnTo>
                  <a:lnTo>
                    <a:pt x="230" y="61"/>
                  </a:lnTo>
                  <a:lnTo>
                    <a:pt x="227" y="59"/>
                  </a:lnTo>
                  <a:lnTo>
                    <a:pt x="227" y="56"/>
                  </a:lnTo>
                  <a:lnTo>
                    <a:pt x="225" y="54"/>
                  </a:lnTo>
                  <a:lnTo>
                    <a:pt x="223" y="54"/>
                  </a:lnTo>
                  <a:lnTo>
                    <a:pt x="223" y="54"/>
                  </a:lnTo>
                  <a:lnTo>
                    <a:pt x="218" y="45"/>
                  </a:lnTo>
                  <a:lnTo>
                    <a:pt x="218" y="42"/>
                  </a:lnTo>
                  <a:lnTo>
                    <a:pt x="218" y="35"/>
                  </a:lnTo>
                  <a:lnTo>
                    <a:pt x="215" y="30"/>
                  </a:lnTo>
                  <a:lnTo>
                    <a:pt x="208" y="23"/>
                  </a:lnTo>
                  <a:lnTo>
                    <a:pt x="199" y="23"/>
                  </a:lnTo>
                  <a:lnTo>
                    <a:pt x="199" y="23"/>
                  </a:lnTo>
                  <a:lnTo>
                    <a:pt x="194" y="23"/>
                  </a:lnTo>
                  <a:lnTo>
                    <a:pt x="192" y="23"/>
                  </a:lnTo>
                  <a:lnTo>
                    <a:pt x="199" y="14"/>
                  </a:lnTo>
                  <a:lnTo>
                    <a:pt x="194" y="9"/>
                  </a:lnTo>
                  <a:lnTo>
                    <a:pt x="199" y="4"/>
                  </a:lnTo>
                  <a:lnTo>
                    <a:pt x="194" y="0"/>
                  </a:lnTo>
                  <a:lnTo>
                    <a:pt x="180" y="14"/>
                  </a:lnTo>
                  <a:lnTo>
                    <a:pt x="189" y="23"/>
                  </a:lnTo>
                  <a:lnTo>
                    <a:pt x="189" y="23"/>
                  </a:lnTo>
                  <a:lnTo>
                    <a:pt x="175" y="37"/>
                  </a:lnTo>
                  <a:lnTo>
                    <a:pt x="173" y="40"/>
                  </a:lnTo>
                  <a:lnTo>
                    <a:pt x="149" y="66"/>
                  </a:lnTo>
                  <a:lnTo>
                    <a:pt x="135" y="78"/>
                  </a:lnTo>
                  <a:lnTo>
                    <a:pt x="128" y="85"/>
                  </a:lnTo>
                  <a:lnTo>
                    <a:pt x="123" y="89"/>
                  </a:lnTo>
                  <a:lnTo>
                    <a:pt x="111" y="101"/>
                  </a:lnTo>
                  <a:lnTo>
                    <a:pt x="107" y="106"/>
                  </a:lnTo>
                  <a:lnTo>
                    <a:pt x="107" y="106"/>
                  </a:lnTo>
                  <a:lnTo>
                    <a:pt x="104" y="108"/>
                  </a:lnTo>
                  <a:lnTo>
                    <a:pt x="102" y="111"/>
                  </a:lnTo>
                  <a:lnTo>
                    <a:pt x="92" y="120"/>
                  </a:lnTo>
                  <a:lnTo>
                    <a:pt x="90" y="123"/>
                  </a:lnTo>
                  <a:lnTo>
                    <a:pt x="83" y="130"/>
                  </a:lnTo>
                  <a:lnTo>
                    <a:pt x="80" y="132"/>
                  </a:lnTo>
                  <a:lnTo>
                    <a:pt x="76" y="137"/>
                  </a:lnTo>
                  <a:lnTo>
                    <a:pt x="71" y="142"/>
                  </a:lnTo>
                  <a:lnTo>
                    <a:pt x="69" y="144"/>
                  </a:lnTo>
                  <a:lnTo>
                    <a:pt x="62" y="151"/>
                  </a:lnTo>
                  <a:lnTo>
                    <a:pt x="45" y="168"/>
                  </a:lnTo>
                  <a:lnTo>
                    <a:pt x="38" y="175"/>
                  </a:lnTo>
                  <a:lnTo>
                    <a:pt x="24" y="189"/>
                  </a:lnTo>
                  <a:lnTo>
                    <a:pt x="0" y="213"/>
                  </a:lnTo>
                  <a:lnTo>
                    <a:pt x="0" y="215"/>
                  </a:lnTo>
                  <a:lnTo>
                    <a:pt x="0" y="217"/>
                  </a:lnTo>
                  <a:lnTo>
                    <a:pt x="5" y="229"/>
                  </a:lnTo>
                  <a:lnTo>
                    <a:pt x="9" y="234"/>
                  </a:lnTo>
                  <a:lnTo>
                    <a:pt x="12" y="234"/>
                  </a:lnTo>
                  <a:lnTo>
                    <a:pt x="17" y="229"/>
                  </a:lnTo>
                  <a:lnTo>
                    <a:pt x="19" y="229"/>
                  </a:lnTo>
                  <a:lnTo>
                    <a:pt x="19" y="231"/>
                  </a:lnTo>
                  <a:lnTo>
                    <a:pt x="21" y="239"/>
                  </a:lnTo>
                  <a:lnTo>
                    <a:pt x="21" y="241"/>
                  </a:lnTo>
                  <a:lnTo>
                    <a:pt x="19" y="243"/>
                  </a:lnTo>
                  <a:lnTo>
                    <a:pt x="17" y="246"/>
                  </a:lnTo>
                  <a:lnTo>
                    <a:pt x="17" y="246"/>
                  </a:lnTo>
                  <a:lnTo>
                    <a:pt x="17" y="248"/>
                  </a:lnTo>
                  <a:lnTo>
                    <a:pt x="19" y="248"/>
                  </a:lnTo>
                  <a:lnTo>
                    <a:pt x="21" y="253"/>
                  </a:lnTo>
                  <a:lnTo>
                    <a:pt x="21" y="255"/>
                  </a:lnTo>
                  <a:lnTo>
                    <a:pt x="21" y="255"/>
                  </a:lnTo>
                  <a:lnTo>
                    <a:pt x="26" y="260"/>
                  </a:lnTo>
                  <a:lnTo>
                    <a:pt x="26" y="262"/>
                  </a:lnTo>
                  <a:lnTo>
                    <a:pt x="33" y="267"/>
                  </a:lnTo>
                  <a:lnTo>
                    <a:pt x="38" y="269"/>
                  </a:lnTo>
                  <a:lnTo>
                    <a:pt x="40" y="272"/>
                  </a:lnTo>
                  <a:lnTo>
                    <a:pt x="40" y="272"/>
                  </a:lnTo>
                  <a:lnTo>
                    <a:pt x="40" y="274"/>
                  </a:lnTo>
                  <a:lnTo>
                    <a:pt x="38" y="274"/>
                  </a:lnTo>
                  <a:lnTo>
                    <a:pt x="38" y="276"/>
                  </a:lnTo>
                  <a:lnTo>
                    <a:pt x="43" y="276"/>
                  </a:lnTo>
                  <a:lnTo>
                    <a:pt x="45" y="276"/>
                  </a:lnTo>
                  <a:lnTo>
                    <a:pt x="50" y="274"/>
                  </a:lnTo>
                  <a:lnTo>
                    <a:pt x="50" y="274"/>
                  </a:lnTo>
                  <a:lnTo>
                    <a:pt x="52" y="276"/>
                  </a:lnTo>
                  <a:lnTo>
                    <a:pt x="52" y="279"/>
                  </a:lnTo>
                  <a:lnTo>
                    <a:pt x="52" y="283"/>
                  </a:lnTo>
                  <a:lnTo>
                    <a:pt x="50" y="283"/>
                  </a:lnTo>
                  <a:lnTo>
                    <a:pt x="47" y="281"/>
                  </a:lnTo>
                  <a:lnTo>
                    <a:pt x="47" y="281"/>
                  </a:lnTo>
                  <a:lnTo>
                    <a:pt x="47" y="281"/>
                  </a:lnTo>
                  <a:lnTo>
                    <a:pt x="47" y="283"/>
                  </a:lnTo>
                  <a:lnTo>
                    <a:pt x="54" y="288"/>
                  </a:lnTo>
                  <a:lnTo>
                    <a:pt x="62" y="286"/>
                  </a:lnTo>
                  <a:lnTo>
                    <a:pt x="64" y="286"/>
                  </a:lnTo>
                  <a:lnTo>
                    <a:pt x="66" y="286"/>
                  </a:lnTo>
                  <a:lnTo>
                    <a:pt x="66" y="288"/>
                  </a:lnTo>
                  <a:lnTo>
                    <a:pt x="69" y="288"/>
                  </a:lnTo>
                  <a:lnTo>
                    <a:pt x="71" y="286"/>
                  </a:lnTo>
                  <a:lnTo>
                    <a:pt x="71" y="286"/>
                  </a:lnTo>
                  <a:lnTo>
                    <a:pt x="71" y="286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9" y="283"/>
                  </a:lnTo>
                  <a:lnTo>
                    <a:pt x="69" y="281"/>
                  </a:lnTo>
                  <a:lnTo>
                    <a:pt x="71" y="281"/>
                  </a:lnTo>
                  <a:lnTo>
                    <a:pt x="71" y="281"/>
                  </a:lnTo>
                  <a:lnTo>
                    <a:pt x="73" y="281"/>
                  </a:lnTo>
                  <a:lnTo>
                    <a:pt x="71" y="283"/>
                  </a:lnTo>
                  <a:lnTo>
                    <a:pt x="71" y="283"/>
                  </a:lnTo>
                  <a:lnTo>
                    <a:pt x="73" y="283"/>
                  </a:lnTo>
                  <a:lnTo>
                    <a:pt x="76" y="286"/>
                  </a:lnTo>
                  <a:lnTo>
                    <a:pt x="78" y="288"/>
                  </a:lnTo>
                  <a:lnTo>
                    <a:pt x="83" y="291"/>
                  </a:lnTo>
                  <a:lnTo>
                    <a:pt x="85" y="288"/>
                  </a:lnTo>
                  <a:lnTo>
                    <a:pt x="85" y="286"/>
                  </a:lnTo>
                  <a:lnTo>
                    <a:pt x="85" y="286"/>
                  </a:lnTo>
                  <a:lnTo>
                    <a:pt x="88" y="286"/>
                  </a:lnTo>
                  <a:lnTo>
                    <a:pt x="88" y="288"/>
                  </a:lnTo>
                  <a:lnTo>
                    <a:pt x="88" y="291"/>
                  </a:lnTo>
                  <a:lnTo>
                    <a:pt x="88" y="293"/>
                  </a:lnTo>
                  <a:lnTo>
                    <a:pt x="90" y="295"/>
                  </a:lnTo>
                  <a:lnTo>
                    <a:pt x="90" y="295"/>
                  </a:lnTo>
                  <a:lnTo>
                    <a:pt x="92" y="295"/>
                  </a:lnTo>
                  <a:lnTo>
                    <a:pt x="95" y="295"/>
                  </a:lnTo>
                  <a:lnTo>
                    <a:pt x="97" y="295"/>
                  </a:lnTo>
                  <a:lnTo>
                    <a:pt x="97" y="298"/>
                  </a:lnTo>
                  <a:lnTo>
                    <a:pt x="97" y="300"/>
                  </a:lnTo>
                  <a:lnTo>
                    <a:pt x="102" y="300"/>
                  </a:lnTo>
                  <a:lnTo>
                    <a:pt x="104" y="300"/>
                  </a:lnTo>
                  <a:lnTo>
                    <a:pt x="109" y="302"/>
                  </a:lnTo>
                  <a:lnTo>
                    <a:pt x="109" y="305"/>
                  </a:lnTo>
                  <a:lnTo>
                    <a:pt x="116" y="305"/>
                  </a:lnTo>
                  <a:lnTo>
                    <a:pt x="116" y="305"/>
                  </a:lnTo>
                  <a:lnTo>
                    <a:pt x="116" y="305"/>
                  </a:lnTo>
                  <a:lnTo>
                    <a:pt x="116" y="302"/>
                  </a:lnTo>
                  <a:lnTo>
                    <a:pt x="121" y="305"/>
                  </a:lnTo>
                  <a:lnTo>
                    <a:pt x="125" y="310"/>
                  </a:lnTo>
                  <a:lnTo>
                    <a:pt x="125" y="312"/>
                  </a:lnTo>
                  <a:lnTo>
                    <a:pt x="128" y="314"/>
                  </a:lnTo>
                  <a:lnTo>
                    <a:pt x="135" y="314"/>
                  </a:lnTo>
                  <a:lnTo>
                    <a:pt x="137" y="314"/>
                  </a:lnTo>
                  <a:lnTo>
                    <a:pt x="142" y="314"/>
                  </a:lnTo>
                  <a:lnTo>
                    <a:pt x="144" y="317"/>
                  </a:lnTo>
                  <a:lnTo>
                    <a:pt x="147" y="317"/>
                  </a:lnTo>
                  <a:lnTo>
                    <a:pt x="147" y="317"/>
                  </a:lnTo>
                  <a:lnTo>
                    <a:pt x="149" y="314"/>
                  </a:lnTo>
                  <a:lnTo>
                    <a:pt x="149" y="312"/>
                  </a:lnTo>
                  <a:lnTo>
                    <a:pt x="149" y="312"/>
                  </a:lnTo>
                  <a:lnTo>
                    <a:pt x="152" y="312"/>
                  </a:lnTo>
                  <a:lnTo>
                    <a:pt x="152" y="312"/>
                  </a:lnTo>
                  <a:lnTo>
                    <a:pt x="154" y="314"/>
                  </a:lnTo>
                  <a:lnTo>
                    <a:pt x="154" y="312"/>
                  </a:lnTo>
                  <a:lnTo>
                    <a:pt x="154" y="307"/>
                  </a:lnTo>
                  <a:lnTo>
                    <a:pt x="161" y="305"/>
                  </a:lnTo>
                  <a:lnTo>
                    <a:pt x="163" y="302"/>
                  </a:lnTo>
                  <a:lnTo>
                    <a:pt x="163" y="302"/>
                  </a:lnTo>
                  <a:lnTo>
                    <a:pt x="170" y="302"/>
                  </a:lnTo>
                  <a:lnTo>
                    <a:pt x="170" y="305"/>
                  </a:lnTo>
                  <a:lnTo>
                    <a:pt x="173" y="310"/>
                  </a:lnTo>
                  <a:lnTo>
                    <a:pt x="180" y="310"/>
                  </a:lnTo>
                  <a:lnTo>
                    <a:pt x="189" y="310"/>
                  </a:lnTo>
                  <a:lnTo>
                    <a:pt x="192" y="307"/>
                  </a:lnTo>
                  <a:lnTo>
                    <a:pt x="194" y="305"/>
                  </a:lnTo>
                  <a:lnTo>
                    <a:pt x="197" y="305"/>
                  </a:lnTo>
                  <a:lnTo>
                    <a:pt x="197" y="305"/>
                  </a:lnTo>
                  <a:lnTo>
                    <a:pt x="197" y="307"/>
                  </a:lnTo>
                  <a:lnTo>
                    <a:pt x="197" y="307"/>
                  </a:lnTo>
                  <a:lnTo>
                    <a:pt x="197" y="307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6" y="312"/>
                  </a:lnTo>
                  <a:lnTo>
                    <a:pt x="206" y="314"/>
                  </a:lnTo>
                  <a:lnTo>
                    <a:pt x="208" y="312"/>
                  </a:lnTo>
                  <a:lnTo>
                    <a:pt x="208" y="310"/>
                  </a:lnTo>
                  <a:lnTo>
                    <a:pt x="208" y="310"/>
                  </a:lnTo>
                  <a:lnTo>
                    <a:pt x="218" y="307"/>
                  </a:lnTo>
                  <a:lnTo>
                    <a:pt x="220" y="307"/>
                  </a:lnTo>
                  <a:lnTo>
                    <a:pt x="223" y="310"/>
                  </a:lnTo>
                  <a:lnTo>
                    <a:pt x="227" y="312"/>
                  </a:lnTo>
                  <a:lnTo>
                    <a:pt x="230" y="312"/>
                  </a:lnTo>
                  <a:lnTo>
                    <a:pt x="234" y="310"/>
                  </a:lnTo>
                  <a:lnTo>
                    <a:pt x="234" y="310"/>
                  </a:lnTo>
                  <a:lnTo>
                    <a:pt x="234" y="310"/>
                  </a:lnTo>
                  <a:lnTo>
                    <a:pt x="234" y="307"/>
                  </a:lnTo>
                  <a:lnTo>
                    <a:pt x="237" y="307"/>
                  </a:lnTo>
                  <a:lnTo>
                    <a:pt x="239" y="307"/>
                  </a:lnTo>
                  <a:lnTo>
                    <a:pt x="239" y="310"/>
                  </a:lnTo>
                  <a:lnTo>
                    <a:pt x="237" y="312"/>
                  </a:lnTo>
                  <a:lnTo>
                    <a:pt x="237" y="312"/>
                  </a:lnTo>
                  <a:lnTo>
                    <a:pt x="237" y="312"/>
                  </a:lnTo>
                  <a:lnTo>
                    <a:pt x="239" y="312"/>
                  </a:lnTo>
                  <a:lnTo>
                    <a:pt x="242" y="310"/>
                  </a:lnTo>
                  <a:lnTo>
                    <a:pt x="246" y="310"/>
                  </a:lnTo>
                  <a:lnTo>
                    <a:pt x="249" y="307"/>
                  </a:lnTo>
                  <a:lnTo>
                    <a:pt x="253" y="298"/>
                  </a:lnTo>
                  <a:lnTo>
                    <a:pt x="253" y="298"/>
                  </a:lnTo>
                  <a:lnTo>
                    <a:pt x="256" y="298"/>
                  </a:lnTo>
                  <a:lnTo>
                    <a:pt x="263" y="291"/>
                  </a:lnTo>
                  <a:lnTo>
                    <a:pt x="265" y="291"/>
                  </a:lnTo>
                  <a:lnTo>
                    <a:pt x="265" y="288"/>
                  </a:lnTo>
                  <a:lnTo>
                    <a:pt x="263" y="288"/>
                  </a:lnTo>
                  <a:lnTo>
                    <a:pt x="263" y="286"/>
                  </a:lnTo>
                  <a:lnTo>
                    <a:pt x="265" y="283"/>
                  </a:lnTo>
                  <a:lnTo>
                    <a:pt x="265" y="281"/>
                  </a:lnTo>
                  <a:lnTo>
                    <a:pt x="275" y="279"/>
                  </a:lnTo>
                  <a:lnTo>
                    <a:pt x="275" y="27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C937BFBC-5D2C-C2E5-5873-319A30488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554" y="3459359"/>
              <a:ext cx="390799" cy="396359"/>
            </a:xfrm>
            <a:custGeom>
              <a:avLst/>
              <a:gdLst>
                <a:gd name="T0" fmla="*/ 33 w 268"/>
                <a:gd name="T1" fmla="*/ 205 h 293"/>
                <a:gd name="T2" fmla="*/ 43 w 268"/>
                <a:gd name="T3" fmla="*/ 231 h 293"/>
                <a:gd name="T4" fmla="*/ 104 w 268"/>
                <a:gd name="T5" fmla="*/ 293 h 293"/>
                <a:gd name="T6" fmla="*/ 163 w 268"/>
                <a:gd name="T7" fmla="*/ 274 h 293"/>
                <a:gd name="T8" fmla="*/ 182 w 268"/>
                <a:gd name="T9" fmla="*/ 267 h 293"/>
                <a:gd name="T10" fmla="*/ 199 w 268"/>
                <a:gd name="T11" fmla="*/ 262 h 293"/>
                <a:gd name="T12" fmla="*/ 220 w 268"/>
                <a:gd name="T13" fmla="*/ 255 h 293"/>
                <a:gd name="T14" fmla="*/ 213 w 268"/>
                <a:gd name="T15" fmla="*/ 253 h 293"/>
                <a:gd name="T16" fmla="*/ 204 w 268"/>
                <a:gd name="T17" fmla="*/ 246 h 293"/>
                <a:gd name="T18" fmla="*/ 201 w 268"/>
                <a:gd name="T19" fmla="*/ 241 h 293"/>
                <a:gd name="T20" fmla="*/ 199 w 268"/>
                <a:gd name="T21" fmla="*/ 234 h 293"/>
                <a:gd name="T22" fmla="*/ 201 w 268"/>
                <a:gd name="T23" fmla="*/ 234 h 293"/>
                <a:gd name="T24" fmla="*/ 223 w 268"/>
                <a:gd name="T25" fmla="*/ 163 h 293"/>
                <a:gd name="T26" fmla="*/ 230 w 268"/>
                <a:gd name="T27" fmla="*/ 146 h 293"/>
                <a:gd name="T28" fmla="*/ 268 w 268"/>
                <a:gd name="T29" fmla="*/ 35 h 293"/>
                <a:gd name="T30" fmla="*/ 265 w 268"/>
                <a:gd name="T31" fmla="*/ 28 h 293"/>
                <a:gd name="T32" fmla="*/ 256 w 268"/>
                <a:gd name="T33" fmla="*/ 18 h 293"/>
                <a:gd name="T34" fmla="*/ 253 w 268"/>
                <a:gd name="T35" fmla="*/ 18 h 293"/>
                <a:gd name="T36" fmla="*/ 241 w 268"/>
                <a:gd name="T37" fmla="*/ 14 h 293"/>
                <a:gd name="T38" fmla="*/ 234 w 268"/>
                <a:gd name="T39" fmla="*/ 11 h 293"/>
                <a:gd name="T40" fmla="*/ 234 w 268"/>
                <a:gd name="T41" fmla="*/ 7 h 293"/>
                <a:gd name="T42" fmla="*/ 230 w 268"/>
                <a:gd name="T43" fmla="*/ 4 h 293"/>
                <a:gd name="T44" fmla="*/ 227 w 268"/>
                <a:gd name="T45" fmla="*/ 7 h 293"/>
                <a:gd name="T46" fmla="*/ 220 w 268"/>
                <a:gd name="T47" fmla="*/ 7 h 293"/>
                <a:gd name="T48" fmla="*/ 206 w 268"/>
                <a:gd name="T49" fmla="*/ 2 h 293"/>
                <a:gd name="T50" fmla="*/ 204 w 268"/>
                <a:gd name="T51" fmla="*/ 0 h 293"/>
                <a:gd name="T52" fmla="*/ 189 w 268"/>
                <a:gd name="T53" fmla="*/ 4 h 293"/>
                <a:gd name="T54" fmla="*/ 149 w 268"/>
                <a:gd name="T55" fmla="*/ 18 h 293"/>
                <a:gd name="T56" fmla="*/ 114 w 268"/>
                <a:gd name="T57" fmla="*/ 26 h 293"/>
                <a:gd name="T58" fmla="*/ 76 w 268"/>
                <a:gd name="T59" fmla="*/ 30 h 293"/>
                <a:gd name="T60" fmla="*/ 45 w 268"/>
                <a:gd name="T61" fmla="*/ 33 h 293"/>
                <a:gd name="T62" fmla="*/ 2 w 268"/>
                <a:gd name="T63" fmla="*/ 108 h 293"/>
                <a:gd name="T64" fmla="*/ 2 w 268"/>
                <a:gd name="T65" fmla="*/ 120 h 293"/>
                <a:gd name="T66" fmla="*/ 19 w 268"/>
                <a:gd name="T67" fmla="*/ 17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8" h="293">
                  <a:moveTo>
                    <a:pt x="19" y="170"/>
                  </a:moveTo>
                  <a:lnTo>
                    <a:pt x="33" y="205"/>
                  </a:lnTo>
                  <a:lnTo>
                    <a:pt x="40" y="224"/>
                  </a:lnTo>
                  <a:lnTo>
                    <a:pt x="43" y="231"/>
                  </a:lnTo>
                  <a:lnTo>
                    <a:pt x="47" y="246"/>
                  </a:lnTo>
                  <a:lnTo>
                    <a:pt x="104" y="293"/>
                  </a:lnTo>
                  <a:lnTo>
                    <a:pt x="125" y="286"/>
                  </a:lnTo>
                  <a:lnTo>
                    <a:pt x="163" y="274"/>
                  </a:lnTo>
                  <a:lnTo>
                    <a:pt x="168" y="272"/>
                  </a:lnTo>
                  <a:lnTo>
                    <a:pt x="182" y="267"/>
                  </a:lnTo>
                  <a:lnTo>
                    <a:pt x="189" y="265"/>
                  </a:lnTo>
                  <a:lnTo>
                    <a:pt x="199" y="262"/>
                  </a:lnTo>
                  <a:lnTo>
                    <a:pt x="206" y="260"/>
                  </a:lnTo>
                  <a:lnTo>
                    <a:pt x="220" y="255"/>
                  </a:lnTo>
                  <a:lnTo>
                    <a:pt x="215" y="255"/>
                  </a:lnTo>
                  <a:lnTo>
                    <a:pt x="213" y="253"/>
                  </a:lnTo>
                  <a:lnTo>
                    <a:pt x="211" y="253"/>
                  </a:lnTo>
                  <a:lnTo>
                    <a:pt x="204" y="246"/>
                  </a:lnTo>
                  <a:lnTo>
                    <a:pt x="201" y="243"/>
                  </a:lnTo>
                  <a:lnTo>
                    <a:pt x="201" y="241"/>
                  </a:lnTo>
                  <a:lnTo>
                    <a:pt x="199" y="236"/>
                  </a:lnTo>
                  <a:lnTo>
                    <a:pt x="199" y="234"/>
                  </a:lnTo>
                  <a:lnTo>
                    <a:pt x="201" y="234"/>
                  </a:lnTo>
                  <a:lnTo>
                    <a:pt x="201" y="234"/>
                  </a:lnTo>
                  <a:lnTo>
                    <a:pt x="199" y="229"/>
                  </a:lnTo>
                  <a:lnTo>
                    <a:pt x="223" y="163"/>
                  </a:lnTo>
                  <a:lnTo>
                    <a:pt x="230" y="146"/>
                  </a:lnTo>
                  <a:lnTo>
                    <a:pt x="230" y="146"/>
                  </a:lnTo>
                  <a:lnTo>
                    <a:pt x="244" y="104"/>
                  </a:lnTo>
                  <a:lnTo>
                    <a:pt x="268" y="35"/>
                  </a:lnTo>
                  <a:lnTo>
                    <a:pt x="265" y="33"/>
                  </a:lnTo>
                  <a:lnTo>
                    <a:pt x="265" y="28"/>
                  </a:lnTo>
                  <a:lnTo>
                    <a:pt x="263" y="26"/>
                  </a:lnTo>
                  <a:lnTo>
                    <a:pt x="256" y="18"/>
                  </a:lnTo>
                  <a:lnTo>
                    <a:pt x="253" y="18"/>
                  </a:lnTo>
                  <a:lnTo>
                    <a:pt x="253" y="18"/>
                  </a:lnTo>
                  <a:lnTo>
                    <a:pt x="244" y="14"/>
                  </a:lnTo>
                  <a:lnTo>
                    <a:pt x="241" y="14"/>
                  </a:lnTo>
                  <a:lnTo>
                    <a:pt x="241" y="14"/>
                  </a:lnTo>
                  <a:lnTo>
                    <a:pt x="234" y="11"/>
                  </a:lnTo>
                  <a:lnTo>
                    <a:pt x="234" y="9"/>
                  </a:lnTo>
                  <a:lnTo>
                    <a:pt x="234" y="7"/>
                  </a:lnTo>
                  <a:lnTo>
                    <a:pt x="232" y="4"/>
                  </a:lnTo>
                  <a:lnTo>
                    <a:pt x="230" y="4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5" y="9"/>
                  </a:lnTo>
                  <a:lnTo>
                    <a:pt x="220" y="7"/>
                  </a:lnTo>
                  <a:lnTo>
                    <a:pt x="213" y="2"/>
                  </a:lnTo>
                  <a:lnTo>
                    <a:pt x="206" y="2"/>
                  </a:lnTo>
                  <a:lnTo>
                    <a:pt x="206" y="0"/>
                  </a:lnTo>
                  <a:lnTo>
                    <a:pt x="204" y="0"/>
                  </a:lnTo>
                  <a:lnTo>
                    <a:pt x="189" y="4"/>
                  </a:lnTo>
                  <a:lnTo>
                    <a:pt x="189" y="4"/>
                  </a:lnTo>
                  <a:lnTo>
                    <a:pt x="182" y="7"/>
                  </a:lnTo>
                  <a:lnTo>
                    <a:pt x="149" y="18"/>
                  </a:lnTo>
                  <a:lnTo>
                    <a:pt x="135" y="26"/>
                  </a:lnTo>
                  <a:lnTo>
                    <a:pt x="114" y="26"/>
                  </a:lnTo>
                  <a:lnTo>
                    <a:pt x="88" y="28"/>
                  </a:lnTo>
                  <a:lnTo>
                    <a:pt x="76" y="30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17" y="61"/>
                  </a:lnTo>
                  <a:lnTo>
                    <a:pt x="2" y="108"/>
                  </a:lnTo>
                  <a:lnTo>
                    <a:pt x="0" y="113"/>
                  </a:lnTo>
                  <a:lnTo>
                    <a:pt x="2" y="120"/>
                  </a:lnTo>
                  <a:lnTo>
                    <a:pt x="9" y="142"/>
                  </a:lnTo>
                  <a:lnTo>
                    <a:pt x="19" y="17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07A1D218-7F8F-F785-B6B7-BE507DD54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104" y="3907123"/>
              <a:ext cx="348511" cy="332779"/>
            </a:xfrm>
            <a:custGeom>
              <a:avLst/>
              <a:gdLst>
                <a:gd name="T0" fmla="*/ 113 w 239"/>
                <a:gd name="T1" fmla="*/ 7 h 246"/>
                <a:gd name="T2" fmla="*/ 63 w 239"/>
                <a:gd name="T3" fmla="*/ 54 h 246"/>
                <a:gd name="T4" fmla="*/ 49 w 239"/>
                <a:gd name="T5" fmla="*/ 85 h 246"/>
                <a:gd name="T6" fmla="*/ 47 w 239"/>
                <a:gd name="T7" fmla="*/ 109 h 246"/>
                <a:gd name="T8" fmla="*/ 0 w 239"/>
                <a:gd name="T9" fmla="*/ 177 h 246"/>
                <a:gd name="T10" fmla="*/ 4 w 239"/>
                <a:gd name="T11" fmla="*/ 180 h 246"/>
                <a:gd name="T12" fmla="*/ 9 w 239"/>
                <a:gd name="T13" fmla="*/ 180 h 246"/>
                <a:gd name="T14" fmla="*/ 11 w 239"/>
                <a:gd name="T15" fmla="*/ 184 h 246"/>
                <a:gd name="T16" fmla="*/ 11 w 239"/>
                <a:gd name="T17" fmla="*/ 184 h 246"/>
                <a:gd name="T18" fmla="*/ 11 w 239"/>
                <a:gd name="T19" fmla="*/ 189 h 246"/>
                <a:gd name="T20" fmla="*/ 11 w 239"/>
                <a:gd name="T21" fmla="*/ 196 h 246"/>
                <a:gd name="T22" fmla="*/ 16 w 239"/>
                <a:gd name="T23" fmla="*/ 203 h 246"/>
                <a:gd name="T24" fmla="*/ 82 w 239"/>
                <a:gd name="T25" fmla="*/ 220 h 246"/>
                <a:gd name="T26" fmla="*/ 90 w 239"/>
                <a:gd name="T27" fmla="*/ 220 h 246"/>
                <a:gd name="T28" fmla="*/ 120 w 239"/>
                <a:gd name="T29" fmla="*/ 227 h 246"/>
                <a:gd name="T30" fmla="*/ 161 w 239"/>
                <a:gd name="T31" fmla="*/ 236 h 246"/>
                <a:gd name="T32" fmla="*/ 182 w 239"/>
                <a:gd name="T33" fmla="*/ 239 h 246"/>
                <a:gd name="T34" fmla="*/ 203 w 239"/>
                <a:gd name="T35" fmla="*/ 243 h 246"/>
                <a:gd name="T36" fmla="*/ 206 w 239"/>
                <a:gd name="T37" fmla="*/ 243 h 246"/>
                <a:gd name="T38" fmla="*/ 210 w 239"/>
                <a:gd name="T39" fmla="*/ 236 h 246"/>
                <a:gd name="T40" fmla="*/ 210 w 239"/>
                <a:gd name="T41" fmla="*/ 232 h 246"/>
                <a:gd name="T42" fmla="*/ 213 w 239"/>
                <a:gd name="T43" fmla="*/ 227 h 246"/>
                <a:gd name="T44" fmla="*/ 213 w 239"/>
                <a:gd name="T45" fmla="*/ 220 h 246"/>
                <a:gd name="T46" fmla="*/ 217 w 239"/>
                <a:gd name="T47" fmla="*/ 208 h 246"/>
                <a:gd name="T48" fmla="*/ 222 w 239"/>
                <a:gd name="T49" fmla="*/ 191 h 246"/>
                <a:gd name="T50" fmla="*/ 229 w 239"/>
                <a:gd name="T51" fmla="*/ 156 h 246"/>
                <a:gd name="T52" fmla="*/ 232 w 239"/>
                <a:gd name="T53" fmla="*/ 151 h 246"/>
                <a:gd name="T54" fmla="*/ 239 w 239"/>
                <a:gd name="T55" fmla="*/ 120 h 246"/>
                <a:gd name="T56" fmla="*/ 236 w 239"/>
                <a:gd name="T57" fmla="*/ 120 h 246"/>
                <a:gd name="T58" fmla="*/ 227 w 239"/>
                <a:gd name="T59" fmla="*/ 118 h 246"/>
                <a:gd name="T60" fmla="*/ 225 w 239"/>
                <a:gd name="T61" fmla="*/ 111 h 246"/>
                <a:gd name="T62" fmla="*/ 225 w 239"/>
                <a:gd name="T63" fmla="*/ 104 h 246"/>
                <a:gd name="T64" fmla="*/ 215 w 239"/>
                <a:gd name="T65" fmla="*/ 97 h 246"/>
                <a:gd name="T66" fmla="*/ 213 w 239"/>
                <a:gd name="T67" fmla="*/ 92 h 246"/>
                <a:gd name="T68" fmla="*/ 210 w 239"/>
                <a:gd name="T69" fmla="*/ 90 h 246"/>
                <a:gd name="T70" fmla="*/ 206 w 239"/>
                <a:gd name="T71" fmla="*/ 90 h 246"/>
                <a:gd name="T72" fmla="*/ 206 w 239"/>
                <a:gd name="T73" fmla="*/ 83 h 246"/>
                <a:gd name="T74" fmla="*/ 203 w 239"/>
                <a:gd name="T75" fmla="*/ 78 h 246"/>
                <a:gd name="T76" fmla="*/ 201 w 239"/>
                <a:gd name="T77" fmla="*/ 78 h 246"/>
                <a:gd name="T78" fmla="*/ 198 w 239"/>
                <a:gd name="T79" fmla="*/ 68 h 246"/>
                <a:gd name="T80" fmla="*/ 198 w 239"/>
                <a:gd name="T81" fmla="*/ 64 h 246"/>
                <a:gd name="T82" fmla="*/ 198 w 239"/>
                <a:gd name="T83" fmla="*/ 61 h 246"/>
                <a:gd name="T84" fmla="*/ 198 w 239"/>
                <a:gd name="T85" fmla="*/ 47 h 246"/>
                <a:gd name="T86" fmla="*/ 201 w 239"/>
                <a:gd name="T87" fmla="*/ 40 h 246"/>
                <a:gd name="T88" fmla="*/ 158 w 239"/>
                <a:gd name="T89" fmla="*/ 19 h 246"/>
                <a:gd name="T90" fmla="*/ 123 w 239"/>
                <a:gd name="T9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9" h="246">
                  <a:moveTo>
                    <a:pt x="123" y="0"/>
                  </a:moveTo>
                  <a:lnTo>
                    <a:pt x="113" y="7"/>
                  </a:lnTo>
                  <a:lnTo>
                    <a:pt x="73" y="35"/>
                  </a:lnTo>
                  <a:lnTo>
                    <a:pt x="63" y="54"/>
                  </a:lnTo>
                  <a:lnTo>
                    <a:pt x="52" y="73"/>
                  </a:lnTo>
                  <a:lnTo>
                    <a:pt x="49" y="85"/>
                  </a:lnTo>
                  <a:lnTo>
                    <a:pt x="49" y="87"/>
                  </a:lnTo>
                  <a:lnTo>
                    <a:pt x="47" y="109"/>
                  </a:lnTo>
                  <a:lnTo>
                    <a:pt x="37" y="123"/>
                  </a:lnTo>
                  <a:lnTo>
                    <a:pt x="0" y="177"/>
                  </a:lnTo>
                  <a:lnTo>
                    <a:pt x="4" y="180"/>
                  </a:lnTo>
                  <a:lnTo>
                    <a:pt x="4" y="180"/>
                  </a:lnTo>
                  <a:lnTo>
                    <a:pt x="7" y="180"/>
                  </a:lnTo>
                  <a:lnTo>
                    <a:pt x="9" y="180"/>
                  </a:lnTo>
                  <a:lnTo>
                    <a:pt x="11" y="182"/>
                  </a:lnTo>
                  <a:lnTo>
                    <a:pt x="11" y="184"/>
                  </a:lnTo>
                  <a:lnTo>
                    <a:pt x="11" y="184"/>
                  </a:lnTo>
                  <a:lnTo>
                    <a:pt x="11" y="184"/>
                  </a:lnTo>
                  <a:lnTo>
                    <a:pt x="11" y="187"/>
                  </a:lnTo>
                  <a:lnTo>
                    <a:pt x="11" y="189"/>
                  </a:lnTo>
                  <a:lnTo>
                    <a:pt x="11" y="191"/>
                  </a:lnTo>
                  <a:lnTo>
                    <a:pt x="11" y="196"/>
                  </a:lnTo>
                  <a:lnTo>
                    <a:pt x="14" y="201"/>
                  </a:lnTo>
                  <a:lnTo>
                    <a:pt x="16" y="203"/>
                  </a:lnTo>
                  <a:lnTo>
                    <a:pt x="16" y="206"/>
                  </a:lnTo>
                  <a:lnTo>
                    <a:pt x="82" y="220"/>
                  </a:lnTo>
                  <a:lnTo>
                    <a:pt x="85" y="220"/>
                  </a:lnTo>
                  <a:lnTo>
                    <a:pt x="90" y="220"/>
                  </a:lnTo>
                  <a:lnTo>
                    <a:pt x="104" y="225"/>
                  </a:lnTo>
                  <a:lnTo>
                    <a:pt x="120" y="227"/>
                  </a:lnTo>
                  <a:lnTo>
                    <a:pt x="123" y="227"/>
                  </a:lnTo>
                  <a:lnTo>
                    <a:pt x="161" y="236"/>
                  </a:lnTo>
                  <a:lnTo>
                    <a:pt x="165" y="236"/>
                  </a:lnTo>
                  <a:lnTo>
                    <a:pt x="182" y="239"/>
                  </a:lnTo>
                  <a:lnTo>
                    <a:pt x="191" y="241"/>
                  </a:lnTo>
                  <a:lnTo>
                    <a:pt x="203" y="243"/>
                  </a:lnTo>
                  <a:lnTo>
                    <a:pt x="206" y="246"/>
                  </a:lnTo>
                  <a:lnTo>
                    <a:pt x="206" y="243"/>
                  </a:lnTo>
                  <a:lnTo>
                    <a:pt x="210" y="236"/>
                  </a:lnTo>
                  <a:lnTo>
                    <a:pt x="210" y="236"/>
                  </a:lnTo>
                  <a:lnTo>
                    <a:pt x="210" y="234"/>
                  </a:lnTo>
                  <a:lnTo>
                    <a:pt x="210" y="232"/>
                  </a:lnTo>
                  <a:lnTo>
                    <a:pt x="213" y="229"/>
                  </a:lnTo>
                  <a:lnTo>
                    <a:pt x="213" y="227"/>
                  </a:lnTo>
                  <a:lnTo>
                    <a:pt x="213" y="225"/>
                  </a:lnTo>
                  <a:lnTo>
                    <a:pt x="213" y="220"/>
                  </a:lnTo>
                  <a:lnTo>
                    <a:pt x="215" y="215"/>
                  </a:lnTo>
                  <a:lnTo>
                    <a:pt x="217" y="208"/>
                  </a:lnTo>
                  <a:lnTo>
                    <a:pt x="217" y="206"/>
                  </a:lnTo>
                  <a:lnTo>
                    <a:pt x="222" y="191"/>
                  </a:lnTo>
                  <a:lnTo>
                    <a:pt x="227" y="170"/>
                  </a:lnTo>
                  <a:lnTo>
                    <a:pt x="229" y="156"/>
                  </a:lnTo>
                  <a:lnTo>
                    <a:pt x="229" y="156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39" y="120"/>
                  </a:lnTo>
                  <a:lnTo>
                    <a:pt x="236" y="120"/>
                  </a:lnTo>
                  <a:lnTo>
                    <a:pt x="236" y="120"/>
                  </a:lnTo>
                  <a:lnTo>
                    <a:pt x="234" y="118"/>
                  </a:lnTo>
                  <a:lnTo>
                    <a:pt x="227" y="118"/>
                  </a:lnTo>
                  <a:lnTo>
                    <a:pt x="225" y="113"/>
                  </a:lnTo>
                  <a:lnTo>
                    <a:pt x="225" y="111"/>
                  </a:lnTo>
                  <a:lnTo>
                    <a:pt x="225" y="109"/>
                  </a:lnTo>
                  <a:lnTo>
                    <a:pt x="225" y="104"/>
                  </a:lnTo>
                  <a:lnTo>
                    <a:pt x="217" y="99"/>
                  </a:lnTo>
                  <a:lnTo>
                    <a:pt x="215" y="97"/>
                  </a:lnTo>
                  <a:lnTo>
                    <a:pt x="213" y="94"/>
                  </a:lnTo>
                  <a:lnTo>
                    <a:pt x="213" y="92"/>
                  </a:lnTo>
                  <a:lnTo>
                    <a:pt x="213" y="92"/>
                  </a:lnTo>
                  <a:lnTo>
                    <a:pt x="210" y="90"/>
                  </a:lnTo>
                  <a:lnTo>
                    <a:pt x="208" y="90"/>
                  </a:lnTo>
                  <a:lnTo>
                    <a:pt x="206" y="90"/>
                  </a:lnTo>
                  <a:lnTo>
                    <a:pt x="206" y="85"/>
                  </a:lnTo>
                  <a:lnTo>
                    <a:pt x="206" y="83"/>
                  </a:lnTo>
                  <a:lnTo>
                    <a:pt x="206" y="80"/>
                  </a:lnTo>
                  <a:lnTo>
                    <a:pt x="203" y="78"/>
                  </a:lnTo>
                  <a:lnTo>
                    <a:pt x="201" y="78"/>
                  </a:lnTo>
                  <a:lnTo>
                    <a:pt x="201" y="78"/>
                  </a:lnTo>
                  <a:lnTo>
                    <a:pt x="198" y="76"/>
                  </a:lnTo>
                  <a:lnTo>
                    <a:pt x="198" y="68"/>
                  </a:lnTo>
                  <a:lnTo>
                    <a:pt x="198" y="68"/>
                  </a:lnTo>
                  <a:lnTo>
                    <a:pt x="198" y="64"/>
                  </a:lnTo>
                  <a:lnTo>
                    <a:pt x="198" y="64"/>
                  </a:lnTo>
                  <a:lnTo>
                    <a:pt x="198" y="61"/>
                  </a:lnTo>
                  <a:lnTo>
                    <a:pt x="194" y="49"/>
                  </a:lnTo>
                  <a:lnTo>
                    <a:pt x="198" y="47"/>
                  </a:lnTo>
                  <a:lnTo>
                    <a:pt x="201" y="42"/>
                  </a:lnTo>
                  <a:lnTo>
                    <a:pt x="201" y="40"/>
                  </a:lnTo>
                  <a:lnTo>
                    <a:pt x="201" y="40"/>
                  </a:lnTo>
                  <a:lnTo>
                    <a:pt x="158" y="19"/>
                  </a:lnTo>
                  <a:lnTo>
                    <a:pt x="144" y="12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927A0273-BA8B-C017-B763-B79EDBBF4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340" y="4584855"/>
              <a:ext cx="524954" cy="564101"/>
            </a:xfrm>
            <a:custGeom>
              <a:avLst/>
              <a:gdLst>
                <a:gd name="T0" fmla="*/ 225 w 360"/>
                <a:gd name="T1" fmla="*/ 38 h 417"/>
                <a:gd name="T2" fmla="*/ 218 w 360"/>
                <a:gd name="T3" fmla="*/ 43 h 417"/>
                <a:gd name="T4" fmla="*/ 211 w 360"/>
                <a:gd name="T5" fmla="*/ 29 h 417"/>
                <a:gd name="T6" fmla="*/ 204 w 360"/>
                <a:gd name="T7" fmla="*/ 33 h 417"/>
                <a:gd name="T8" fmla="*/ 192 w 360"/>
                <a:gd name="T9" fmla="*/ 22 h 417"/>
                <a:gd name="T10" fmla="*/ 183 w 360"/>
                <a:gd name="T11" fmla="*/ 24 h 417"/>
                <a:gd name="T12" fmla="*/ 173 w 360"/>
                <a:gd name="T13" fmla="*/ 19 h 417"/>
                <a:gd name="T14" fmla="*/ 168 w 360"/>
                <a:gd name="T15" fmla="*/ 17 h 417"/>
                <a:gd name="T16" fmla="*/ 171 w 360"/>
                <a:gd name="T17" fmla="*/ 24 h 417"/>
                <a:gd name="T18" fmla="*/ 171 w 360"/>
                <a:gd name="T19" fmla="*/ 31 h 417"/>
                <a:gd name="T20" fmla="*/ 140 w 360"/>
                <a:gd name="T21" fmla="*/ 24 h 417"/>
                <a:gd name="T22" fmla="*/ 128 w 360"/>
                <a:gd name="T23" fmla="*/ 22 h 417"/>
                <a:gd name="T24" fmla="*/ 128 w 360"/>
                <a:gd name="T25" fmla="*/ 15 h 417"/>
                <a:gd name="T26" fmla="*/ 119 w 360"/>
                <a:gd name="T27" fmla="*/ 7 h 417"/>
                <a:gd name="T28" fmla="*/ 116 w 360"/>
                <a:gd name="T29" fmla="*/ 10 h 417"/>
                <a:gd name="T30" fmla="*/ 114 w 360"/>
                <a:gd name="T31" fmla="*/ 15 h 417"/>
                <a:gd name="T32" fmla="*/ 104 w 360"/>
                <a:gd name="T33" fmla="*/ 7 h 417"/>
                <a:gd name="T34" fmla="*/ 104 w 360"/>
                <a:gd name="T35" fmla="*/ 15 h 417"/>
                <a:gd name="T36" fmla="*/ 102 w 360"/>
                <a:gd name="T37" fmla="*/ 10 h 417"/>
                <a:gd name="T38" fmla="*/ 85 w 360"/>
                <a:gd name="T39" fmla="*/ 24 h 417"/>
                <a:gd name="T40" fmla="*/ 85 w 360"/>
                <a:gd name="T41" fmla="*/ 109 h 417"/>
                <a:gd name="T42" fmla="*/ 22 w 360"/>
                <a:gd name="T43" fmla="*/ 149 h 417"/>
                <a:gd name="T44" fmla="*/ 0 w 360"/>
                <a:gd name="T45" fmla="*/ 194 h 417"/>
                <a:gd name="T46" fmla="*/ 22 w 360"/>
                <a:gd name="T47" fmla="*/ 216 h 417"/>
                <a:gd name="T48" fmla="*/ 48 w 360"/>
                <a:gd name="T49" fmla="*/ 228 h 417"/>
                <a:gd name="T50" fmla="*/ 57 w 360"/>
                <a:gd name="T51" fmla="*/ 242 h 417"/>
                <a:gd name="T52" fmla="*/ 71 w 360"/>
                <a:gd name="T53" fmla="*/ 254 h 417"/>
                <a:gd name="T54" fmla="*/ 81 w 360"/>
                <a:gd name="T55" fmla="*/ 258 h 417"/>
                <a:gd name="T56" fmla="*/ 97 w 360"/>
                <a:gd name="T57" fmla="*/ 268 h 417"/>
                <a:gd name="T58" fmla="*/ 104 w 360"/>
                <a:gd name="T59" fmla="*/ 277 h 417"/>
                <a:gd name="T60" fmla="*/ 126 w 360"/>
                <a:gd name="T61" fmla="*/ 284 h 417"/>
                <a:gd name="T62" fmla="*/ 142 w 360"/>
                <a:gd name="T63" fmla="*/ 289 h 417"/>
                <a:gd name="T64" fmla="*/ 152 w 360"/>
                <a:gd name="T65" fmla="*/ 298 h 417"/>
                <a:gd name="T66" fmla="*/ 164 w 360"/>
                <a:gd name="T67" fmla="*/ 310 h 417"/>
                <a:gd name="T68" fmla="*/ 173 w 360"/>
                <a:gd name="T69" fmla="*/ 317 h 417"/>
                <a:gd name="T70" fmla="*/ 197 w 360"/>
                <a:gd name="T71" fmla="*/ 329 h 417"/>
                <a:gd name="T72" fmla="*/ 211 w 360"/>
                <a:gd name="T73" fmla="*/ 341 h 417"/>
                <a:gd name="T74" fmla="*/ 223 w 360"/>
                <a:gd name="T75" fmla="*/ 343 h 417"/>
                <a:gd name="T76" fmla="*/ 232 w 360"/>
                <a:gd name="T77" fmla="*/ 358 h 417"/>
                <a:gd name="T78" fmla="*/ 249 w 360"/>
                <a:gd name="T79" fmla="*/ 384 h 417"/>
                <a:gd name="T80" fmla="*/ 287 w 360"/>
                <a:gd name="T81" fmla="*/ 417 h 417"/>
                <a:gd name="T82" fmla="*/ 303 w 360"/>
                <a:gd name="T83" fmla="*/ 417 h 417"/>
                <a:gd name="T84" fmla="*/ 303 w 360"/>
                <a:gd name="T85" fmla="*/ 343 h 417"/>
                <a:gd name="T86" fmla="*/ 301 w 360"/>
                <a:gd name="T87" fmla="*/ 320 h 417"/>
                <a:gd name="T88" fmla="*/ 301 w 360"/>
                <a:gd name="T89" fmla="*/ 265 h 417"/>
                <a:gd name="T90" fmla="*/ 301 w 360"/>
                <a:gd name="T91" fmla="*/ 175 h 417"/>
                <a:gd name="T92" fmla="*/ 332 w 360"/>
                <a:gd name="T93" fmla="*/ 152 h 417"/>
                <a:gd name="T94" fmla="*/ 334 w 360"/>
                <a:gd name="T95" fmla="*/ 121 h 417"/>
                <a:gd name="T96" fmla="*/ 348 w 360"/>
                <a:gd name="T97" fmla="*/ 119 h 417"/>
                <a:gd name="T98" fmla="*/ 360 w 360"/>
                <a:gd name="T99" fmla="*/ 116 h 417"/>
                <a:gd name="T100" fmla="*/ 336 w 360"/>
                <a:gd name="T101" fmla="*/ 102 h 417"/>
                <a:gd name="T102" fmla="*/ 317 w 360"/>
                <a:gd name="T103" fmla="*/ 86 h 417"/>
                <a:gd name="T104" fmla="*/ 315 w 360"/>
                <a:gd name="T105" fmla="*/ 81 h 417"/>
                <a:gd name="T106" fmla="*/ 315 w 360"/>
                <a:gd name="T107" fmla="*/ 57 h 417"/>
                <a:gd name="T108" fmla="*/ 310 w 360"/>
                <a:gd name="T109" fmla="*/ 57 h 417"/>
                <a:gd name="T110" fmla="*/ 306 w 360"/>
                <a:gd name="T111" fmla="*/ 64 h 417"/>
                <a:gd name="T112" fmla="*/ 296 w 360"/>
                <a:gd name="T113" fmla="*/ 60 h 417"/>
                <a:gd name="T114" fmla="*/ 299 w 360"/>
                <a:gd name="T115" fmla="*/ 48 h 417"/>
                <a:gd name="T116" fmla="*/ 289 w 360"/>
                <a:gd name="T117" fmla="*/ 57 h 417"/>
                <a:gd name="T118" fmla="*/ 263 w 360"/>
                <a:gd name="T119" fmla="*/ 55 h 417"/>
                <a:gd name="T120" fmla="*/ 258 w 360"/>
                <a:gd name="T121" fmla="*/ 52 h 417"/>
                <a:gd name="T122" fmla="*/ 246 w 360"/>
                <a:gd name="T123" fmla="*/ 48 h 417"/>
                <a:gd name="T124" fmla="*/ 232 w 360"/>
                <a:gd name="T125" fmla="*/ 45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0" h="417">
                  <a:moveTo>
                    <a:pt x="230" y="45"/>
                  </a:moveTo>
                  <a:lnTo>
                    <a:pt x="228" y="45"/>
                  </a:lnTo>
                  <a:lnTo>
                    <a:pt x="228" y="41"/>
                  </a:lnTo>
                  <a:lnTo>
                    <a:pt x="228" y="41"/>
                  </a:lnTo>
                  <a:lnTo>
                    <a:pt x="225" y="38"/>
                  </a:lnTo>
                  <a:lnTo>
                    <a:pt x="223" y="38"/>
                  </a:lnTo>
                  <a:lnTo>
                    <a:pt x="220" y="43"/>
                  </a:lnTo>
                  <a:lnTo>
                    <a:pt x="220" y="43"/>
                  </a:lnTo>
                  <a:lnTo>
                    <a:pt x="218" y="43"/>
                  </a:lnTo>
                  <a:lnTo>
                    <a:pt x="218" y="43"/>
                  </a:lnTo>
                  <a:lnTo>
                    <a:pt x="216" y="38"/>
                  </a:lnTo>
                  <a:lnTo>
                    <a:pt x="213" y="36"/>
                  </a:lnTo>
                  <a:lnTo>
                    <a:pt x="211" y="33"/>
                  </a:lnTo>
                  <a:lnTo>
                    <a:pt x="211" y="31"/>
                  </a:lnTo>
                  <a:lnTo>
                    <a:pt x="211" y="29"/>
                  </a:lnTo>
                  <a:lnTo>
                    <a:pt x="211" y="29"/>
                  </a:lnTo>
                  <a:lnTo>
                    <a:pt x="209" y="29"/>
                  </a:lnTo>
                  <a:lnTo>
                    <a:pt x="206" y="31"/>
                  </a:lnTo>
                  <a:lnTo>
                    <a:pt x="206" y="33"/>
                  </a:lnTo>
                  <a:lnTo>
                    <a:pt x="204" y="33"/>
                  </a:lnTo>
                  <a:lnTo>
                    <a:pt x="201" y="31"/>
                  </a:lnTo>
                  <a:lnTo>
                    <a:pt x="201" y="29"/>
                  </a:lnTo>
                  <a:lnTo>
                    <a:pt x="201" y="26"/>
                  </a:lnTo>
                  <a:lnTo>
                    <a:pt x="194" y="24"/>
                  </a:lnTo>
                  <a:lnTo>
                    <a:pt x="192" y="22"/>
                  </a:lnTo>
                  <a:lnTo>
                    <a:pt x="190" y="22"/>
                  </a:lnTo>
                  <a:lnTo>
                    <a:pt x="187" y="19"/>
                  </a:lnTo>
                  <a:lnTo>
                    <a:pt x="185" y="22"/>
                  </a:lnTo>
                  <a:lnTo>
                    <a:pt x="185" y="22"/>
                  </a:lnTo>
                  <a:lnTo>
                    <a:pt x="183" y="24"/>
                  </a:lnTo>
                  <a:lnTo>
                    <a:pt x="180" y="29"/>
                  </a:lnTo>
                  <a:lnTo>
                    <a:pt x="178" y="29"/>
                  </a:lnTo>
                  <a:lnTo>
                    <a:pt x="178" y="29"/>
                  </a:lnTo>
                  <a:lnTo>
                    <a:pt x="175" y="26"/>
                  </a:lnTo>
                  <a:lnTo>
                    <a:pt x="173" y="19"/>
                  </a:lnTo>
                  <a:lnTo>
                    <a:pt x="173" y="19"/>
                  </a:lnTo>
                  <a:lnTo>
                    <a:pt x="171" y="17"/>
                  </a:lnTo>
                  <a:lnTo>
                    <a:pt x="171" y="17"/>
                  </a:lnTo>
                  <a:lnTo>
                    <a:pt x="168" y="17"/>
                  </a:lnTo>
                  <a:lnTo>
                    <a:pt x="168" y="17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8" y="22"/>
                  </a:lnTo>
                  <a:lnTo>
                    <a:pt x="171" y="22"/>
                  </a:lnTo>
                  <a:lnTo>
                    <a:pt x="171" y="24"/>
                  </a:lnTo>
                  <a:lnTo>
                    <a:pt x="173" y="24"/>
                  </a:lnTo>
                  <a:lnTo>
                    <a:pt x="173" y="26"/>
                  </a:lnTo>
                  <a:lnTo>
                    <a:pt x="173" y="26"/>
                  </a:lnTo>
                  <a:lnTo>
                    <a:pt x="173" y="29"/>
                  </a:lnTo>
                  <a:lnTo>
                    <a:pt x="171" y="31"/>
                  </a:lnTo>
                  <a:lnTo>
                    <a:pt x="168" y="31"/>
                  </a:lnTo>
                  <a:lnTo>
                    <a:pt x="164" y="29"/>
                  </a:lnTo>
                  <a:lnTo>
                    <a:pt x="159" y="26"/>
                  </a:lnTo>
                  <a:lnTo>
                    <a:pt x="152" y="26"/>
                  </a:lnTo>
                  <a:lnTo>
                    <a:pt x="140" y="24"/>
                  </a:lnTo>
                  <a:lnTo>
                    <a:pt x="138" y="24"/>
                  </a:lnTo>
                  <a:lnTo>
                    <a:pt x="138" y="22"/>
                  </a:lnTo>
                  <a:lnTo>
                    <a:pt x="135" y="19"/>
                  </a:lnTo>
                  <a:lnTo>
                    <a:pt x="133" y="19"/>
                  </a:lnTo>
                  <a:lnTo>
                    <a:pt x="128" y="22"/>
                  </a:lnTo>
                  <a:lnTo>
                    <a:pt x="123" y="22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6" y="15"/>
                  </a:lnTo>
                  <a:lnTo>
                    <a:pt x="128" y="15"/>
                  </a:lnTo>
                  <a:lnTo>
                    <a:pt x="128" y="12"/>
                  </a:lnTo>
                  <a:lnTo>
                    <a:pt x="128" y="12"/>
                  </a:lnTo>
                  <a:lnTo>
                    <a:pt x="123" y="10"/>
                  </a:lnTo>
                  <a:lnTo>
                    <a:pt x="121" y="10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6" y="10"/>
                  </a:lnTo>
                  <a:lnTo>
                    <a:pt x="116" y="12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6" y="17"/>
                  </a:lnTo>
                  <a:lnTo>
                    <a:pt x="114" y="15"/>
                  </a:lnTo>
                  <a:lnTo>
                    <a:pt x="114" y="15"/>
                  </a:lnTo>
                  <a:lnTo>
                    <a:pt x="111" y="10"/>
                  </a:lnTo>
                  <a:lnTo>
                    <a:pt x="109" y="7"/>
                  </a:lnTo>
                  <a:lnTo>
                    <a:pt x="107" y="7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07" y="15"/>
                  </a:lnTo>
                  <a:lnTo>
                    <a:pt x="104" y="15"/>
                  </a:lnTo>
                  <a:lnTo>
                    <a:pt x="102" y="17"/>
                  </a:lnTo>
                  <a:lnTo>
                    <a:pt x="102" y="15"/>
                  </a:lnTo>
                  <a:lnTo>
                    <a:pt x="102" y="15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95" y="7"/>
                  </a:lnTo>
                  <a:lnTo>
                    <a:pt x="90" y="3"/>
                  </a:lnTo>
                  <a:lnTo>
                    <a:pt x="85" y="0"/>
                  </a:lnTo>
                  <a:lnTo>
                    <a:pt x="85" y="19"/>
                  </a:lnTo>
                  <a:lnTo>
                    <a:pt x="85" y="24"/>
                  </a:lnTo>
                  <a:lnTo>
                    <a:pt x="85" y="31"/>
                  </a:lnTo>
                  <a:lnTo>
                    <a:pt x="85" y="45"/>
                  </a:lnTo>
                  <a:lnTo>
                    <a:pt x="85" y="95"/>
                  </a:lnTo>
                  <a:lnTo>
                    <a:pt x="85" y="104"/>
                  </a:lnTo>
                  <a:lnTo>
                    <a:pt x="85" y="109"/>
                  </a:lnTo>
                  <a:lnTo>
                    <a:pt x="36" y="109"/>
                  </a:lnTo>
                  <a:lnTo>
                    <a:pt x="26" y="109"/>
                  </a:lnTo>
                  <a:lnTo>
                    <a:pt x="22" y="109"/>
                  </a:lnTo>
                  <a:lnTo>
                    <a:pt x="22" y="145"/>
                  </a:lnTo>
                  <a:lnTo>
                    <a:pt x="22" y="149"/>
                  </a:lnTo>
                  <a:lnTo>
                    <a:pt x="22" y="183"/>
                  </a:lnTo>
                  <a:lnTo>
                    <a:pt x="22" y="185"/>
                  </a:lnTo>
                  <a:lnTo>
                    <a:pt x="5" y="185"/>
                  </a:lnTo>
                  <a:lnTo>
                    <a:pt x="0" y="185"/>
                  </a:lnTo>
                  <a:lnTo>
                    <a:pt x="0" y="194"/>
                  </a:lnTo>
                  <a:lnTo>
                    <a:pt x="22" y="194"/>
                  </a:lnTo>
                  <a:lnTo>
                    <a:pt x="22" y="204"/>
                  </a:lnTo>
                  <a:lnTo>
                    <a:pt x="22" y="213"/>
                  </a:lnTo>
                  <a:lnTo>
                    <a:pt x="22" y="213"/>
                  </a:lnTo>
                  <a:lnTo>
                    <a:pt x="22" y="216"/>
                  </a:lnTo>
                  <a:lnTo>
                    <a:pt x="40" y="216"/>
                  </a:lnTo>
                  <a:lnTo>
                    <a:pt x="45" y="223"/>
                  </a:lnTo>
                  <a:lnTo>
                    <a:pt x="45" y="225"/>
                  </a:lnTo>
                  <a:lnTo>
                    <a:pt x="45" y="225"/>
                  </a:lnTo>
                  <a:lnTo>
                    <a:pt x="48" y="228"/>
                  </a:lnTo>
                  <a:lnTo>
                    <a:pt x="50" y="230"/>
                  </a:lnTo>
                  <a:lnTo>
                    <a:pt x="52" y="235"/>
                  </a:lnTo>
                  <a:lnTo>
                    <a:pt x="52" y="235"/>
                  </a:lnTo>
                  <a:lnTo>
                    <a:pt x="55" y="239"/>
                  </a:lnTo>
                  <a:lnTo>
                    <a:pt x="57" y="242"/>
                  </a:lnTo>
                  <a:lnTo>
                    <a:pt x="62" y="246"/>
                  </a:lnTo>
                  <a:lnTo>
                    <a:pt x="64" y="246"/>
                  </a:lnTo>
                  <a:lnTo>
                    <a:pt x="66" y="251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1" y="258"/>
                  </a:lnTo>
                  <a:lnTo>
                    <a:pt x="74" y="258"/>
                  </a:lnTo>
                  <a:lnTo>
                    <a:pt x="78" y="261"/>
                  </a:lnTo>
                  <a:lnTo>
                    <a:pt x="81" y="258"/>
                  </a:lnTo>
                  <a:lnTo>
                    <a:pt x="81" y="258"/>
                  </a:lnTo>
                  <a:lnTo>
                    <a:pt x="81" y="258"/>
                  </a:lnTo>
                  <a:lnTo>
                    <a:pt x="83" y="258"/>
                  </a:lnTo>
                  <a:lnTo>
                    <a:pt x="85" y="261"/>
                  </a:lnTo>
                  <a:lnTo>
                    <a:pt x="95" y="268"/>
                  </a:lnTo>
                  <a:lnTo>
                    <a:pt x="97" y="268"/>
                  </a:lnTo>
                  <a:lnTo>
                    <a:pt x="100" y="270"/>
                  </a:lnTo>
                  <a:lnTo>
                    <a:pt x="100" y="270"/>
                  </a:lnTo>
                  <a:lnTo>
                    <a:pt x="102" y="272"/>
                  </a:lnTo>
                  <a:lnTo>
                    <a:pt x="102" y="275"/>
                  </a:lnTo>
                  <a:lnTo>
                    <a:pt x="104" y="277"/>
                  </a:lnTo>
                  <a:lnTo>
                    <a:pt x="111" y="277"/>
                  </a:lnTo>
                  <a:lnTo>
                    <a:pt x="116" y="277"/>
                  </a:lnTo>
                  <a:lnTo>
                    <a:pt x="116" y="277"/>
                  </a:lnTo>
                  <a:lnTo>
                    <a:pt x="119" y="280"/>
                  </a:lnTo>
                  <a:lnTo>
                    <a:pt x="126" y="284"/>
                  </a:lnTo>
                  <a:lnTo>
                    <a:pt x="130" y="282"/>
                  </a:lnTo>
                  <a:lnTo>
                    <a:pt x="133" y="284"/>
                  </a:lnTo>
                  <a:lnTo>
                    <a:pt x="135" y="284"/>
                  </a:lnTo>
                  <a:lnTo>
                    <a:pt x="140" y="289"/>
                  </a:lnTo>
                  <a:lnTo>
                    <a:pt x="142" y="289"/>
                  </a:lnTo>
                  <a:lnTo>
                    <a:pt x="142" y="291"/>
                  </a:lnTo>
                  <a:lnTo>
                    <a:pt x="147" y="291"/>
                  </a:lnTo>
                  <a:lnTo>
                    <a:pt x="149" y="294"/>
                  </a:lnTo>
                  <a:lnTo>
                    <a:pt x="149" y="298"/>
                  </a:lnTo>
                  <a:lnTo>
                    <a:pt x="152" y="298"/>
                  </a:lnTo>
                  <a:lnTo>
                    <a:pt x="156" y="303"/>
                  </a:lnTo>
                  <a:lnTo>
                    <a:pt x="159" y="303"/>
                  </a:lnTo>
                  <a:lnTo>
                    <a:pt x="159" y="306"/>
                  </a:lnTo>
                  <a:lnTo>
                    <a:pt x="159" y="306"/>
                  </a:lnTo>
                  <a:lnTo>
                    <a:pt x="164" y="310"/>
                  </a:lnTo>
                  <a:lnTo>
                    <a:pt x="166" y="313"/>
                  </a:lnTo>
                  <a:lnTo>
                    <a:pt x="168" y="315"/>
                  </a:lnTo>
                  <a:lnTo>
                    <a:pt x="171" y="315"/>
                  </a:lnTo>
                  <a:lnTo>
                    <a:pt x="173" y="315"/>
                  </a:lnTo>
                  <a:lnTo>
                    <a:pt x="173" y="317"/>
                  </a:lnTo>
                  <a:lnTo>
                    <a:pt x="175" y="317"/>
                  </a:lnTo>
                  <a:lnTo>
                    <a:pt x="180" y="322"/>
                  </a:lnTo>
                  <a:lnTo>
                    <a:pt x="185" y="322"/>
                  </a:lnTo>
                  <a:lnTo>
                    <a:pt x="192" y="327"/>
                  </a:lnTo>
                  <a:lnTo>
                    <a:pt x="197" y="329"/>
                  </a:lnTo>
                  <a:lnTo>
                    <a:pt x="201" y="332"/>
                  </a:lnTo>
                  <a:lnTo>
                    <a:pt x="204" y="332"/>
                  </a:lnTo>
                  <a:lnTo>
                    <a:pt x="204" y="334"/>
                  </a:lnTo>
                  <a:lnTo>
                    <a:pt x="209" y="339"/>
                  </a:lnTo>
                  <a:lnTo>
                    <a:pt x="211" y="341"/>
                  </a:lnTo>
                  <a:lnTo>
                    <a:pt x="216" y="343"/>
                  </a:lnTo>
                  <a:lnTo>
                    <a:pt x="218" y="343"/>
                  </a:lnTo>
                  <a:lnTo>
                    <a:pt x="218" y="341"/>
                  </a:lnTo>
                  <a:lnTo>
                    <a:pt x="220" y="343"/>
                  </a:lnTo>
                  <a:lnTo>
                    <a:pt x="223" y="343"/>
                  </a:lnTo>
                  <a:lnTo>
                    <a:pt x="223" y="346"/>
                  </a:lnTo>
                  <a:lnTo>
                    <a:pt x="225" y="346"/>
                  </a:lnTo>
                  <a:lnTo>
                    <a:pt x="228" y="348"/>
                  </a:lnTo>
                  <a:lnTo>
                    <a:pt x="230" y="353"/>
                  </a:lnTo>
                  <a:lnTo>
                    <a:pt x="232" y="358"/>
                  </a:lnTo>
                  <a:lnTo>
                    <a:pt x="232" y="362"/>
                  </a:lnTo>
                  <a:lnTo>
                    <a:pt x="235" y="367"/>
                  </a:lnTo>
                  <a:lnTo>
                    <a:pt x="239" y="374"/>
                  </a:lnTo>
                  <a:lnTo>
                    <a:pt x="242" y="377"/>
                  </a:lnTo>
                  <a:lnTo>
                    <a:pt x="249" y="384"/>
                  </a:lnTo>
                  <a:lnTo>
                    <a:pt x="254" y="386"/>
                  </a:lnTo>
                  <a:lnTo>
                    <a:pt x="268" y="403"/>
                  </a:lnTo>
                  <a:lnTo>
                    <a:pt x="270" y="405"/>
                  </a:lnTo>
                  <a:lnTo>
                    <a:pt x="280" y="412"/>
                  </a:lnTo>
                  <a:lnTo>
                    <a:pt x="287" y="417"/>
                  </a:lnTo>
                  <a:lnTo>
                    <a:pt x="289" y="417"/>
                  </a:lnTo>
                  <a:lnTo>
                    <a:pt x="291" y="417"/>
                  </a:lnTo>
                  <a:lnTo>
                    <a:pt x="296" y="417"/>
                  </a:lnTo>
                  <a:lnTo>
                    <a:pt x="301" y="417"/>
                  </a:lnTo>
                  <a:lnTo>
                    <a:pt x="303" y="417"/>
                  </a:lnTo>
                  <a:lnTo>
                    <a:pt x="303" y="400"/>
                  </a:lnTo>
                  <a:lnTo>
                    <a:pt x="303" y="393"/>
                  </a:lnTo>
                  <a:lnTo>
                    <a:pt x="303" y="355"/>
                  </a:lnTo>
                  <a:lnTo>
                    <a:pt x="303" y="353"/>
                  </a:lnTo>
                  <a:lnTo>
                    <a:pt x="303" y="343"/>
                  </a:lnTo>
                  <a:lnTo>
                    <a:pt x="291" y="343"/>
                  </a:lnTo>
                  <a:lnTo>
                    <a:pt x="291" y="341"/>
                  </a:lnTo>
                  <a:lnTo>
                    <a:pt x="291" y="334"/>
                  </a:lnTo>
                  <a:lnTo>
                    <a:pt x="303" y="334"/>
                  </a:lnTo>
                  <a:lnTo>
                    <a:pt x="301" y="320"/>
                  </a:lnTo>
                  <a:lnTo>
                    <a:pt x="301" y="310"/>
                  </a:lnTo>
                  <a:lnTo>
                    <a:pt x="301" y="294"/>
                  </a:lnTo>
                  <a:lnTo>
                    <a:pt x="301" y="289"/>
                  </a:lnTo>
                  <a:lnTo>
                    <a:pt x="301" y="280"/>
                  </a:lnTo>
                  <a:lnTo>
                    <a:pt x="301" y="265"/>
                  </a:lnTo>
                  <a:lnTo>
                    <a:pt x="301" y="228"/>
                  </a:lnTo>
                  <a:lnTo>
                    <a:pt x="301" y="223"/>
                  </a:lnTo>
                  <a:lnTo>
                    <a:pt x="301" y="218"/>
                  </a:lnTo>
                  <a:lnTo>
                    <a:pt x="301" y="192"/>
                  </a:lnTo>
                  <a:lnTo>
                    <a:pt x="301" y="175"/>
                  </a:lnTo>
                  <a:lnTo>
                    <a:pt x="301" y="161"/>
                  </a:lnTo>
                  <a:lnTo>
                    <a:pt x="303" y="161"/>
                  </a:lnTo>
                  <a:lnTo>
                    <a:pt x="332" y="161"/>
                  </a:lnTo>
                  <a:lnTo>
                    <a:pt x="332" y="161"/>
                  </a:lnTo>
                  <a:lnTo>
                    <a:pt x="332" y="152"/>
                  </a:lnTo>
                  <a:lnTo>
                    <a:pt x="320" y="152"/>
                  </a:lnTo>
                  <a:lnTo>
                    <a:pt x="320" y="142"/>
                  </a:lnTo>
                  <a:lnTo>
                    <a:pt x="320" y="140"/>
                  </a:lnTo>
                  <a:lnTo>
                    <a:pt x="334" y="140"/>
                  </a:lnTo>
                  <a:lnTo>
                    <a:pt x="334" y="121"/>
                  </a:lnTo>
                  <a:lnTo>
                    <a:pt x="336" y="119"/>
                  </a:lnTo>
                  <a:lnTo>
                    <a:pt x="339" y="116"/>
                  </a:lnTo>
                  <a:lnTo>
                    <a:pt x="341" y="114"/>
                  </a:lnTo>
                  <a:lnTo>
                    <a:pt x="346" y="116"/>
                  </a:lnTo>
                  <a:lnTo>
                    <a:pt x="348" y="119"/>
                  </a:lnTo>
                  <a:lnTo>
                    <a:pt x="351" y="116"/>
                  </a:lnTo>
                  <a:lnTo>
                    <a:pt x="353" y="116"/>
                  </a:lnTo>
                  <a:lnTo>
                    <a:pt x="355" y="116"/>
                  </a:lnTo>
                  <a:lnTo>
                    <a:pt x="358" y="116"/>
                  </a:lnTo>
                  <a:lnTo>
                    <a:pt x="360" y="116"/>
                  </a:lnTo>
                  <a:lnTo>
                    <a:pt x="360" y="116"/>
                  </a:lnTo>
                  <a:lnTo>
                    <a:pt x="353" y="112"/>
                  </a:lnTo>
                  <a:lnTo>
                    <a:pt x="348" y="107"/>
                  </a:lnTo>
                  <a:lnTo>
                    <a:pt x="344" y="104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4" y="100"/>
                  </a:lnTo>
                  <a:lnTo>
                    <a:pt x="327" y="95"/>
                  </a:lnTo>
                  <a:lnTo>
                    <a:pt x="325" y="90"/>
                  </a:lnTo>
                  <a:lnTo>
                    <a:pt x="317" y="86"/>
                  </a:lnTo>
                  <a:lnTo>
                    <a:pt x="317" y="86"/>
                  </a:lnTo>
                  <a:lnTo>
                    <a:pt x="313" y="86"/>
                  </a:lnTo>
                  <a:lnTo>
                    <a:pt x="310" y="86"/>
                  </a:lnTo>
                  <a:lnTo>
                    <a:pt x="313" y="83"/>
                  </a:lnTo>
                  <a:lnTo>
                    <a:pt x="315" y="81"/>
                  </a:lnTo>
                  <a:lnTo>
                    <a:pt x="315" y="81"/>
                  </a:lnTo>
                  <a:lnTo>
                    <a:pt x="317" y="69"/>
                  </a:lnTo>
                  <a:lnTo>
                    <a:pt x="315" y="64"/>
                  </a:lnTo>
                  <a:lnTo>
                    <a:pt x="315" y="60"/>
                  </a:lnTo>
                  <a:lnTo>
                    <a:pt x="315" y="57"/>
                  </a:lnTo>
                  <a:lnTo>
                    <a:pt x="315" y="55"/>
                  </a:lnTo>
                  <a:lnTo>
                    <a:pt x="313" y="55"/>
                  </a:lnTo>
                  <a:lnTo>
                    <a:pt x="313" y="55"/>
                  </a:lnTo>
                  <a:lnTo>
                    <a:pt x="310" y="55"/>
                  </a:lnTo>
                  <a:lnTo>
                    <a:pt x="310" y="57"/>
                  </a:lnTo>
                  <a:lnTo>
                    <a:pt x="313" y="64"/>
                  </a:lnTo>
                  <a:lnTo>
                    <a:pt x="313" y="64"/>
                  </a:lnTo>
                  <a:lnTo>
                    <a:pt x="310" y="67"/>
                  </a:lnTo>
                  <a:lnTo>
                    <a:pt x="308" y="67"/>
                  </a:lnTo>
                  <a:lnTo>
                    <a:pt x="306" y="64"/>
                  </a:lnTo>
                  <a:lnTo>
                    <a:pt x="301" y="64"/>
                  </a:lnTo>
                  <a:lnTo>
                    <a:pt x="299" y="64"/>
                  </a:lnTo>
                  <a:lnTo>
                    <a:pt x="299" y="62"/>
                  </a:lnTo>
                  <a:lnTo>
                    <a:pt x="299" y="62"/>
                  </a:lnTo>
                  <a:lnTo>
                    <a:pt x="296" y="60"/>
                  </a:lnTo>
                  <a:lnTo>
                    <a:pt x="299" y="57"/>
                  </a:lnTo>
                  <a:lnTo>
                    <a:pt x="301" y="52"/>
                  </a:lnTo>
                  <a:lnTo>
                    <a:pt x="301" y="50"/>
                  </a:lnTo>
                  <a:lnTo>
                    <a:pt x="299" y="50"/>
                  </a:lnTo>
                  <a:lnTo>
                    <a:pt x="299" y="48"/>
                  </a:lnTo>
                  <a:lnTo>
                    <a:pt x="296" y="50"/>
                  </a:lnTo>
                  <a:lnTo>
                    <a:pt x="294" y="50"/>
                  </a:lnTo>
                  <a:lnTo>
                    <a:pt x="291" y="57"/>
                  </a:lnTo>
                  <a:lnTo>
                    <a:pt x="291" y="57"/>
                  </a:lnTo>
                  <a:lnTo>
                    <a:pt x="289" y="57"/>
                  </a:lnTo>
                  <a:lnTo>
                    <a:pt x="287" y="55"/>
                  </a:lnTo>
                  <a:lnTo>
                    <a:pt x="284" y="52"/>
                  </a:lnTo>
                  <a:lnTo>
                    <a:pt x="280" y="52"/>
                  </a:lnTo>
                  <a:lnTo>
                    <a:pt x="275" y="52"/>
                  </a:lnTo>
                  <a:lnTo>
                    <a:pt x="263" y="55"/>
                  </a:lnTo>
                  <a:lnTo>
                    <a:pt x="258" y="55"/>
                  </a:lnTo>
                  <a:lnTo>
                    <a:pt x="258" y="55"/>
                  </a:lnTo>
                  <a:lnTo>
                    <a:pt x="256" y="55"/>
                  </a:lnTo>
                  <a:lnTo>
                    <a:pt x="258" y="52"/>
                  </a:lnTo>
                  <a:lnTo>
                    <a:pt x="258" y="52"/>
                  </a:lnTo>
                  <a:lnTo>
                    <a:pt x="256" y="50"/>
                  </a:lnTo>
                  <a:lnTo>
                    <a:pt x="254" y="50"/>
                  </a:lnTo>
                  <a:lnTo>
                    <a:pt x="251" y="50"/>
                  </a:lnTo>
                  <a:lnTo>
                    <a:pt x="251" y="50"/>
                  </a:lnTo>
                  <a:lnTo>
                    <a:pt x="246" y="48"/>
                  </a:lnTo>
                  <a:lnTo>
                    <a:pt x="242" y="48"/>
                  </a:lnTo>
                  <a:lnTo>
                    <a:pt x="242" y="48"/>
                  </a:lnTo>
                  <a:lnTo>
                    <a:pt x="237" y="48"/>
                  </a:lnTo>
                  <a:lnTo>
                    <a:pt x="237" y="48"/>
                  </a:lnTo>
                  <a:lnTo>
                    <a:pt x="232" y="45"/>
                  </a:lnTo>
                  <a:lnTo>
                    <a:pt x="230" y="45"/>
                  </a:lnTo>
                  <a:lnTo>
                    <a:pt x="230" y="4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4A60A773-FB7C-BF7A-EB80-F12BC5E10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334" y="4146561"/>
              <a:ext cx="313514" cy="499169"/>
            </a:xfrm>
            <a:custGeom>
              <a:avLst/>
              <a:gdLst>
                <a:gd name="T0" fmla="*/ 127 w 215"/>
                <a:gd name="T1" fmla="*/ 50 h 369"/>
                <a:gd name="T2" fmla="*/ 90 w 215"/>
                <a:gd name="T3" fmla="*/ 50 h 369"/>
                <a:gd name="T4" fmla="*/ 87 w 215"/>
                <a:gd name="T5" fmla="*/ 29 h 369"/>
                <a:gd name="T6" fmla="*/ 82 w 215"/>
                <a:gd name="T7" fmla="*/ 24 h 369"/>
                <a:gd name="T8" fmla="*/ 75 w 215"/>
                <a:gd name="T9" fmla="*/ 17 h 369"/>
                <a:gd name="T10" fmla="*/ 68 w 215"/>
                <a:gd name="T11" fmla="*/ 12 h 369"/>
                <a:gd name="T12" fmla="*/ 61 w 215"/>
                <a:gd name="T13" fmla="*/ 12 h 369"/>
                <a:gd name="T14" fmla="*/ 54 w 215"/>
                <a:gd name="T15" fmla="*/ 0 h 369"/>
                <a:gd name="T16" fmla="*/ 35 w 215"/>
                <a:gd name="T17" fmla="*/ 50 h 369"/>
                <a:gd name="T18" fmla="*/ 30 w 215"/>
                <a:gd name="T19" fmla="*/ 97 h 369"/>
                <a:gd name="T20" fmla="*/ 26 w 215"/>
                <a:gd name="T21" fmla="*/ 137 h 369"/>
                <a:gd name="T22" fmla="*/ 14 w 215"/>
                <a:gd name="T23" fmla="*/ 220 h 369"/>
                <a:gd name="T24" fmla="*/ 9 w 215"/>
                <a:gd name="T25" fmla="*/ 256 h 369"/>
                <a:gd name="T26" fmla="*/ 2 w 215"/>
                <a:gd name="T27" fmla="*/ 310 h 369"/>
                <a:gd name="T28" fmla="*/ 2 w 215"/>
                <a:gd name="T29" fmla="*/ 322 h 369"/>
                <a:gd name="T30" fmla="*/ 11 w 215"/>
                <a:gd name="T31" fmla="*/ 324 h 369"/>
                <a:gd name="T32" fmla="*/ 30 w 215"/>
                <a:gd name="T33" fmla="*/ 324 h 369"/>
                <a:gd name="T34" fmla="*/ 54 w 215"/>
                <a:gd name="T35" fmla="*/ 334 h 369"/>
                <a:gd name="T36" fmla="*/ 54 w 215"/>
                <a:gd name="T37" fmla="*/ 341 h 369"/>
                <a:gd name="T38" fmla="*/ 56 w 215"/>
                <a:gd name="T39" fmla="*/ 334 h 369"/>
                <a:gd name="T40" fmla="*/ 61 w 215"/>
                <a:gd name="T41" fmla="*/ 331 h 369"/>
                <a:gd name="T42" fmla="*/ 68 w 215"/>
                <a:gd name="T43" fmla="*/ 341 h 369"/>
                <a:gd name="T44" fmla="*/ 68 w 215"/>
                <a:gd name="T45" fmla="*/ 334 h 369"/>
                <a:gd name="T46" fmla="*/ 71 w 215"/>
                <a:gd name="T47" fmla="*/ 331 h 369"/>
                <a:gd name="T48" fmla="*/ 80 w 215"/>
                <a:gd name="T49" fmla="*/ 336 h 369"/>
                <a:gd name="T50" fmla="*/ 75 w 215"/>
                <a:gd name="T51" fmla="*/ 343 h 369"/>
                <a:gd name="T52" fmla="*/ 85 w 215"/>
                <a:gd name="T53" fmla="*/ 343 h 369"/>
                <a:gd name="T54" fmla="*/ 92 w 215"/>
                <a:gd name="T55" fmla="*/ 348 h 369"/>
                <a:gd name="T56" fmla="*/ 120 w 215"/>
                <a:gd name="T57" fmla="*/ 355 h 369"/>
                <a:gd name="T58" fmla="*/ 125 w 215"/>
                <a:gd name="T59" fmla="*/ 350 h 369"/>
                <a:gd name="T60" fmla="*/ 120 w 215"/>
                <a:gd name="T61" fmla="*/ 346 h 369"/>
                <a:gd name="T62" fmla="*/ 120 w 215"/>
                <a:gd name="T63" fmla="*/ 341 h 369"/>
                <a:gd name="T64" fmla="*/ 125 w 215"/>
                <a:gd name="T65" fmla="*/ 343 h 369"/>
                <a:gd name="T66" fmla="*/ 132 w 215"/>
                <a:gd name="T67" fmla="*/ 353 h 369"/>
                <a:gd name="T68" fmla="*/ 139 w 215"/>
                <a:gd name="T69" fmla="*/ 343 h 369"/>
                <a:gd name="T70" fmla="*/ 153 w 215"/>
                <a:gd name="T71" fmla="*/ 350 h 369"/>
                <a:gd name="T72" fmla="*/ 158 w 215"/>
                <a:gd name="T73" fmla="*/ 357 h 369"/>
                <a:gd name="T74" fmla="*/ 163 w 215"/>
                <a:gd name="T75" fmla="*/ 353 h 369"/>
                <a:gd name="T76" fmla="*/ 168 w 215"/>
                <a:gd name="T77" fmla="*/ 362 h 369"/>
                <a:gd name="T78" fmla="*/ 172 w 215"/>
                <a:gd name="T79" fmla="*/ 367 h 369"/>
                <a:gd name="T80" fmla="*/ 180 w 215"/>
                <a:gd name="T81" fmla="*/ 365 h 369"/>
                <a:gd name="T82" fmla="*/ 184 w 215"/>
                <a:gd name="T83" fmla="*/ 369 h 369"/>
                <a:gd name="T84" fmla="*/ 191 w 215"/>
                <a:gd name="T85" fmla="*/ 296 h 369"/>
                <a:gd name="T86" fmla="*/ 194 w 215"/>
                <a:gd name="T87" fmla="*/ 282 h 369"/>
                <a:gd name="T88" fmla="*/ 196 w 215"/>
                <a:gd name="T89" fmla="*/ 265 h 369"/>
                <a:gd name="T90" fmla="*/ 203 w 215"/>
                <a:gd name="T91" fmla="*/ 194 h 369"/>
                <a:gd name="T92" fmla="*/ 206 w 215"/>
                <a:gd name="T93" fmla="*/ 178 h 369"/>
                <a:gd name="T94" fmla="*/ 213 w 215"/>
                <a:gd name="T95" fmla="*/ 161 h 369"/>
                <a:gd name="T96" fmla="*/ 213 w 215"/>
                <a:gd name="T97" fmla="*/ 154 h 369"/>
                <a:gd name="T98" fmla="*/ 210 w 215"/>
                <a:gd name="T99" fmla="*/ 137 h 369"/>
                <a:gd name="T100" fmla="*/ 206 w 215"/>
                <a:gd name="T101" fmla="*/ 130 h 369"/>
                <a:gd name="T102" fmla="*/ 203 w 215"/>
                <a:gd name="T103" fmla="*/ 123 h 369"/>
                <a:gd name="T104" fmla="*/ 196 w 215"/>
                <a:gd name="T105" fmla="*/ 114 h 369"/>
                <a:gd name="T106" fmla="*/ 191 w 215"/>
                <a:gd name="T107" fmla="*/ 104 h 369"/>
                <a:gd name="T108" fmla="*/ 194 w 215"/>
                <a:gd name="T109" fmla="*/ 95 h 369"/>
                <a:gd name="T110" fmla="*/ 189 w 215"/>
                <a:gd name="T111" fmla="*/ 85 h 369"/>
                <a:gd name="T112" fmla="*/ 184 w 215"/>
                <a:gd name="T113" fmla="*/ 76 h 369"/>
                <a:gd name="T114" fmla="*/ 180 w 215"/>
                <a:gd name="T115" fmla="*/ 55 h 369"/>
                <a:gd name="T116" fmla="*/ 175 w 215"/>
                <a:gd name="T117" fmla="*/ 31 h 369"/>
                <a:gd name="T118" fmla="*/ 151 w 215"/>
                <a:gd name="T119" fmla="*/ 4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5" h="369">
                  <a:moveTo>
                    <a:pt x="151" y="43"/>
                  </a:moveTo>
                  <a:lnTo>
                    <a:pt x="144" y="50"/>
                  </a:lnTo>
                  <a:lnTo>
                    <a:pt x="137" y="50"/>
                  </a:lnTo>
                  <a:lnTo>
                    <a:pt x="127" y="50"/>
                  </a:lnTo>
                  <a:lnTo>
                    <a:pt x="113" y="50"/>
                  </a:lnTo>
                  <a:lnTo>
                    <a:pt x="108" y="50"/>
                  </a:lnTo>
                  <a:lnTo>
                    <a:pt x="97" y="52"/>
                  </a:lnTo>
                  <a:lnTo>
                    <a:pt x="90" y="50"/>
                  </a:lnTo>
                  <a:lnTo>
                    <a:pt x="90" y="48"/>
                  </a:lnTo>
                  <a:lnTo>
                    <a:pt x="90" y="36"/>
                  </a:lnTo>
                  <a:lnTo>
                    <a:pt x="90" y="33"/>
                  </a:lnTo>
                  <a:lnTo>
                    <a:pt x="87" y="29"/>
                  </a:lnTo>
                  <a:lnTo>
                    <a:pt x="85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68" y="12"/>
                  </a:lnTo>
                  <a:lnTo>
                    <a:pt x="66" y="12"/>
                  </a:lnTo>
                  <a:lnTo>
                    <a:pt x="63" y="14"/>
                  </a:lnTo>
                  <a:lnTo>
                    <a:pt x="61" y="14"/>
                  </a:lnTo>
                  <a:lnTo>
                    <a:pt x="61" y="12"/>
                  </a:lnTo>
                  <a:lnTo>
                    <a:pt x="56" y="5"/>
                  </a:lnTo>
                  <a:lnTo>
                    <a:pt x="56" y="3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35" y="50"/>
                  </a:lnTo>
                  <a:lnTo>
                    <a:pt x="35" y="66"/>
                  </a:lnTo>
                  <a:lnTo>
                    <a:pt x="30" y="85"/>
                  </a:lnTo>
                  <a:lnTo>
                    <a:pt x="30" y="93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0" y="107"/>
                  </a:lnTo>
                  <a:lnTo>
                    <a:pt x="28" y="123"/>
                  </a:lnTo>
                  <a:lnTo>
                    <a:pt x="26" y="137"/>
                  </a:lnTo>
                  <a:lnTo>
                    <a:pt x="21" y="171"/>
                  </a:lnTo>
                  <a:lnTo>
                    <a:pt x="21" y="171"/>
                  </a:lnTo>
                  <a:lnTo>
                    <a:pt x="21" y="173"/>
                  </a:lnTo>
                  <a:lnTo>
                    <a:pt x="14" y="220"/>
                  </a:lnTo>
                  <a:lnTo>
                    <a:pt x="14" y="223"/>
                  </a:lnTo>
                  <a:lnTo>
                    <a:pt x="11" y="234"/>
                  </a:lnTo>
                  <a:lnTo>
                    <a:pt x="11" y="239"/>
                  </a:lnTo>
                  <a:lnTo>
                    <a:pt x="9" y="256"/>
                  </a:lnTo>
                  <a:lnTo>
                    <a:pt x="7" y="277"/>
                  </a:lnTo>
                  <a:lnTo>
                    <a:pt x="2" y="294"/>
                  </a:lnTo>
                  <a:lnTo>
                    <a:pt x="2" y="303"/>
                  </a:lnTo>
                  <a:lnTo>
                    <a:pt x="2" y="310"/>
                  </a:lnTo>
                  <a:lnTo>
                    <a:pt x="2" y="313"/>
                  </a:lnTo>
                  <a:lnTo>
                    <a:pt x="0" y="320"/>
                  </a:lnTo>
                  <a:lnTo>
                    <a:pt x="0" y="322"/>
                  </a:lnTo>
                  <a:lnTo>
                    <a:pt x="2" y="322"/>
                  </a:lnTo>
                  <a:lnTo>
                    <a:pt x="2" y="322"/>
                  </a:lnTo>
                  <a:lnTo>
                    <a:pt x="4" y="322"/>
                  </a:lnTo>
                  <a:lnTo>
                    <a:pt x="9" y="324"/>
                  </a:lnTo>
                  <a:lnTo>
                    <a:pt x="11" y="324"/>
                  </a:lnTo>
                  <a:lnTo>
                    <a:pt x="18" y="327"/>
                  </a:lnTo>
                  <a:lnTo>
                    <a:pt x="21" y="327"/>
                  </a:lnTo>
                  <a:lnTo>
                    <a:pt x="28" y="324"/>
                  </a:lnTo>
                  <a:lnTo>
                    <a:pt x="30" y="324"/>
                  </a:lnTo>
                  <a:lnTo>
                    <a:pt x="37" y="324"/>
                  </a:lnTo>
                  <a:lnTo>
                    <a:pt x="42" y="327"/>
                  </a:lnTo>
                  <a:lnTo>
                    <a:pt x="47" y="331"/>
                  </a:lnTo>
                  <a:lnTo>
                    <a:pt x="54" y="334"/>
                  </a:lnTo>
                  <a:lnTo>
                    <a:pt x="54" y="336"/>
                  </a:lnTo>
                  <a:lnTo>
                    <a:pt x="54" y="339"/>
                  </a:lnTo>
                  <a:lnTo>
                    <a:pt x="54" y="339"/>
                  </a:lnTo>
                  <a:lnTo>
                    <a:pt x="54" y="341"/>
                  </a:lnTo>
                  <a:lnTo>
                    <a:pt x="56" y="339"/>
                  </a:lnTo>
                  <a:lnTo>
                    <a:pt x="59" y="339"/>
                  </a:lnTo>
                  <a:lnTo>
                    <a:pt x="59" y="336"/>
                  </a:lnTo>
                  <a:lnTo>
                    <a:pt x="56" y="334"/>
                  </a:lnTo>
                  <a:lnTo>
                    <a:pt x="56" y="331"/>
                  </a:lnTo>
                  <a:lnTo>
                    <a:pt x="56" y="331"/>
                  </a:lnTo>
                  <a:lnTo>
                    <a:pt x="59" y="331"/>
                  </a:lnTo>
                  <a:lnTo>
                    <a:pt x="61" y="331"/>
                  </a:lnTo>
                  <a:lnTo>
                    <a:pt x="63" y="334"/>
                  </a:lnTo>
                  <a:lnTo>
                    <a:pt x="66" y="339"/>
                  </a:lnTo>
                  <a:lnTo>
                    <a:pt x="66" y="339"/>
                  </a:lnTo>
                  <a:lnTo>
                    <a:pt x="68" y="341"/>
                  </a:lnTo>
                  <a:lnTo>
                    <a:pt x="71" y="339"/>
                  </a:lnTo>
                  <a:lnTo>
                    <a:pt x="71" y="339"/>
                  </a:lnTo>
                  <a:lnTo>
                    <a:pt x="68" y="336"/>
                  </a:lnTo>
                  <a:lnTo>
                    <a:pt x="68" y="334"/>
                  </a:lnTo>
                  <a:lnTo>
                    <a:pt x="68" y="331"/>
                  </a:lnTo>
                  <a:lnTo>
                    <a:pt x="68" y="331"/>
                  </a:lnTo>
                  <a:lnTo>
                    <a:pt x="71" y="331"/>
                  </a:lnTo>
                  <a:lnTo>
                    <a:pt x="71" y="331"/>
                  </a:lnTo>
                  <a:lnTo>
                    <a:pt x="71" y="331"/>
                  </a:lnTo>
                  <a:lnTo>
                    <a:pt x="73" y="334"/>
                  </a:lnTo>
                  <a:lnTo>
                    <a:pt x="75" y="334"/>
                  </a:lnTo>
                  <a:lnTo>
                    <a:pt x="80" y="336"/>
                  </a:lnTo>
                  <a:lnTo>
                    <a:pt x="80" y="336"/>
                  </a:lnTo>
                  <a:lnTo>
                    <a:pt x="80" y="339"/>
                  </a:lnTo>
                  <a:lnTo>
                    <a:pt x="78" y="339"/>
                  </a:lnTo>
                  <a:lnTo>
                    <a:pt x="75" y="343"/>
                  </a:lnTo>
                  <a:lnTo>
                    <a:pt x="75" y="343"/>
                  </a:lnTo>
                  <a:lnTo>
                    <a:pt x="75" y="346"/>
                  </a:lnTo>
                  <a:lnTo>
                    <a:pt x="80" y="346"/>
                  </a:lnTo>
                  <a:lnTo>
                    <a:pt x="85" y="343"/>
                  </a:lnTo>
                  <a:lnTo>
                    <a:pt x="87" y="343"/>
                  </a:lnTo>
                  <a:lnTo>
                    <a:pt x="90" y="346"/>
                  </a:lnTo>
                  <a:lnTo>
                    <a:pt x="90" y="348"/>
                  </a:lnTo>
                  <a:lnTo>
                    <a:pt x="92" y="348"/>
                  </a:lnTo>
                  <a:lnTo>
                    <a:pt x="104" y="350"/>
                  </a:lnTo>
                  <a:lnTo>
                    <a:pt x="111" y="350"/>
                  </a:lnTo>
                  <a:lnTo>
                    <a:pt x="116" y="353"/>
                  </a:lnTo>
                  <a:lnTo>
                    <a:pt x="120" y="355"/>
                  </a:lnTo>
                  <a:lnTo>
                    <a:pt x="123" y="355"/>
                  </a:lnTo>
                  <a:lnTo>
                    <a:pt x="125" y="353"/>
                  </a:lnTo>
                  <a:lnTo>
                    <a:pt x="125" y="350"/>
                  </a:lnTo>
                  <a:lnTo>
                    <a:pt x="125" y="350"/>
                  </a:lnTo>
                  <a:lnTo>
                    <a:pt x="125" y="348"/>
                  </a:lnTo>
                  <a:lnTo>
                    <a:pt x="123" y="348"/>
                  </a:lnTo>
                  <a:lnTo>
                    <a:pt x="123" y="346"/>
                  </a:lnTo>
                  <a:lnTo>
                    <a:pt x="120" y="346"/>
                  </a:lnTo>
                  <a:lnTo>
                    <a:pt x="120" y="343"/>
                  </a:lnTo>
                  <a:lnTo>
                    <a:pt x="120" y="343"/>
                  </a:lnTo>
                  <a:lnTo>
                    <a:pt x="120" y="341"/>
                  </a:lnTo>
                  <a:lnTo>
                    <a:pt x="120" y="341"/>
                  </a:lnTo>
                  <a:lnTo>
                    <a:pt x="123" y="341"/>
                  </a:lnTo>
                  <a:lnTo>
                    <a:pt x="123" y="341"/>
                  </a:lnTo>
                  <a:lnTo>
                    <a:pt x="125" y="343"/>
                  </a:lnTo>
                  <a:lnTo>
                    <a:pt x="125" y="343"/>
                  </a:lnTo>
                  <a:lnTo>
                    <a:pt x="127" y="350"/>
                  </a:lnTo>
                  <a:lnTo>
                    <a:pt x="130" y="353"/>
                  </a:lnTo>
                  <a:lnTo>
                    <a:pt x="130" y="353"/>
                  </a:lnTo>
                  <a:lnTo>
                    <a:pt x="132" y="353"/>
                  </a:lnTo>
                  <a:lnTo>
                    <a:pt x="135" y="348"/>
                  </a:lnTo>
                  <a:lnTo>
                    <a:pt x="137" y="346"/>
                  </a:lnTo>
                  <a:lnTo>
                    <a:pt x="137" y="346"/>
                  </a:lnTo>
                  <a:lnTo>
                    <a:pt x="139" y="343"/>
                  </a:lnTo>
                  <a:lnTo>
                    <a:pt x="142" y="346"/>
                  </a:lnTo>
                  <a:lnTo>
                    <a:pt x="144" y="346"/>
                  </a:lnTo>
                  <a:lnTo>
                    <a:pt x="146" y="348"/>
                  </a:lnTo>
                  <a:lnTo>
                    <a:pt x="153" y="350"/>
                  </a:lnTo>
                  <a:lnTo>
                    <a:pt x="153" y="353"/>
                  </a:lnTo>
                  <a:lnTo>
                    <a:pt x="153" y="355"/>
                  </a:lnTo>
                  <a:lnTo>
                    <a:pt x="156" y="357"/>
                  </a:lnTo>
                  <a:lnTo>
                    <a:pt x="158" y="357"/>
                  </a:lnTo>
                  <a:lnTo>
                    <a:pt x="158" y="355"/>
                  </a:lnTo>
                  <a:lnTo>
                    <a:pt x="161" y="353"/>
                  </a:lnTo>
                  <a:lnTo>
                    <a:pt x="163" y="353"/>
                  </a:lnTo>
                  <a:lnTo>
                    <a:pt x="163" y="353"/>
                  </a:lnTo>
                  <a:lnTo>
                    <a:pt x="163" y="355"/>
                  </a:lnTo>
                  <a:lnTo>
                    <a:pt x="163" y="357"/>
                  </a:lnTo>
                  <a:lnTo>
                    <a:pt x="165" y="360"/>
                  </a:lnTo>
                  <a:lnTo>
                    <a:pt x="168" y="362"/>
                  </a:lnTo>
                  <a:lnTo>
                    <a:pt x="170" y="367"/>
                  </a:lnTo>
                  <a:lnTo>
                    <a:pt x="170" y="367"/>
                  </a:lnTo>
                  <a:lnTo>
                    <a:pt x="172" y="367"/>
                  </a:lnTo>
                  <a:lnTo>
                    <a:pt x="172" y="367"/>
                  </a:lnTo>
                  <a:lnTo>
                    <a:pt x="175" y="362"/>
                  </a:lnTo>
                  <a:lnTo>
                    <a:pt x="177" y="362"/>
                  </a:lnTo>
                  <a:lnTo>
                    <a:pt x="180" y="365"/>
                  </a:lnTo>
                  <a:lnTo>
                    <a:pt x="180" y="365"/>
                  </a:lnTo>
                  <a:lnTo>
                    <a:pt x="180" y="369"/>
                  </a:lnTo>
                  <a:lnTo>
                    <a:pt x="182" y="369"/>
                  </a:lnTo>
                  <a:lnTo>
                    <a:pt x="182" y="369"/>
                  </a:lnTo>
                  <a:lnTo>
                    <a:pt x="184" y="369"/>
                  </a:lnTo>
                  <a:lnTo>
                    <a:pt x="189" y="334"/>
                  </a:lnTo>
                  <a:lnTo>
                    <a:pt x="189" y="331"/>
                  </a:lnTo>
                  <a:lnTo>
                    <a:pt x="191" y="313"/>
                  </a:lnTo>
                  <a:lnTo>
                    <a:pt x="191" y="296"/>
                  </a:lnTo>
                  <a:lnTo>
                    <a:pt x="191" y="294"/>
                  </a:lnTo>
                  <a:lnTo>
                    <a:pt x="191" y="294"/>
                  </a:lnTo>
                  <a:lnTo>
                    <a:pt x="194" y="284"/>
                  </a:lnTo>
                  <a:lnTo>
                    <a:pt x="194" y="282"/>
                  </a:lnTo>
                  <a:lnTo>
                    <a:pt x="194" y="282"/>
                  </a:lnTo>
                  <a:lnTo>
                    <a:pt x="194" y="277"/>
                  </a:lnTo>
                  <a:lnTo>
                    <a:pt x="196" y="265"/>
                  </a:lnTo>
                  <a:lnTo>
                    <a:pt x="196" y="265"/>
                  </a:lnTo>
                  <a:lnTo>
                    <a:pt x="196" y="263"/>
                  </a:lnTo>
                  <a:lnTo>
                    <a:pt x="198" y="242"/>
                  </a:lnTo>
                  <a:lnTo>
                    <a:pt x="198" y="232"/>
                  </a:lnTo>
                  <a:lnTo>
                    <a:pt x="203" y="194"/>
                  </a:lnTo>
                  <a:lnTo>
                    <a:pt x="206" y="182"/>
                  </a:lnTo>
                  <a:lnTo>
                    <a:pt x="206" y="180"/>
                  </a:lnTo>
                  <a:lnTo>
                    <a:pt x="206" y="180"/>
                  </a:lnTo>
                  <a:lnTo>
                    <a:pt x="206" y="178"/>
                  </a:lnTo>
                  <a:lnTo>
                    <a:pt x="208" y="173"/>
                  </a:lnTo>
                  <a:lnTo>
                    <a:pt x="210" y="173"/>
                  </a:lnTo>
                  <a:lnTo>
                    <a:pt x="213" y="166"/>
                  </a:lnTo>
                  <a:lnTo>
                    <a:pt x="213" y="161"/>
                  </a:lnTo>
                  <a:lnTo>
                    <a:pt x="213" y="156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3" y="154"/>
                  </a:lnTo>
                  <a:lnTo>
                    <a:pt x="213" y="156"/>
                  </a:lnTo>
                  <a:lnTo>
                    <a:pt x="213" y="152"/>
                  </a:lnTo>
                  <a:lnTo>
                    <a:pt x="213" y="145"/>
                  </a:lnTo>
                  <a:lnTo>
                    <a:pt x="210" y="137"/>
                  </a:lnTo>
                  <a:lnTo>
                    <a:pt x="208" y="133"/>
                  </a:lnTo>
                  <a:lnTo>
                    <a:pt x="208" y="133"/>
                  </a:lnTo>
                  <a:lnTo>
                    <a:pt x="206" y="130"/>
                  </a:lnTo>
                  <a:lnTo>
                    <a:pt x="206" y="130"/>
                  </a:lnTo>
                  <a:lnTo>
                    <a:pt x="206" y="128"/>
                  </a:lnTo>
                  <a:lnTo>
                    <a:pt x="206" y="126"/>
                  </a:lnTo>
                  <a:lnTo>
                    <a:pt x="203" y="126"/>
                  </a:lnTo>
                  <a:lnTo>
                    <a:pt x="203" y="123"/>
                  </a:lnTo>
                  <a:lnTo>
                    <a:pt x="198" y="121"/>
                  </a:lnTo>
                  <a:lnTo>
                    <a:pt x="196" y="119"/>
                  </a:lnTo>
                  <a:lnTo>
                    <a:pt x="196" y="116"/>
                  </a:lnTo>
                  <a:lnTo>
                    <a:pt x="196" y="114"/>
                  </a:lnTo>
                  <a:lnTo>
                    <a:pt x="196" y="111"/>
                  </a:lnTo>
                  <a:lnTo>
                    <a:pt x="194" y="107"/>
                  </a:lnTo>
                  <a:lnTo>
                    <a:pt x="194" y="104"/>
                  </a:lnTo>
                  <a:lnTo>
                    <a:pt x="191" y="104"/>
                  </a:lnTo>
                  <a:lnTo>
                    <a:pt x="191" y="102"/>
                  </a:lnTo>
                  <a:lnTo>
                    <a:pt x="191" y="102"/>
                  </a:lnTo>
                  <a:lnTo>
                    <a:pt x="194" y="97"/>
                  </a:lnTo>
                  <a:lnTo>
                    <a:pt x="194" y="95"/>
                  </a:lnTo>
                  <a:lnTo>
                    <a:pt x="194" y="95"/>
                  </a:lnTo>
                  <a:lnTo>
                    <a:pt x="191" y="88"/>
                  </a:lnTo>
                  <a:lnTo>
                    <a:pt x="189" y="85"/>
                  </a:lnTo>
                  <a:lnTo>
                    <a:pt x="189" y="85"/>
                  </a:lnTo>
                  <a:lnTo>
                    <a:pt x="189" y="83"/>
                  </a:lnTo>
                  <a:lnTo>
                    <a:pt x="189" y="83"/>
                  </a:lnTo>
                  <a:lnTo>
                    <a:pt x="184" y="76"/>
                  </a:lnTo>
                  <a:lnTo>
                    <a:pt x="184" y="76"/>
                  </a:lnTo>
                  <a:lnTo>
                    <a:pt x="187" y="71"/>
                  </a:lnTo>
                  <a:lnTo>
                    <a:pt x="184" y="66"/>
                  </a:lnTo>
                  <a:lnTo>
                    <a:pt x="180" y="57"/>
                  </a:lnTo>
                  <a:lnTo>
                    <a:pt x="180" y="55"/>
                  </a:lnTo>
                  <a:lnTo>
                    <a:pt x="182" y="50"/>
                  </a:lnTo>
                  <a:lnTo>
                    <a:pt x="180" y="40"/>
                  </a:lnTo>
                  <a:lnTo>
                    <a:pt x="177" y="38"/>
                  </a:lnTo>
                  <a:lnTo>
                    <a:pt x="175" y="31"/>
                  </a:lnTo>
                  <a:lnTo>
                    <a:pt x="175" y="31"/>
                  </a:lnTo>
                  <a:lnTo>
                    <a:pt x="177" y="29"/>
                  </a:lnTo>
                  <a:lnTo>
                    <a:pt x="156" y="40"/>
                  </a:lnTo>
                  <a:lnTo>
                    <a:pt x="151" y="4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6BD8E4BF-82C9-B4FA-7A08-B3639D8A7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105" y="3529702"/>
              <a:ext cx="401007" cy="504580"/>
            </a:xfrm>
            <a:custGeom>
              <a:avLst/>
              <a:gdLst>
                <a:gd name="T0" fmla="*/ 242 w 275"/>
                <a:gd name="T1" fmla="*/ 196 h 373"/>
                <a:gd name="T2" fmla="*/ 199 w 275"/>
                <a:gd name="T3" fmla="*/ 106 h 373"/>
                <a:gd name="T4" fmla="*/ 163 w 275"/>
                <a:gd name="T5" fmla="*/ 35 h 373"/>
                <a:gd name="T6" fmla="*/ 126 w 275"/>
                <a:gd name="T7" fmla="*/ 11 h 373"/>
                <a:gd name="T8" fmla="*/ 71 w 275"/>
                <a:gd name="T9" fmla="*/ 45 h 373"/>
                <a:gd name="T10" fmla="*/ 88 w 275"/>
                <a:gd name="T11" fmla="*/ 63 h 373"/>
                <a:gd name="T12" fmla="*/ 83 w 275"/>
                <a:gd name="T13" fmla="*/ 68 h 373"/>
                <a:gd name="T14" fmla="*/ 83 w 275"/>
                <a:gd name="T15" fmla="*/ 71 h 373"/>
                <a:gd name="T16" fmla="*/ 83 w 275"/>
                <a:gd name="T17" fmla="*/ 75 h 373"/>
                <a:gd name="T18" fmla="*/ 85 w 275"/>
                <a:gd name="T19" fmla="*/ 78 h 373"/>
                <a:gd name="T20" fmla="*/ 78 w 275"/>
                <a:gd name="T21" fmla="*/ 80 h 373"/>
                <a:gd name="T22" fmla="*/ 69 w 275"/>
                <a:gd name="T23" fmla="*/ 90 h 373"/>
                <a:gd name="T24" fmla="*/ 26 w 275"/>
                <a:gd name="T25" fmla="*/ 132 h 373"/>
                <a:gd name="T26" fmla="*/ 14 w 275"/>
                <a:gd name="T27" fmla="*/ 132 h 373"/>
                <a:gd name="T28" fmla="*/ 10 w 275"/>
                <a:gd name="T29" fmla="*/ 132 h 373"/>
                <a:gd name="T30" fmla="*/ 10 w 275"/>
                <a:gd name="T31" fmla="*/ 151 h 373"/>
                <a:gd name="T32" fmla="*/ 7 w 275"/>
                <a:gd name="T33" fmla="*/ 151 h 373"/>
                <a:gd name="T34" fmla="*/ 10 w 275"/>
                <a:gd name="T35" fmla="*/ 163 h 373"/>
                <a:gd name="T36" fmla="*/ 2 w 275"/>
                <a:gd name="T37" fmla="*/ 168 h 373"/>
                <a:gd name="T38" fmla="*/ 5 w 275"/>
                <a:gd name="T39" fmla="*/ 179 h 373"/>
                <a:gd name="T40" fmla="*/ 12 w 275"/>
                <a:gd name="T41" fmla="*/ 194 h 373"/>
                <a:gd name="T42" fmla="*/ 14 w 275"/>
                <a:gd name="T43" fmla="*/ 194 h 373"/>
                <a:gd name="T44" fmla="*/ 19 w 275"/>
                <a:gd name="T45" fmla="*/ 198 h 373"/>
                <a:gd name="T46" fmla="*/ 24 w 275"/>
                <a:gd name="T47" fmla="*/ 201 h 373"/>
                <a:gd name="T48" fmla="*/ 33 w 275"/>
                <a:gd name="T49" fmla="*/ 198 h 373"/>
                <a:gd name="T50" fmla="*/ 36 w 275"/>
                <a:gd name="T51" fmla="*/ 203 h 373"/>
                <a:gd name="T52" fmla="*/ 40 w 275"/>
                <a:gd name="T53" fmla="*/ 205 h 373"/>
                <a:gd name="T54" fmla="*/ 40 w 275"/>
                <a:gd name="T55" fmla="*/ 210 h 373"/>
                <a:gd name="T56" fmla="*/ 40 w 275"/>
                <a:gd name="T57" fmla="*/ 213 h 373"/>
                <a:gd name="T58" fmla="*/ 45 w 275"/>
                <a:gd name="T59" fmla="*/ 222 h 373"/>
                <a:gd name="T60" fmla="*/ 45 w 275"/>
                <a:gd name="T61" fmla="*/ 236 h 373"/>
                <a:gd name="T62" fmla="*/ 52 w 275"/>
                <a:gd name="T63" fmla="*/ 246 h 373"/>
                <a:gd name="T64" fmla="*/ 52 w 275"/>
                <a:gd name="T65" fmla="*/ 262 h 373"/>
                <a:gd name="T66" fmla="*/ 55 w 275"/>
                <a:gd name="T67" fmla="*/ 262 h 373"/>
                <a:gd name="T68" fmla="*/ 50 w 275"/>
                <a:gd name="T69" fmla="*/ 269 h 373"/>
                <a:gd name="T70" fmla="*/ 45 w 275"/>
                <a:gd name="T71" fmla="*/ 274 h 373"/>
                <a:gd name="T72" fmla="*/ 50 w 275"/>
                <a:gd name="T73" fmla="*/ 288 h 373"/>
                <a:gd name="T74" fmla="*/ 52 w 275"/>
                <a:gd name="T75" fmla="*/ 288 h 373"/>
                <a:gd name="T76" fmla="*/ 52 w 275"/>
                <a:gd name="T77" fmla="*/ 302 h 373"/>
                <a:gd name="T78" fmla="*/ 55 w 275"/>
                <a:gd name="T79" fmla="*/ 310 h 373"/>
                <a:gd name="T80" fmla="*/ 57 w 275"/>
                <a:gd name="T81" fmla="*/ 319 h 373"/>
                <a:gd name="T82" fmla="*/ 64 w 275"/>
                <a:gd name="T83" fmla="*/ 324 h 373"/>
                <a:gd name="T84" fmla="*/ 66 w 275"/>
                <a:gd name="T85" fmla="*/ 336 h 373"/>
                <a:gd name="T86" fmla="*/ 71 w 275"/>
                <a:gd name="T87" fmla="*/ 336 h 373"/>
                <a:gd name="T88" fmla="*/ 71 w 275"/>
                <a:gd name="T89" fmla="*/ 338 h 373"/>
                <a:gd name="T90" fmla="*/ 83 w 275"/>
                <a:gd name="T91" fmla="*/ 343 h 373"/>
                <a:gd name="T92" fmla="*/ 88 w 275"/>
                <a:gd name="T93" fmla="*/ 347 h 373"/>
                <a:gd name="T94" fmla="*/ 83 w 275"/>
                <a:gd name="T95" fmla="*/ 347 h 373"/>
                <a:gd name="T96" fmla="*/ 81 w 275"/>
                <a:gd name="T97" fmla="*/ 350 h 373"/>
                <a:gd name="T98" fmla="*/ 85 w 275"/>
                <a:gd name="T99" fmla="*/ 350 h 373"/>
                <a:gd name="T100" fmla="*/ 85 w 275"/>
                <a:gd name="T101" fmla="*/ 355 h 373"/>
                <a:gd name="T102" fmla="*/ 88 w 275"/>
                <a:gd name="T103" fmla="*/ 371 h 373"/>
                <a:gd name="T104" fmla="*/ 81 w 275"/>
                <a:gd name="T105" fmla="*/ 373 h 373"/>
                <a:gd name="T106" fmla="*/ 111 w 275"/>
                <a:gd name="T107" fmla="*/ 357 h 373"/>
                <a:gd name="T108" fmla="*/ 145 w 275"/>
                <a:gd name="T109" fmla="*/ 331 h 373"/>
                <a:gd name="T110" fmla="*/ 156 w 275"/>
                <a:gd name="T111" fmla="*/ 331 h 373"/>
                <a:gd name="T112" fmla="*/ 235 w 275"/>
                <a:gd name="T113" fmla="*/ 286 h 373"/>
                <a:gd name="T114" fmla="*/ 275 w 275"/>
                <a:gd name="T115" fmla="*/ 26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" h="373">
                  <a:moveTo>
                    <a:pt x="261" y="239"/>
                  </a:moveTo>
                  <a:lnTo>
                    <a:pt x="258" y="229"/>
                  </a:lnTo>
                  <a:lnTo>
                    <a:pt x="242" y="196"/>
                  </a:lnTo>
                  <a:lnTo>
                    <a:pt x="235" y="182"/>
                  </a:lnTo>
                  <a:lnTo>
                    <a:pt x="223" y="158"/>
                  </a:lnTo>
                  <a:lnTo>
                    <a:pt x="199" y="106"/>
                  </a:lnTo>
                  <a:lnTo>
                    <a:pt x="185" y="75"/>
                  </a:lnTo>
                  <a:lnTo>
                    <a:pt x="173" y="54"/>
                  </a:lnTo>
                  <a:lnTo>
                    <a:pt x="163" y="35"/>
                  </a:lnTo>
                  <a:lnTo>
                    <a:pt x="154" y="16"/>
                  </a:lnTo>
                  <a:lnTo>
                    <a:pt x="147" y="0"/>
                  </a:lnTo>
                  <a:lnTo>
                    <a:pt x="126" y="11"/>
                  </a:lnTo>
                  <a:lnTo>
                    <a:pt x="90" y="33"/>
                  </a:lnTo>
                  <a:lnTo>
                    <a:pt x="85" y="35"/>
                  </a:lnTo>
                  <a:lnTo>
                    <a:pt x="71" y="45"/>
                  </a:lnTo>
                  <a:lnTo>
                    <a:pt x="78" y="49"/>
                  </a:lnTo>
                  <a:lnTo>
                    <a:pt x="88" y="61"/>
                  </a:lnTo>
                  <a:lnTo>
                    <a:pt x="88" y="63"/>
                  </a:lnTo>
                  <a:lnTo>
                    <a:pt x="83" y="66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1" y="73"/>
                  </a:lnTo>
                  <a:lnTo>
                    <a:pt x="83" y="75"/>
                  </a:lnTo>
                  <a:lnTo>
                    <a:pt x="83" y="75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3" y="80"/>
                  </a:lnTo>
                  <a:lnTo>
                    <a:pt x="81" y="80"/>
                  </a:lnTo>
                  <a:lnTo>
                    <a:pt x="78" y="80"/>
                  </a:lnTo>
                  <a:lnTo>
                    <a:pt x="74" y="87"/>
                  </a:lnTo>
                  <a:lnTo>
                    <a:pt x="71" y="87"/>
                  </a:lnTo>
                  <a:lnTo>
                    <a:pt x="69" y="90"/>
                  </a:lnTo>
                  <a:lnTo>
                    <a:pt x="47" y="111"/>
                  </a:lnTo>
                  <a:lnTo>
                    <a:pt x="38" y="12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19" y="127"/>
                  </a:lnTo>
                  <a:lnTo>
                    <a:pt x="14" y="132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2" y="142"/>
                  </a:lnTo>
                  <a:lnTo>
                    <a:pt x="10" y="149"/>
                  </a:lnTo>
                  <a:lnTo>
                    <a:pt x="10" y="151"/>
                  </a:lnTo>
                  <a:lnTo>
                    <a:pt x="7" y="149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10" y="153"/>
                  </a:lnTo>
                  <a:lnTo>
                    <a:pt x="10" y="153"/>
                  </a:lnTo>
                  <a:lnTo>
                    <a:pt x="10" y="163"/>
                  </a:lnTo>
                  <a:lnTo>
                    <a:pt x="7" y="165"/>
                  </a:lnTo>
                  <a:lnTo>
                    <a:pt x="5" y="165"/>
                  </a:lnTo>
                  <a:lnTo>
                    <a:pt x="2" y="168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5" y="179"/>
                  </a:lnTo>
                  <a:lnTo>
                    <a:pt x="5" y="187"/>
                  </a:lnTo>
                  <a:lnTo>
                    <a:pt x="10" y="189"/>
                  </a:lnTo>
                  <a:lnTo>
                    <a:pt x="12" y="194"/>
                  </a:lnTo>
                  <a:lnTo>
                    <a:pt x="12" y="196"/>
                  </a:lnTo>
                  <a:lnTo>
                    <a:pt x="12" y="194"/>
                  </a:lnTo>
                  <a:lnTo>
                    <a:pt x="14" y="194"/>
                  </a:lnTo>
                  <a:lnTo>
                    <a:pt x="19" y="196"/>
                  </a:lnTo>
                  <a:lnTo>
                    <a:pt x="19" y="198"/>
                  </a:lnTo>
                  <a:lnTo>
                    <a:pt x="19" y="198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24" y="201"/>
                  </a:lnTo>
                  <a:lnTo>
                    <a:pt x="29" y="201"/>
                  </a:lnTo>
                  <a:lnTo>
                    <a:pt x="31" y="198"/>
                  </a:lnTo>
                  <a:lnTo>
                    <a:pt x="33" y="198"/>
                  </a:lnTo>
                  <a:lnTo>
                    <a:pt x="36" y="201"/>
                  </a:lnTo>
                  <a:lnTo>
                    <a:pt x="38" y="201"/>
                  </a:lnTo>
                  <a:lnTo>
                    <a:pt x="36" y="203"/>
                  </a:lnTo>
                  <a:lnTo>
                    <a:pt x="36" y="205"/>
                  </a:lnTo>
                  <a:lnTo>
                    <a:pt x="38" y="205"/>
                  </a:lnTo>
                  <a:lnTo>
                    <a:pt x="40" y="205"/>
                  </a:lnTo>
                  <a:lnTo>
                    <a:pt x="40" y="210"/>
                  </a:lnTo>
                  <a:lnTo>
                    <a:pt x="40" y="210"/>
                  </a:lnTo>
                  <a:lnTo>
                    <a:pt x="40" y="210"/>
                  </a:lnTo>
                  <a:lnTo>
                    <a:pt x="38" y="208"/>
                  </a:lnTo>
                  <a:lnTo>
                    <a:pt x="38" y="208"/>
                  </a:lnTo>
                  <a:lnTo>
                    <a:pt x="40" y="213"/>
                  </a:lnTo>
                  <a:lnTo>
                    <a:pt x="43" y="215"/>
                  </a:lnTo>
                  <a:lnTo>
                    <a:pt x="45" y="220"/>
                  </a:lnTo>
                  <a:lnTo>
                    <a:pt x="45" y="222"/>
                  </a:lnTo>
                  <a:lnTo>
                    <a:pt x="47" y="227"/>
                  </a:lnTo>
                  <a:lnTo>
                    <a:pt x="50" y="229"/>
                  </a:lnTo>
                  <a:lnTo>
                    <a:pt x="45" y="236"/>
                  </a:lnTo>
                  <a:lnTo>
                    <a:pt x="47" y="239"/>
                  </a:lnTo>
                  <a:lnTo>
                    <a:pt x="47" y="241"/>
                  </a:lnTo>
                  <a:lnTo>
                    <a:pt x="52" y="246"/>
                  </a:lnTo>
                  <a:lnTo>
                    <a:pt x="50" y="250"/>
                  </a:lnTo>
                  <a:lnTo>
                    <a:pt x="50" y="260"/>
                  </a:lnTo>
                  <a:lnTo>
                    <a:pt x="52" y="262"/>
                  </a:lnTo>
                  <a:lnTo>
                    <a:pt x="52" y="262"/>
                  </a:lnTo>
                  <a:lnTo>
                    <a:pt x="55" y="262"/>
                  </a:lnTo>
                  <a:lnTo>
                    <a:pt x="55" y="262"/>
                  </a:lnTo>
                  <a:lnTo>
                    <a:pt x="55" y="262"/>
                  </a:lnTo>
                  <a:lnTo>
                    <a:pt x="52" y="272"/>
                  </a:lnTo>
                  <a:lnTo>
                    <a:pt x="50" y="269"/>
                  </a:lnTo>
                  <a:lnTo>
                    <a:pt x="50" y="269"/>
                  </a:lnTo>
                  <a:lnTo>
                    <a:pt x="45" y="272"/>
                  </a:lnTo>
                  <a:lnTo>
                    <a:pt x="45" y="274"/>
                  </a:lnTo>
                  <a:lnTo>
                    <a:pt x="45" y="279"/>
                  </a:lnTo>
                  <a:lnTo>
                    <a:pt x="45" y="284"/>
                  </a:lnTo>
                  <a:lnTo>
                    <a:pt x="50" y="288"/>
                  </a:lnTo>
                  <a:lnTo>
                    <a:pt x="50" y="288"/>
                  </a:lnTo>
                  <a:lnTo>
                    <a:pt x="52" y="288"/>
                  </a:lnTo>
                  <a:lnTo>
                    <a:pt x="52" y="288"/>
                  </a:lnTo>
                  <a:lnTo>
                    <a:pt x="55" y="298"/>
                  </a:lnTo>
                  <a:lnTo>
                    <a:pt x="52" y="300"/>
                  </a:lnTo>
                  <a:lnTo>
                    <a:pt x="52" y="302"/>
                  </a:lnTo>
                  <a:lnTo>
                    <a:pt x="55" y="305"/>
                  </a:lnTo>
                  <a:lnTo>
                    <a:pt x="55" y="310"/>
                  </a:lnTo>
                  <a:lnTo>
                    <a:pt x="55" y="310"/>
                  </a:lnTo>
                  <a:lnTo>
                    <a:pt x="52" y="310"/>
                  </a:lnTo>
                  <a:lnTo>
                    <a:pt x="50" y="314"/>
                  </a:lnTo>
                  <a:lnTo>
                    <a:pt x="57" y="319"/>
                  </a:lnTo>
                  <a:lnTo>
                    <a:pt x="59" y="324"/>
                  </a:lnTo>
                  <a:lnTo>
                    <a:pt x="62" y="324"/>
                  </a:lnTo>
                  <a:lnTo>
                    <a:pt x="64" y="324"/>
                  </a:lnTo>
                  <a:lnTo>
                    <a:pt x="64" y="326"/>
                  </a:lnTo>
                  <a:lnTo>
                    <a:pt x="64" y="328"/>
                  </a:lnTo>
                  <a:lnTo>
                    <a:pt x="66" y="336"/>
                  </a:lnTo>
                  <a:lnTo>
                    <a:pt x="69" y="336"/>
                  </a:lnTo>
                  <a:lnTo>
                    <a:pt x="71" y="336"/>
                  </a:lnTo>
                  <a:lnTo>
                    <a:pt x="71" y="336"/>
                  </a:lnTo>
                  <a:lnTo>
                    <a:pt x="71" y="336"/>
                  </a:lnTo>
                  <a:lnTo>
                    <a:pt x="69" y="336"/>
                  </a:lnTo>
                  <a:lnTo>
                    <a:pt x="71" y="338"/>
                  </a:lnTo>
                  <a:lnTo>
                    <a:pt x="81" y="343"/>
                  </a:lnTo>
                  <a:lnTo>
                    <a:pt x="81" y="343"/>
                  </a:lnTo>
                  <a:lnTo>
                    <a:pt x="83" y="343"/>
                  </a:lnTo>
                  <a:lnTo>
                    <a:pt x="85" y="343"/>
                  </a:lnTo>
                  <a:lnTo>
                    <a:pt x="88" y="347"/>
                  </a:lnTo>
                  <a:lnTo>
                    <a:pt x="88" y="347"/>
                  </a:lnTo>
                  <a:lnTo>
                    <a:pt x="85" y="350"/>
                  </a:lnTo>
                  <a:lnTo>
                    <a:pt x="85" y="350"/>
                  </a:lnTo>
                  <a:lnTo>
                    <a:pt x="83" y="347"/>
                  </a:lnTo>
                  <a:lnTo>
                    <a:pt x="83" y="347"/>
                  </a:lnTo>
                  <a:lnTo>
                    <a:pt x="81" y="350"/>
                  </a:lnTo>
                  <a:lnTo>
                    <a:pt x="81" y="350"/>
                  </a:lnTo>
                  <a:lnTo>
                    <a:pt x="81" y="352"/>
                  </a:lnTo>
                  <a:lnTo>
                    <a:pt x="83" y="350"/>
                  </a:lnTo>
                  <a:lnTo>
                    <a:pt x="85" y="350"/>
                  </a:lnTo>
                  <a:lnTo>
                    <a:pt x="88" y="355"/>
                  </a:lnTo>
                  <a:lnTo>
                    <a:pt x="88" y="355"/>
                  </a:lnTo>
                  <a:lnTo>
                    <a:pt x="85" y="355"/>
                  </a:lnTo>
                  <a:lnTo>
                    <a:pt x="83" y="359"/>
                  </a:lnTo>
                  <a:lnTo>
                    <a:pt x="85" y="362"/>
                  </a:lnTo>
                  <a:lnTo>
                    <a:pt x="88" y="371"/>
                  </a:lnTo>
                  <a:lnTo>
                    <a:pt x="85" y="371"/>
                  </a:lnTo>
                  <a:lnTo>
                    <a:pt x="83" y="371"/>
                  </a:lnTo>
                  <a:lnTo>
                    <a:pt x="81" y="373"/>
                  </a:lnTo>
                  <a:lnTo>
                    <a:pt x="81" y="373"/>
                  </a:lnTo>
                  <a:lnTo>
                    <a:pt x="107" y="359"/>
                  </a:lnTo>
                  <a:lnTo>
                    <a:pt x="111" y="357"/>
                  </a:lnTo>
                  <a:lnTo>
                    <a:pt x="145" y="338"/>
                  </a:lnTo>
                  <a:lnTo>
                    <a:pt x="142" y="333"/>
                  </a:lnTo>
                  <a:lnTo>
                    <a:pt x="145" y="331"/>
                  </a:lnTo>
                  <a:lnTo>
                    <a:pt x="149" y="328"/>
                  </a:lnTo>
                  <a:lnTo>
                    <a:pt x="152" y="333"/>
                  </a:lnTo>
                  <a:lnTo>
                    <a:pt x="156" y="331"/>
                  </a:lnTo>
                  <a:lnTo>
                    <a:pt x="173" y="321"/>
                  </a:lnTo>
                  <a:lnTo>
                    <a:pt x="225" y="293"/>
                  </a:lnTo>
                  <a:lnTo>
                    <a:pt x="235" y="286"/>
                  </a:lnTo>
                  <a:lnTo>
                    <a:pt x="263" y="272"/>
                  </a:lnTo>
                  <a:lnTo>
                    <a:pt x="270" y="267"/>
                  </a:lnTo>
                  <a:lnTo>
                    <a:pt x="275" y="265"/>
                  </a:lnTo>
                  <a:lnTo>
                    <a:pt x="265" y="248"/>
                  </a:lnTo>
                  <a:lnTo>
                    <a:pt x="261" y="23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A3DD950A-1707-3F0D-9DB7-94A5844B6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805" y="2351448"/>
              <a:ext cx="487040" cy="380126"/>
            </a:xfrm>
            <a:custGeom>
              <a:avLst/>
              <a:gdLst>
                <a:gd name="T0" fmla="*/ 48 w 334"/>
                <a:gd name="T1" fmla="*/ 156 h 281"/>
                <a:gd name="T2" fmla="*/ 62 w 334"/>
                <a:gd name="T3" fmla="*/ 168 h 281"/>
                <a:gd name="T4" fmla="*/ 93 w 334"/>
                <a:gd name="T5" fmla="*/ 192 h 281"/>
                <a:gd name="T6" fmla="*/ 128 w 334"/>
                <a:gd name="T7" fmla="*/ 218 h 281"/>
                <a:gd name="T8" fmla="*/ 152 w 334"/>
                <a:gd name="T9" fmla="*/ 237 h 281"/>
                <a:gd name="T10" fmla="*/ 161 w 334"/>
                <a:gd name="T11" fmla="*/ 239 h 281"/>
                <a:gd name="T12" fmla="*/ 173 w 334"/>
                <a:gd name="T13" fmla="*/ 241 h 281"/>
                <a:gd name="T14" fmla="*/ 202 w 334"/>
                <a:gd name="T15" fmla="*/ 265 h 281"/>
                <a:gd name="T16" fmla="*/ 211 w 334"/>
                <a:gd name="T17" fmla="*/ 281 h 281"/>
                <a:gd name="T18" fmla="*/ 237 w 334"/>
                <a:gd name="T19" fmla="*/ 244 h 281"/>
                <a:gd name="T20" fmla="*/ 275 w 334"/>
                <a:gd name="T21" fmla="*/ 184 h 281"/>
                <a:gd name="T22" fmla="*/ 303 w 334"/>
                <a:gd name="T23" fmla="*/ 144 h 281"/>
                <a:gd name="T24" fmla="*/ 315 w 334"/>
                <a:gd name="T25" fmla="*/ 128 h 281"/>
                <a:gd name="T26" fmla="*/ 325 w 334"/>
                <a:gd name="T27" fmla="*/ 111 h 281"/>
                <a:gd name="T28" fmla="*/ 330 w 334"/>
                <a:gd name="T29" fmla="*/ 106 h 281"/>
                <a:gd name="T30" fmla="*/ 332 w 334"/>
                <a:gd name="T31" fmla="*/ 99 h 281"/>
                <a:gd name="T32" fmla="*/ 327 w 334"/>
                <a:gd name="T33" fmla="*/ 97 h 281"/>
                <a:gd name="T34" fmla="*/ 320 w 334"/>
                <a:gd name="T35" fmla="*/ 92 h 281"/>
                <a:gd name="T36" fmla="*/ 318 w 334"/>
                <a:gd name="T37" fmla="*/ 90 h 281"/>
                <a:gd name="T38" fmla="*/ 308 w 334"/>
                <a:gd name="T39" fmla="*/ 83 h 281"/>
                <a:gd name="T40" fmla="*/ 292 w 334"/>
                <a:gd name="T41" fmla="*/ 71 h 281"/>
                <a:gd name="T42" fmla="*/ 287 w 334"/>
                <a:gd name="T43" fmla="*/ 71 h 281"/>
                <a:gd name="T44" fmla="*/ 287 w 334"/>
                <a:gd name="T45" fmla="*/ 64 h 281"/>
                <a:gd name="T46" fmla="*/ 277 w 334"/>
                <a:gd name="T47" fmla="*/ 54 h 281"/>
                <a:gd name="T48" fmla="*/ 282 w 334"/>
                <a:gd name="T49" fmla="*/ 43 h 281"/>
                <a:gd name="T50" fmla="*/ 275 w 334"/>
                <a:gd name="T51" fmla="*/ 43 h 281"/>
                <a:gd name="T52" fmla="*/ 256 w 334"/>
                <a:gd name="T53" fmla="*/ 40 h 281"/>
                <a:gd name="T54" fmla="*/ 249 w 334"/>
                <a:gd name="T55" fmla="*/ 38 h 281"/>
                <a:gd name="T56" fmla="*/ 247 w 334"/>
                <a:gd name="T57" fmla="*/ 33 h 281"/>
                <a:gd name="T58" fmla="*/ 244 w 334"/>
                <a:gd name="T59" fmla="*/ 24 h 281"/>
                <a:gd name="T60" fmla="*/ 237 w 334"/>
                <a:gd name="T61" fmla="*/ 24 h 281"/>
                <a:gd name="T62" fmla="*/ 228 w 334"/>
                <a:gd name="T63" fmla="*/ 17 h 281"/>
                <a:gd name="T64" fmla="*/ 221 w 334"/>
                <a:gd name="T65" fmla="*/ 12 h 281"/>
                <a:gd name="T66" fmla="*/ 202 w 334"/>
                <a:gd name="T67" fmla="*/ 17 h 281"/>
                <a:gd name="T68" fmla="*/ 195 w 334"/>
                <a:gd name="T69" fmla="*/ 21 h 281"/>
                <a:gd name="T70" fmla="*/ 183 w 334"/>
                <a:gd name="T71" fmla="*/ 26 h 281"/>
                <a:gd name="T72" fmla="*/ 171 w 334"/>
                <a:gd name="T73" fmla="*/ 28 h 281"/>
                <a:gd name="T74" fmla="*/ 168 w 334"/>
                <a:gd name="T75" fmla="*/ 21 h 281"/>
                <a:gd name="T76" fmla="*/ 164 w 334"/>
                <a:gd name="T77" fmla="*/ 28 h 281"/>
                <a:gd name="T78" fmla="*/ 157 w 334"/>
                <a:gd name="T79" fmla="*/ 31 h 281"/>
                <a:gd name="T80" fmla="*/ 154 w 334"/>
                <a:gd name="T81" fmla="*/ 21 h 281"/>
                <a:gd name="T82" fmla="*/ 150 w 334"/>
                <a:gd name="T83" fmla="*/ 19 h 281"/>
                <a:gd name="T84" fmla="*/ 138 w 334"/>
                <a:gd name="T85" fmla="*/ 9 h 281"/>
                <a:gd name="T86" fmla="*/ 131 w 334"/>
                <a:gd name="T87" fmla="*/ 0 h 281"/>
                <a:gd name="T88" fmla="*/ 81 w 334"/>
                <a:gd name="T89" fmla="*/ 47 h 281"/>
                <a:gd name="T90" fmla="*/ 64 w 334"/>
                <a:gd name="T91" fmla="*/ 64 h 281"/>
                <a:gd name="T92" fmla="*/ 52 w 334"/>
                <a:gd name="T93" fmla="*/ 73 h 281"/>
                <a:gd name="T94" fmla="*/ 19 w 334"/>
                <a:gd name="T95" fmla="*/ 102 h 281"/>
                <a:gd name="T96" fmla="*/ 0 w 334"/>
                <a:gd name="T97" fmla="*/ 12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4" h="281">
                  <a:moveTo>
                    <a:pt x="19" y="135"/>
                  </a:moveTo>
                  <a:lnTo>
                    <a:pt x="26" y="142"/>
                  </a:lnTo>
                  <a:lnTo>
                    <a:pt x="48" y="156"/>
                  </a:lnTo>
                  <a:lnTo>
                    <a:pt x="48" y="156"/>
                  </a:lnTo>
                  <a:lnTo>
                    <a:pt x="55" y="161"/>
                  </a:lnTo>
                  <a:lnTo>
                    <a:pt x="62" y="168"/>
                  </a:lnTo>
                  <a:lnTo>
                    <a:pt x="67" y="170"/>
                  </a:lnTo>
                  <a:lnTo>
                    <a:pt x="93" y="189"/>
                  </a:lnTo>
                  <a:lnTo>
                    <a:pt x="93" y="192"/>
                  </a:lnTo>
                  <a:lnTo>
                    <a:pt x="112" y="206"/>
                  </a:lnTo>
                  <a:lnTo>
                    <a:pt x="114" y="208"/>
                  </a:lnTo>
                  <a:lnTo>
                    <a:pt x="128" y="218"/>
                  </a:lnTo>
                  <a:lnTo>
                    <a:pt x="133" y="222"/>
                  </a:lnTo>
                  <a:lnTo>
                    <a:pt x="142" y="229"/>
                  </a:lnTo>
                  <a:lnTo>
                    <a:pt x="152" y="237"/>
                  </a:lnTo>
                  <a:lnTo>
                    <a:pt x="154" y="239"/>
                  </a:lnTo>
                  <a:lnTo>
                    <a:pt x="161" y="239"/>
                  </a:lnTo>
                  <a:lnTo>
                    <a:pt x="161" y="239"/>
                  </a:lnTo>
                  <a:lnTo>
                    <a:pt x="166" y="241"/>
                  </a:lnTo>
                  <a:lnTo>
                    <a:pt x="168" y="241"/>
                  </a:lnTo>
                  <a:lnTo>
                    <a:pt x="173" y="241"/>
                  </a:lnTo>
                  <a:lnTo>
                    <a:pt x="192" y="255"/>
                  </a:lnTo>
                  <a:lnTo>
                    <a:pt x="197" y="260"/>
                  </a:lnTo>
                  <a:lnTo>
                    <a:pt x="202" y="265"/>
                  </a:lnTo>
                  <a:lnTo>
                    <a:pt x="204" y="265"/>
                  </a:lnTo>
                  <a:lnTo>
                    <a:pt x="199" y="272"/>
                  </a:lnTo>
                  <a:lnTo>
                    <a:pt x="211" y="281"/>
                  </a:lnTo>
                  <a:lnTo>
                    <a:pt x="228" y="258"/>
                  </a:lnTo>
                  <a:lnTo>
                    <a:pt x="228" y="258"/>
                  </a:lnTo>
                  <a:lnTo>
                    <a:pt x="237" y="244"/>
                  </a:lnTo>
                  <a:lnTo>
                    <a:pt x="256" y="215"/>
                  </a:lnTo>
                  <a:lnTo>
                    <a:pt x="268" y="196"/>
                  </a:lnTo>
                  <a:lnTo>
                    <a:pt x="275" y="184"/>
                  </a:lnTo>
                  <a:lnTo>
                    <a:pt x="287" y="168"/>
                  </a:lnTo>
                  <a:lnTo>
                    <a:pt x="301" y="147"/>
                  </a:lnTo>
                  <a:lnTo>
                    <a:pt x="303" y="144"/>
                  </a:lnTo>
                  <a:lnTo>
                    <a:pt x="306" y="142"/>
                  </a:lnTo>
                  <a:lnTo>
                    <a:pt x="313" y="130"/>
                  </a:lnTo>
                  <a:lnTo>
                    <a:pt x="315" y="128"/>
                  </a:lnTo>
                  <a:lnTo>
                    <a:pt x="320" y="114"/>
                  </a:lnTo>
                  <a:lnTo>
                    <a:pt x="322" y="114"/>
                  </a:lnTo>
                  <a:lnTo>
                    <a:pt x="325" y="111"/>
                  </a:lnTo>
                  <a:lnTo>
                    <a:pt x="325" y="111"/>
                  </a:lnTo>
                  <a:lnTo>
                    <a:pt x="327" y="109"/>
                  </a:lnTo>
                  <a:lnTo>
                    <a:pt x="330" y="106"/>
                  </a:lnTo>
                  <a:lnTo>
                    <a:pt x="330" y="104"/>
                  </a:lnTo>
                  <a:lnTo>
                    <a:pt x="332" y="99"/>
                  </a:lnTo>
                  <a:lnTo>
                    <a:pt x="332" y="99"/>
                  </a:lnTo>
                  <a:lnTo>
                    <a:pt x="334" y="99"/>
                  </a:lnTo>
                  <a:lnTo>
                    <a:pt x="334" y="97"/>
                  </a:lnTo>
                  <a:lnTo>
                    <a:pt x="327" y="97"/>
                  </a:lnTo>
                  <a:lnTo>
                    <a:pt x="325" y="95"/>
                  </a:lnTo>
                  <a:lnTo>
                    <a:pt x="322" y="95"/>
                  </a:lnTo>
                  <a:lnTo>
                    <a:pt x="320" y="92"/>
                  </a:lnTo>
                  <a:lnTo>
                    <a:pt x="318" y="92"/>
                  </a:lnTo>
                  <a:lnTo>
                    <a:pt x="318" y="90"/>
                  </a:lnTo>
                  <a:lnTo>
                    <a:pt x="318" y="90"/>
                  </a:lnTo>
                  <a:lnTo>
                    <a:pt x="313" y="87"/>
                  </a:lnTo>
                  <a:lnTo>
                    <a:pt x="308" y="85"/>
                  </a:lnTo>
                  <a:lnTo>
                    <a:pt x="308" y="83"/>
                  </a:lnTo>
                  <a:lnTo>
                    <a:pt x="296" y="76"/>
                  </a:lnTo>
                  <a:lnTo>
                    <a:pt x="296" y="73"/>
                  </a:lnTo>
                  <a:lnTo>
                    <a:pt x="292" y="71"/>
                  </a:lnTo>
                  <a:lnTo>
                    <a:pt x="292" y="71"/>
                  </a:lnTo>
                  <a:lnTo>
                    <a:pt x="289" y="71"/>
                  </a:lnTo>
                  <a:lnTo>
                    <a:pt x="287" y="71"/>
                  </a:lnTo>
                  <a:lnTo>
                    <a:pt x="287" y="71"/>
                  </a:lnTo>
                  <a:lnTo>
                    <a:pt x="287" y="66"/>
                  </a:lnTo>
                  <a:lnTo>
                    <a:pt x="287" y="64"/>
                  </a:lnTo>
                  <a:lnTo>
                    <a:pt x="280" y="57"/>
                  </a:lnTo>
                  <a:lnTo>
                    <a:pt x="277" y="57"/>
                  </a:lnTo>
                  <a:lnTo>
                    <a:pt x="277" y="54"/>
                  </a:lnTo>
                  <a:lnTo>
                    <a:pt x="280" y="47"/>
                  </a:lnTo>
                  <a:lnTo>
                    <a:pt x="280" y="45"/>
                  </a:lnTo>
                  <a:lnTo>
                    <a:pt x="282" y="43"/>
                  </a:lnTo>
                  <a:lnTo>
                    <a:pt x="280" y="40"/>
                  </a:lnTo>
                  <a:lnTo>
                    <a:pt x="280" y="40"/>
                  </a:lnTo>
                  <a:lnTo>
                    <a:pt x="275" y="43"/>
                  </a:lnTo>
                  <a:lnTo>
                    <a:pt x="261" y="43"/>
                  </a:lnTo>
                  <a:lnTo>
                    <a:pt x="261" y="43"/>
                  </a:lnTo>
                  <a:lnTo>
                    <a:pt x="256" y="40"/>
                  </a:lnTo>
                  <a:lnTo>
                    <a:pt x="251" y="38"/>
                  </a:lnTo>
                  <a:lnTo>
                    <a:pt x="251" y="40"/>
                  </a:lnTo>
                  <a:lnTo>
                    <a:pt x="249" y="38"/>
                  </a:lnTo>
                  <a:lnTo>
                    <a:pt x="247" y="38"/>
                  </a:lnTo>
                  <a:lnTo>
                    <a:pt x="247" y="33"/>
                  </a:lnTo>
                  <a:lnTo>
                    <a:pt x="247" y="33"/>
                  </a:lnTo>
                  <a:lnTo>
                    <a:pt x="247" y="28"/>
                  </a:lnTo>
                  <a:lnTo>
                    <a:pt x="247" y="26"/>
                  </a:lnTo>
                  <a:lnTo>
                    <a:pt x="244" y="24"/>
                  </a:lnTo>
                  <a:lnTo>
                    <a:pt x="240" y="21"/>
                  </a:lnTo>
                  <a:lnTo>
                    <a:pt x="240" y="24"/>
                  </a:lnTo>
                  <a:lnTo>
                    <a:pt x="237" y="24"/>
                  </a:lnTo>
                  <a:lnTo>
                    <a:pt x="237" y="21"/>
                  </a:lnTo>
                  <a:lnTo>
                    <a:pt x="230" y="19"/>
                  </a:lnTo>
                  <a:lnTo>
                    <a:pt x="228" y="17"/>
                  </a:lnTo>
                  <a:lnTo>
                    <a:pt x="223" y="17"/>
                  </a:lnTo>
                  <a:lnTo>
                    <a:pt x="223" y="14"/>
                  </a:lnTo>
                  <a:lnTo>
                    <a:pt x="221" y="12"/>
                  </a:lnTo>
                  <a:lnTo>
                    <a:pt x="216" y="12"/>
                  </a:lnTo>
                  <a:lnTo>
                    <a:pt x="209" y="17"/>
                  </a:lnTo>
                  <a:lnTo>
                    <a:pt x="202" y="17"/>
                  </a:lnTo>
                  <a:lnTo>
                    <a:pt x="199" y="21"/>
                  </a:lnTo>
                  <a:lnTo>
                    <a:pt x="197" y="21"/>
                  </a:lnTo>
                  <a:lnTo>
                    <a:pt x="195" y="21"/>
                  </a:lnTo>
                  <a:lnTo>
                    <a:pt x="190" y="24"/>
                  </a:lnTo>
                  <a:lnTo>
                    <a:pt x="187" y="24"/>
                  </a:lnTo>
                  <a:lnTo>
                    <a:pt x="183" y="26"/>
                  </a:lnTo>
                  <a:lnTo>
                    <a:pt x="183" y="26"/>
                  </a:lnTo>
                  <a:lnTo>
                    <a:pt x="180" y="28"/>
                  </a:lnTo>
                  <a:lnTo>
                    <a:pt x="171" y="28"/>
                  </a:lnTo>
                  <a:lnTo>
                    <a:pt x="171" y="26"/>
                  </a:lnTo>
                  <a:lnTo>
                    <a:pt x="171" y="24"/>
                  </a:lnTo>
                  <a:lnTo>
                    <a:pt x="168" y="21"/>
                  </a:lnTo>
                  <a:lnTo>
                    <a:pt x="168" y="26"/>
                  </a:lnTo>
                  <a:lnTo>
                    <a:pt x="166" y="28"/>
                  </a:lnTo>
                  <a:lnTo>
                    <a:pt x="164" y="28"/>
                  </a:lnTo>
                  <a:lnTo>
                    <a:pt x="161" y="28"/>
                  </a:lnTo>
                  <a:lnTo>
                    <a:pt x="159" y="28"/>
                  </a:lnTo>
                  <a:lnTo>
                    <a:pt x="157" y="31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54" y="21"/>
                  </a:lnTo>
                  <a:lnTo>
                    <a:pt x="154" y="21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45" y="17"/>
                  </a:lnTo>
                  <a:lnTo>
                    <a:pt x="142" y="12"/>
                  </a:lnTo>
                  <a:lnTo>
                    <a:pt x="138" y="9"/>
                  </a:lnTo>
                  <a:lnTo>
                    <a:pt x="135" y="7"/>
                  </a:lnTo>
                  <a:lnTo>
                    <a:pt x="131" y="2"/>
                  </a:lnTo>
                  <a:lnTo>
                    <a:pt x="131" y="0"/>
                  </a:lnTo>
                  <a:lnTo>
                    <a:pt x="116" y="14"/>
                  </a:lnTo>
                  <a:lnTo>
                    <a:pt x="97" y="31"/>
                  </a:lnTo>
                  <a:lnTo>
                    <a:pt x="81" y="47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2" y="64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45" y="80"/>
                  </a:lnTo>
                  <a:lnTo>
                    <a:pt x="31" y="92"/>
                  </a:lnTo>
                  <a:lnTo>
                    <a:pt x="19" y="102"/>
                  </a:lnTo>
                  <a:lnTo>
                    <a:pt x="5" y="116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7" y="125"/>
                  </a:lnTo>
                  <a:lnTo>
                    <a:pt x="19" y="13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93E6FE2E-9AD4-4965-C611-89D0FC58D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195" y="2482667"/>
              <a:ext cx="428712" cy="435589"/>
            </a:xfrm>
            <a:custGeom>
              <a:avLst/>
              <a:gdLst>
                <a:gd name="T0" fmla="*/ 124 w 294"/>
                <a:gd name="T1" fmla="*/ 7 h 322"/>
                <a:gd name="T2" fmla="*/ 119 w 294"/>
                <a:gd name="T3" fmla="*/ 14 h 322"/>
                <a:gd name="T4" fmla="*/ 114 w 294"/>
                <a:gd name="T5" fmla="*/ 17 h 322"/>
                <a:gd name="T6" fmla="*/ 100 w 294"/>
                <a:gd name="T7" fmla="*/ 45 h 322"/>
                <a:gd name="T8" fmla="*/ 81 w 294"/>
                <a:gd name="T9" fmla="*/ 71 h 322"/>
                <a:gd name="T10" fmla="*/ 50 w 294"/>
                <a:gd name="T11" fmla="*/ 118 h 322"/>
                <a:gd name="T12" fmla="*/ 22 w 294"/>
                <a:gd name="T13" fmla="*/ 161 h 322"/>
                <a:gd name="T14" fmla="*/ 0 w 294"/>
                <a:gd name="T15" fmla="*/ 192 h 322"/>
                <a:gd name="T16" fmla="*/ 3 w 294"/>
                <a:gd name="T17" fmla="*/ 199 h 322"/>
                <a:gd name="T18" fmla="*/ 5 w 294"/>
                <a:gd name="T19" fmla="*/ 222 h 322"/>
                <a:gd name="T20" fmla="*/ 24 w 294"/>
                <a:gd name="T21" fmla="*/ 260 h 322"/>
                <a:gd name="T22" fmla="*/ 109 w 294"/>
                <a:gd name="T23" fmla="*/ 322 h 322"/>
                <a:gd name="T24" fmla="*/ 209 w 294"/>
                <a:gd name="T25" fmla="*/ 298 h 322"/>
                <a:gd name="T26" fmla="*/ 254 w 294"/>
                <a:gd name="T27" fmla="*/ 289 h 322"/>
                <a:gd name="T28" fmla="*/ 273 w 294"/>
                <a:gd name="T29" fmla="*/ 284 h 322"/>
                <a:gd name="T30" fmla="*/ 287 w 294"/>
                <a:gd name="T31" fmla="*/ 281 h 322"/>
                <a:gd name="T32" fmla="*/ 289 w 294"/>
                <a:gd name="T33" fmla="*/ 274 h 322"/>
                <a:gd name="T34" fmla="*/ 287 w 294"/>
                <a:gd name="T35" fmla="*/ 265 h 322"/>
                <a:gd name="T36" fmla="*/ 285 w 294"/>
                <a:gd name="T37" fmla="*/ 258 h 322"/>
                <a:gd name="T38" fmla="*/ 287 w 294"/>
                <a:gd name="T39" fmla="*/ 251 h 322"/>
                <a:gd name="T40" fmla="*/ 289 w 294"/>
                <a:gd name="T41" fmla="*/ 244 h 322"/>
                <a:gd name="T42" fmla="*/ 294 w 294"/>
                <a:gd name="T43" fmla="*/ 239 h 322"/>
                <a:gd name="T44" fmla="*/ 294 w 294"/>
                <a:gd name="T45" fmla="*/ 239 h 322"/>
                <a:gd name="T46" fmla="*/ 289 w 294"/>
                <a:gd name="T47" fmla="*/ 229 h 322"/>
                <a:gd name="T48" fmla="*/ 282 w 294"/>
                <a:gd name="T49" fmla="*/ 229 h 322"/>
                <a:gd name="T50" fmla="*/ 277 w 294"/>
                <a:gd name="T51" fmla="*/ 222 h 322"/>
                <a:gd name="T52" fmla="*/ 270 w 294"/>
                <a:gd name="T53" fmla="*/ 213 h 322"/>
                <a:gd name="T54" fmla="*/ 266 w 294"/>
                <a:gd name="T55" fmla="*/ 213 h 322"/>
                <a:gd name="T56" fmla="*/ 261 w 294"/>
                <a:gd name="T57" fmla="*/ 208 h 322"/>
                <a:gd name="T58" fmla="*/ 254 w 294"/>
                <a:gd name="T59" fmla="*/ 196 h 322"/>
                <a:gd name="T60" fmla="*/ 247 w 294"/>
                <a:gd name="T61" fmla="*/ 192 h 322"/>
                <a:gd name="T62" fmla="*/ 242 w 294"/>
                <a:gd name="T63" fmla="*/ 187 h 322"/>
                <a:gd name="T64" fmla="*/ 240 w 294"/>
                <a:gd name="T65" fmla="*/ 175 h 322"/>
                <a:gd name="T66" fmla="*/ 237 w 294"/>
                <a:gd name="T67" fmla="*/ 168 h 322"/>
                <a:gd name="T68" fmla="*/ 232 w 294"/>
                <a:gd name="T69" fmla="*/ 161 h 322"/>
                <a:gd name="T70" fmla="*/ 230 w 294"/>
                <a:gd name="T71" fmla="*/ 151 h 322"/>
                <a:gd name="T72" fmla="*/ 225 w 294"/>
                <a:gd name="T73" fmla="*/ 142 h 322"/>
                <a:gd name="T74" fmla="*/ 223 w 294"/>
                <a:gd name="T75" fmla="*/ 140 h 322"/>
                <a:gd name="T76" fmla="*/ 221 w 294"/>
                <a:gd name="T77" fmla="*/ 135 h 322"/>
                <a:gd name="T78" fmla="*/ 216 w 294"/>
                <a:gd name="T79" fmla="*/ 123 h 322"/>
                <a:gd name="T80" fmla="*/ 211 w 294"/>
                <a:gd name="T81" fmla="*/ 116 h 322"/>
                <a:gd name="T82" fmla="*/ 206 w 294"/>
                <a:gd name="T83" fmla="*/ 111 h 322"/>
                <a:gd name="T84" fmla="*/ 206 w 294"/>
                <a:gd name="T85" fmla="*/ 106 h 322"/>
                <a:gd name="T86" fmla="*/ 197 w 294"/>
                <a:gd name="T87" fmla="*/ 97 h 322"/>
                <a:gd name="T88" fmla="*/ 187 w 294"/>
                <a:gd name="T89" fmla="*/ 87 h 322"/>
                <a:gd name="T90" fmla="*/ 185 w 294"/>
                <a:gd name="T91" fmla="*/ 85 h 322"/>
                <a:gd name="T92" fmla="*/ 171 w 294"/>
                <a:gd name="T93" fmla="*/ 80 h 322"/>
                <a:gd name="T94" fmla="*/ 171 w 294"/>
                <a:gd name="T95" fmla="*/ 71 h 322"/>
                <a:gd name="T96" fmla="*/ 168 w 294"/>
                <a:gd name="T97" fmla="*/ 59 h 322"/>
                <a:gd name="T98" fmla="*/ 164 w 294"/>
                <a:gd name="T99" fmla="*/ 50 h 322"/>
                <a:gd name="T100" fmla="*/ 154 w 294"/>
                <a:gd name="T101" fmla="*/ 31 h 322"/>
                <a:gd name="T102" fmla="*/ 145 w 294"/>
                <a:gd name="T103" fmla="*/ 17 h 322"/>
                <a:gd name="T104" fmla="*/ 147 w 294"/>
                <a:gd name="T105" fmla="*/ 12 h 322"/>
                <a:gd name="T106" fmla="*/ 138 w 294"/>
                <a:gd name="T107" fmla="*/ 9 h 322"/>
                <a:gd name="T108" fmla="*/ 135 w 294"/>
                <a:gd name="T109" fmla="*/ 2 h 322"/>
                <a:gd name="T110" fmla="*/ 128 w 294"/>
                <a:gd name="T111" fmla="*/ 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4" h="322">
                  <a:moveTo>
                    <a:pt x="126" y="2"/>
                  </a:moveTo>
                  <a:lnTo>
                    <a:pt x="126" y="2"/>
                  </a:lnTo>
                  <a:lnTo>
                    <a:pt x="124" y="7"/>
                  </a:lnTo>
                  <a:lnTo>
                    <a:pt x="124" y="9"/>
                  </a:lnTo>
                  <a:lnTo>
                    <a:pt x="121" y="12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116" y="17"/>
                  </a:lnTo>
                  <a:lnTo>
                    <a:pt x="114" y="17"/>
                  </a:lnTo>
                  <a:lnTo>
                    <a:pt x="109" y="31"/>
                  </a:lnTo>
                  <a:lnTo>
                    <a:pt x="107" y="33"/>
                  </a:lnTo>
                  <a:lnTo>
                    <a:pt x="100" y="45"/>
                  </a:lnTo>
                  <a:lnTo>
                    <a:pt x="97" y="47"/>
                  </a:lnTo>
                  <a:lnTo>
                    <a:pt x="95" y="50"/>
                  </a:lnTo>
                  <a:lnTo>
                    <a:pt x="81" y="71"/>
                  </a:lnTo>
                  <a:lnTo>
                    <a:pt x="69" y="87"/>
                  </a:lnTo>
                  <a:lnTo>
                    <a:pt x="62" y="99"/>
                  </a:lnTo>
                  <a:lnTo>
                    <a:pt x="50" y="118"/>
                  </a:lnTo>
                  <a:lnTo>
                    <a:pt x="31" y="147"/>
                  </a:lnTo>
                  <a:lnTo>
                    <a:pt x="22" y="161"/>
                  </a:lnTo>
                  <a:lnTo>
                    <a:pt x="22" y="161"/>
                  </a:lnTo>
                  <a:lnTo>
                    <a:pt x="5" y="184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3" y="194"/>
                  </a:lnTo>
                  <a:lnTo>
                    <a:pt x="0" y="196"/>
                  </a:lnTo>
                  <a:lnTo>
                    <a:pt x="3" y="199"/>
                  </a:lnTo>
                  <a:lnTo>
                    <a:pt x="5" y="203"/>
                  </a:lnTo>
                  <a:lnTo>
                    <a:pt x="7" y="206"/>
                  </a:lnTo>
                  <a:lnTo>
                    <a:pt x="5" y="222"/>
                  </a:lnTo>
                  <a:lnTo>
                    <a:pt x="5" y="229"/>
                  </a:lnTo>
                  <a:lnTo>
                    <a:pt x="5" y="244"/>
                  </a:lnTo>
                  <a:lnTo>
                    <a:pt x="24" y="260"/>
                  </a:lnTo>
                  <a:lnTo>
                    <a:pt x="67" y="291"/>
                  </a:lnTo>
                  <a:lnTo>
                    <a:pt x="71" y="296"/>
                  </a:lnTo>
                  <a:lnTo>
                    <a:pt x="109" y="322"/>
                  </a:lnTo>
                  <a:lnTo>
                    <a:pt x="126" y="317"/>
                  </a:lnTo>
                  <a:lnTo>
                    <a:pt x="159" y="310"/>
                  </a:lnTo>
                  <a:lnTo>
                    <a:pt x="209" y="298"/>
                  </a:lnTo>
                  <a:lnTo>
                    <a:pt x="225" y="293"/>
                  </a:lnTo>
                  <a:lnTo>
                    <a:pt x="251" y="289"/>
                  </a:lnTo>
                  <a:lnTo>
                    <a:pt x="254" y="289"/>
                  </a:lnTo>
                  <a:lnTo>
                    <a:pt x="261" y="286"/>
                  </a:lnTo>
                  <a:lnTo>
                    <a:pt x="268" y="284"/>
                  </a:lnTo>
                  <a:lnTo>
                    <a:pt x="273" y="284"/>
                  </a:lnTo>
                  <a:lnTo>
                    <a:pt x="275" y="284"/>
                  </a:lnTo>
                  <a:lnTo>
                    <a:pt x="287" y="281"/>
                  </a:lnTo>
                  <a:lnTo>
                    <a:pt x="287" y="281"/>
                  </a:lnTo>
                  <a:lnTo>
                    <a:pt x="287" y="277"/>
                  </a:lnTo>
                  <a:lnTo>
                    <a:pt x="287" y="277"/>
                  </a:lnTo>
                  <a:lnTo>
                    <a:pt x="289" y="274"/>
                  </a:lnTo>
                  <a:lnTo>
                    <a:pt x="289" y="272"/>
                  </a:lnTo>
                  <a:lnTo>
                    <a:pt x="287" y="267"/>
                  </a:lnTo>
                  <a:lnTo>
                    <a:pt x="287" y="265"/>
                  </a:lnTo>
                  <a:lnTo>
                    <a:pt x="285" y="263"/>
                  </a:lnTo>
                  <a:lnTo>
                    <a:pt x="285" y="260"/>
                  </a:lnTo>
                  <a:lnTo>
                    <a:pt x="285" y="258"/>
                  </a:lnTo>
                  <a:lnTo>
                    <a:pt x="287" y="255"/>
                  </a:lnTo>
                  <a:lnTo>
                    <a:pt x="287" y="253"/>
                  </a:lnTo>
                  <a:lnTo>
                    <a:pt x="287" y="251"/>
                  </a:lnTo>
                  <a:lnTo>
                    <a:pt x="287" y="248"/>
                  </a:lnTo>
                  <a:lnTo>
                    <a:pt x="287" y="248"/>
                  </a:lnTo>
                  <a:lnTo>
                    <a:pt x="289" y="244"/>
                  </a:lnTo>
                  <a:lnTo>
                    <a:pt x="289" y="244"/>
                  </a:lnTo>
                  <a:lnTo>
                    <a:pt x="294" y="239"/>
                  </a:lnTo>
                  <a:lnTo>
                    <a:pt x="294" y="239"/>
                  </a:lnTo>
                  <a:lnTo>
                    <a:pt x="294" y="239"/>
                  </a:lnTo>
                  <a:lnTo>
                    <a:pt x="294" y="239"/>
                  </a:lnTo>
                  <a:lnTo>
                    <a:pt x="294" y="239"/>
                  </a:lnTo>
                  <a:lnTo>
                    <a:pt x="292" y="232"/>
                  </a:lnTo>
                  <a:lnTo>
                    <a:pt x="289" y="229"/>
                  </a:lnTo>
                  <a:lnTo>
                    <a:pt x="289" y="229"/>
                  </a:lnTo>
                  <a:lnTo>
                    <a:pt x="287" y="232"/>
                  </a:lnTo>
                  <a:lnTo>
                    <a:pt x="282" y="232"/>
                  </a:lnTo>
                  <a:lnTo>
                    <a:pt x="282" y="229"/>
                  </a:lnTo>
                  <a:lnTo>
                    <a:pt x="280" y="227"/>
                  </a:lnTo>
                  <a:lnTo>
                    <a:pt x="277" y="225"/>
                  </a:lnTo>
                  <a:lnTo>
                    <a:pt x="277" y="222"/>
                  </a:lnTo>
                  <a:lnTo>
                    <a:pt x="275" y="222"/>
                  </a:lnTo>
                  <a:lnTo>
                    <a:pt x="273" y="220"/>
                  </a:lnTo>
                  <a:lnTo>
                    <a:pt x="270" y="213"/>
                  </a:lnTo>
                  <a:lnTo>
                    <a:pt x="268" y="213"/>
                  </a:lnTo>
                  <a:lnTo>
                    <a:pt x="268" y="213"/>
                  </a:lnTo>
                  <a:lnTo>
                    <a:pt x="266" y="213"/>
                  </a:lnTo>
                  <a:lnTo>
                    <a:pt x="266" y="213"/>
                  </a:lnTo>
                  <a:lnTo>
                    <a:pt x="261" y="208"/>
                  </a:lnTo>
                  <a:lnTo>
                    <a:pt x="261" y="208"/>
                  </a:lnTo>
                  <a:lnTo>
                    <a:pt x="261" y="206"/>
                  </a:lnTo>
                  <a:lnTo>
                    <a:pt x="261" y="206"/>
                  </a:lnTo>
                  <a:lnTo>
                    <a:pt x="254" y="196"/>
                  </a:lnTo>
                  <a:lnTo>
                    <a:pt x="251" y="196"/>
                  </a:lnTo>
                  <a:lnTo>
                    <a:pt x="249" y="194"/>
                  </a:lnTo>
                  <a:lnTo>
                    <a:pt x="247" y="192"/>
                  </a:lnTo>
                  <a:lnTo>
                    <a:pt x="247" y="187"/>
                  </a:lnTo>
                  <a:lnTo>
                    <a:pt x="244" y="187"/>
                  </a:lnTo>
                  <a:lnTo>
                    <a:pt x="242" y="187"/>
                  </a:lnTo>
                  <a:lnTo>
                    <a:pt x="240" y="184"/>
                  </a:lnTo>
                  <a:lnTo>
                    <a:pt x="240" y="175"/>
                  </a:lnTo>
                  <a:lnTo>
                    <a:pt x="240" y="175"/>
                  </a:lnTo>
                  <a:lnTo>
                    <a:pt x="240" y="175"/>
                  </a:lnTo>
                  <a:lnTo>
                    <a:pt x="240" y="170"/>
                  </a:lnTo>
                  <a:lnTo>
                    <a:pt x="237" y="168"/>
                  </a:lnTo>
                  <a:lnTo>
                    <a:pt x="232" y="166"/>
                  </a:lnTo>
                  <a:lnTo>
                    <a:pt x="230" y="163"/>
                  </a:lnTo>
                  <a:lnTo>
                    <a:pt x="232" y="161"/>
                  </a:lnTo>
                  <a:lnTo>
                    <a:pt x="230" y="156"/>
                  </a:lnTo>
                  <a:lnTo>
                    <a:pt x="230" y="156"/>
                  </a:lnTo>
                  <a:lnTo>
                    <a:pt x="230" y="151"/>
                  </a:lnTo>
                  <a:lnTo>
                    <a:pt x="230" y="149"/>
                  </a:lnTo>
                  <a:lnTo>
                    <a:pt x="228" y="144"/>
                  </a:lnTo>
                  <a:lnTo>
                    <a:pt x="225" y="142"/>
                  </a:lnTo>
                  <a:lnTo>
                    <a:pt x="225" y="142"/>
                  </a:lnTo>
                  <a:lnTo>
                    <a:pt x="225" y="142"/>
                  </a:lnTo>
                  <a:lnTo>
                    <a:pt x="223" y="140"/>
                  </a:lnTo>
                  <a:lnTo>
                    <a:pt x="225" y="137"/>
                  </a:lnTo>
                  <a:lnTo>
                    <a:pt x="223" y="135"/>
                  </a:lnTo>
                  <a:lnTo>
                    <a:pt x="221" y="135"/>
                  </a:lnTo>
                  <a:lnTo>
                    <a:pt x="216" y="130"/>
                  </a:lnTo>
                  <a:lnTo>
                    <a:pt x="216" y="128"/>
                  </a:lnTo>
                  <a:lnTo>
                    <a:pt x="216" y="123"/>
                  </a:lnTo>
                  <a:lnTo>
                    <a:pt x="211" y="121"/>
                  </a:lnTo>
                  <a:lnTo>
                    <a:pt x="211" y="118"/>
                  </a:lnTo>
                  <a:lnTo>
                    <a:pt x="211" y="116"/>
                  </a:lnTo>
                  <a:lnTo>
                    <a:pt x="209" y="116"/>
                  </a:lnTo>
                  <a:lnTo>
                    <a:pt x="206" y="114"/>
                  </a:lnTo>
                  <a:lnTo>
                    <a:pt x="206" y="111"/>
                  </a:lnTo>
                  <a:lnTo>
                    <a:pt x="206" y="111"/>
                  </a:lnTo>
                  <a:lnTo>
                    <a:pt x="206" y="106"/>
                  </a:lnTo>
                  <a:lnTo>
                    <a:pt x="206" y="106"/>
                  </a:lnTo>
                  <a:lnTo>
                    <a:pt x="199" y="102"/>
                  </a:lnTo>
                  <a:lnTo>
                    <a:pt x="199" y="99"/>
                  </a:lnTo>
                  <a:lnTo>
                    <a:pt x="197" y="97"/>
                  </a:lnTo>
                  <a:lnTo>
                    <a:pt x="190" y="92"/>
                  </a:lnTo>
                  <a:lnTo>
                    <a:pt x="190" y="90"/>
                  </a:lnTo>
                  <a:lnTo>
                    <a:pt x="187" y="87"/>
                  </a:lnTo>
                  <a:lnTo>
                    <a:pt x="187" y="87"/>
                  </a:lnTo>
                  <a:lnTo>
                    <a:pt x="187" y="85"/>
                  </a:lnTo>
                  <a:lnTo>
                    <a:pt x="185" y="85"/>
                  </a:lnTo>
                  <a:lnTo>
                    <a:pt x="178" y="83"/>
                  </a:lnTo>
                  <a:lnTo>
                    <a:pt x="176" y="83"/>
                  </a:lnTo>
                  <a:lnTo>
                    <a:pt x="171" y="80"/>
                  </a:lnTo>
                  <a:lnTo>
                    <a:pt x="171" y="78"/>
                  </a:lnTo>
                  <a:lnTo>
                    <a:pt x="171" y="76"/>
                  </a:lnTo>
                  <a:lnTo>
                    <a:pt x="171" y="71"/>
                  </a:lnTo>
                  <a:lnTo>
                    <a:pt x="168" y="69"/>
                  </a:lnTo>
                  <a:lnTo>
                    <a:pt x="166" y="66"/>
                  </a:lnTo>
                  <a:lnTo>
                    <a:pt x="168" y="59"/>
                  </a:lnTo>
                  <a:lnTo>
                    <a:pt x="166" y="59"/>
                  </a:lnTo>
                  <a:lnTo>
                    <a:pt x="166" y="57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59" y="38"/>
                  </a:lnTo>
                  <a:lnTo>
                    <a:pt x="154" y="31"/>
                  </a:lnTo>
                  <a:lnTo>
                    <a:pt x="154" y="28"/>
                  </a:lnTo>
                  <a:lnTo>
                    <a:pt x="152" y="26"/>
                  </a:lnTo>
                  <a:lnTo>
                    <a:pt x="145" y="17"/>
                  </a:lnTo>
                  <a:lnTo>
                    <a:pt x="145" y="14"/>
                  </a:lnTo>
                  <a:lnTo>
                    <a:pt x="145" y="14"/>
                  </a:lnTo>
                  <a:lnTo>
                    <a:pt x="147" y="12"/>
                  </a:lnTo>
                  <a:lnTo>
                    <a:pt x="147" y="12"/>
                  </a:lnTo>
                  <a:lnTo>
                    <a:pt x="147" y="12"/>
                  </a:lnTo>
                  <a:lnTo>
                    <a:pt x="138" y="9"/>
                  </a:lnTo>
                  <a:lnTo>
                    <a:pt x="138" y="9"/>
                  </a:lnTo>
                  <a:lnTo>
                    <a:pt x="138" y="7"/>
                  </a:lnTo>
                  <a:lnTo>
                    <a:pt x="135" y="2"/>
                  </a:lnTo>
                  <a:lnTo>
                    <a:pt x="133" y="0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A361D48A-0C0D-237D-CF8C-E485044D7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074" y="2879025"/>
              <a:ext cx="545368" cy="477524"/>
            </a:xfrm>
            <a:custGeom>
              <a:avLst/>
              <a:gdLst>
                <a:gd name="T0" fmla="*/ 92 w 374"/>
                <a:gd name="T1" fmla="*/ 114 h 353"/>
                <a:gd name="T2" fmla="*/ 90 w 374"/>
                <a:gd name="T3" fmla="*/ 133 h 353"/>
                <a:gd name="T4" fmla="*/ 68 w 374"/>
                <a:gd name="T5" fmla="*/ 145 h 353"/>
                <a:gd name="T6" fmla="*/ 52 w 374"/>
                <a:gd name="T7" fmla="*/ 154 h 353"/>
                <a:gd name="T8" fmla="*/ 45 w 374"/>
                <a:gd name="T9" fmla="*/ 156 h 353"/>
                <a:gd name="T10" fmla="*/ 30 w 374"/>
                <a:gd name="T11" fmla="*/ 164 h 353"/>
                <a:gd name="T12" fmla="*/ 30 w 374"/>
                <a:gd name="T13" fmla="*/ 180 h 353"/>
                <a:gd name="T14" fmla="*/ 19 w 374"/>
                <a:gd name="T15" fmla="*/ 175 h 353"/>
                <a:gd name="T16" fmla="*/ 14 w 374"/>
                <a:gd name="T17" fmla="*/ 190 h 353"/>
                <a:gd name="T18" fmla="*/ 9 w 374"/>
                <a:gd name="T19" fmla="*/ 206 h 353"/>
                <a:gd name="T20" fmla="*/ 7 w 374"/>
                <a:gd name="T21" fmla="*/ 220 h 353"/>
                <a:gd name="T22" fmla="*/ 0 w 374"/>
                <a:gd name="T23" fmla="*/ 237 h 353"/>
                <a:gd name="T24" fmla="*/ 97 w 374"/>
                <a:gd name="T25" fmla="*/ 261 h 353"/>
                <a:gd name="T26" fmla="*/ 127 w 374"/>
                <a:gd name="T27" fmla="*/ 272 h 353"/>
                <a:gd name="T28" fmla="*/ 116 w 374"/>
                <a:gd name="T29" fmla="*/ 287 h 353"/>
                <a:gd name="T30" fmla="*/ 116 w 374"/>
                <a:gd name="T31" fmla="*/ 298 h 353"/>
                <a:gd name="T32" fmla="*/ 113 w 374"/>
                <a:gd name="T33" fmla="*/ 303 h 353"/>
                <a:gd name="T34" fmla="*/ 109 w 374"/>
                <a:gd name="T35" fmla="*/ 324 h 353"/>
                <a:gd name="T36" fmla="*/ 118 w 374"/>
                <a:gd name="T37" fmla="*/ 341 h 353"/>
                <a:gd name="T38" fmla="*/ 123 w 374"/>
                <a:gd name="T39" fmla="*/ 353 h 353"/>
                <a:gd name="T40" fmla="*/ 142 w 374"/>
                <a:gd name="T41" fmla="*/ 341 h 353"/>
                <a:gd name="T42" fmla="*/ 168 w 374"/>
                <a:gd name="T43" fmla="*/ 327 h 353"/>
                <a:gd name="T44" fmla="*/ 201 w 374"/>
                <a:gd name="T45" fmla="*/ 317 h 353"/>
                <a:gd name="T46" fmla="*/ 220 w 374"/>
                <a:gd name="T47" fmla="*/ 303 h 353"/>
                <a:gd name="T48" fmla="*/ 229 w 374"/>
                <a:gd name="T49" fmla="*/ 303 h 353"/>
                <a:gd name="T50" fmla="*/ 246 w 374"/>
                <a:gd name="T51" fmla="*/ 296 h 353"/>
                <a:gd name="T52" fmla="*/ 265 w 374"/>
                <a:gd name="T53" fmla="*/ 287 h 353"/>
                <a:gd name="T54" fmla="*/ 286 w 374"/>
                <a:gd name="T55" fmla="*/ 244 h 353"/>
                <a:gd name="T56" fmla="*/ 293 w 374"/>
                <a:gd name="T57" fmla="*/ 235 h 353"/>
                <a:gd name="T58" fmla="*/ 303 w 374"/>
                <a:gd name="T59" fmla="*/ 225 h 353"/>
                <a:gd name="T60" fmla="*/ 317 w 374"/>
                <a:gd name="T61" fmla="*/ 218 h 353"/>
                <a:gd name="T62" fmla="*/ 329 w 374"/>
                <a:gd name="T63" fmla="*/ 209 h 353"/>
                <a:gd name="T64" fmla="*/ 343 w 374"/>
                <a:gd name="T65" fmla="*/ 199 h 353"/>
                <a:gd name="T66" fmla="*/ 371 w 374"/>
                <a:gd name="T67" fmla="*/ 194 h 353"/>
                <a:gd name="T68" fmla="*/ 374 w 374"/>
                <a:gd name="T69" fmla="*/ 187 h 353"/>
                <a:gd name="T70" fmla="*/ 362 w 374"/>
                <a:gd name="T71" fmla="*/ 180 h 353"/>
                <a:gd name="T72" fmla="*/ 357 w 374"/>
                <a:gd name="T73" fmla="*/ 175 h 353"/>
                <a:gd name="T74" fmla="*/ 350 w 374"/>
                <a:gd name="T75" fmla="*/ 171 h 353"/>
                <a:gd name="T76" fmla="*/ 348 w 374"/>
                <a:gd name="T77" fmla="*/ 147 h 353"/>
                <a:gd name="T78" fmla="*/ 343 w 374"/>
                <a:gd name="T79" fmla="*/ 133 h 353"/>
                <a:gd name="T80" fmla="*/ 338 w 374"/>
                <a:gd name="T81" fmla="*/ 126 h 353"/>
                <a:gd name="T82" fmla="*/ 336 w 374"/>
                <a:gd name="T83" fmla="*/ 114 h 353"/>
                <a:gd name="T84" fmla="*/ 336 w 374"/>
                <a:gd name="T85" fmla="*/ 95 h 353"/>
                <a:gd name="T86" fmla="*/ 326 w 374"/>
                <a:gd name="T87" fmla="*/ 88 h 353"/>
                <a:gd name="T88" fmla="*/ 322 w 374"/>
                <a:gd name="T89" fmla="*/ 74 h 353"/>
                <a:gd name="T90" fmla="*/ 317 w 374"/>
                <a:gd name="T91" fmla="*/ 57 h 353"/>
                <a:gd name="T92" fmla="*/ 319 w 374"/>
                <a:gd name="T93" fmla="*/ 36 h 353"/>
                <a:gd name="T94" fmla="*/ 300 w 374"/>
                <a:gd name="T95" fmla="*/ 26 h 353"/>
                <a:gd name="T96" fmla="*/ 291 w 374"/>
                <a:gd name="T97" fmla="*/ 24 h 353"/>
                <a:gd name="T98" fmla="*/ 272 w 374"/>
                <a:gd name="T99" fmla="*/ 22 h 353"/>
                <a:gd name="T100" fmla="*/ 236 w 374"/>
                <a:gd name="T101" fmla="*/ 22 h 353"/>
                <a:gd name="T102" fmla="*/ 220 w 374"/>
                <a:gd name="T103" fmla="*/ 17 h 353"/>
                <a:gd name="T104" fmla="*/ 196 w 374"/>
                <a:gd name="T105" fmla="*/ 10 h 353"/>
                <a:gd name="T106" fmla="*/ 182 w 374"/>
                <a:gd name="T107" fmla="*/ 3 h 353"/>
                <a:gd name="T108" fmla="*/ 142 w 374"/>
                <a:gd name="T109" fmla="*/ 3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4" h="353">
                  <a:moveTo>
                    <a:pt x="83" y="100"/>
                  </a:moveTo>
                  <a:lnTo>
                    <a:pt x="85" y="102"/>
                  </a:lnTo>
                  <a:lnTo>
                    <a:pt x="92" y="109"/>
                  </a:lnTo>
                  <a:lnTo>
                    <a:pt x="92" y="112"/>
                  </a:lnTo>
                  <a:lnTo>
                    <a:pt x="92" y="114"/>
                  </a:lnTo>
                  <a:lnTo>
                    <a:pt x="90" y="119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90" y="135"/>
                  </a:lnTo>
                  <a:lnTo>
                    <a:pt x="90" y="135"/>
                  </a:lnTo>
                  <a:lnTo>
                    <a:pt x="87" y="135"/>
                  </a:lnTo>
                  <a:lnTo>
                    <a:pt x="73" y="140"/>
                  </a:lnTo>
                  <a:lnTo>
                    <a:pt x="68" y="145"/>
                  </a:lnTo>
                  <a:lnTo>
                    <a:pt x="68" y="147"/>
                  </a:lnTo>
                  <a:lnTo>
                    <a:pt x="68" y="149"/>
                  </a:lnTo>
                  <a:lnTo>
                    <a:pt x="61" y="152"/>
                  </a:lnTo>
                  <a:lnTo>
                    <a:pt x="59" y="152"/>
                  </a:lnTo>
                  <a:lnTo>
                    <a:pt x="52" y="154"/>
                  </a:lnTo>
                  <a:lnTo>
                    <a:pt x="52" y="156"/>
                  </a:lnTo>
                  <a:lnTo>
                    <a:pt x="49" y="159"/>
                  </a:lnTo>
                  <a:lnTo>
                    <a:pt x="49" y="159"/>
                  </a:lnTo>
                  <a:lnTo>
                    <a:pt x="45" y="161"/>
                  </a:lnTo>
                  <a:lnTo>
                    <a:pt x="45" y="156"/>
                  </a:lnTo>
                  <a:lnTo>
                    <a:pt x="42" y="156"/>
                  </a:lnTo>
                  <a:lnTo>
                    <a:pt x="40" y="159"/>
                  </a:lnTo>
                  <a:lnTo>
                    <a:pt x="38" y="161"/>
                  </a:lnTo>
                  <a:lnTo>
                    <a:pt x="30" y="161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33" y="168"/>
                  </a:lnTo>
                  <a:lnTo>
                    <a:pt x="35" y="171"/>
                  </a:lnTo>
                  <a:lnTo>
                    <a:pt x="33" y="178"/>
                  </a:lnTo>
                  <a:lnTo>
                    <a:pt x="30" y="180"/>
                  </a:lnTo>
                  <a:lnTo>
                    <a:pt x="28" y="178"/>
                  </a:lnTo>
                  <a:lnTo>
                    <a:pt x="26" y="173"/>
                  </a:lnTo>
                  <a:lnTo>
                    <a:pt x="23" y="173"/>
                  </a:lnTo>
                  <a:lnTo>
                    <a:pt x="21" y="175"/>
                  </a:lnTo>
                  <a:lnTo>
                    <a:pt x="19" y="175"/>
                  </a:lnTo>
                  <a:lnTo>
                    <a:pt x="16" y="175"/>
                  </a:lnTo>
                  <a:lnTo>
                    <a:pt x="14" y="175"/>
                  </a:lnTo>
                  <a:lnTo>
                    <a:pt x="14" y="178"/>
                  </a:lnTo>
                  <a:lnTo>
                    <a:pt x="14" y="180"/>
                  </a:lnTo>
                  <a:lnTo>
                    <a:pt x="14" y="190"/>
                  </a:lnTo>
                  <a:lnTo>
                    <a:pt x="14" y="194"/>
                  </a:lnTo>
                  <a:lnTo>
                    <a:pt x="14" y="197"/>
                  </a:lnTo>
                  <a:lnTo>
                    <a:pt x="14" y="199"/>
                  </a:lnTo>
                  <a:lnTo>
                    <a:pt x="11" y="201"/>
                  </a:lnTo>
                  <a:lnTo>
                    <a:pt x="9" y="206"/>
                  </a:lnTo>
                  <a:lnTo>
                    <a:pt x="9" y="209"/>
                  </a:lnTo>
                  <a:lnTo>
                    <a:pt x="9" y="211"/>
                  </a:lnTo>
                  <a:lnTo>
                    <a:pt x="9" y="218"/>
                  </a:lnTo>
                  <a:lnTo>
                    <a:pt x="7" y="220"/>
                  </a:lnTo>
                  <a:lnTo>
                    <a:pt x="7" y="220"/>
                  </a:lnTo>
                  <a:lnTo>
                    <a:pt x="0" y="225"/>
                  </a:lnTo>
                  <a:lnTo>
                    <a:pt x="0" y="227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4" y="237"/>
                  </a:lnTo>
                  <a:lnTo>
                    <a:pt x="7" y="235"/>
                  </a:lnTo>
                  <a:lnTo>
                    <a:pt x="9" y="237"/>
                  </a:lnTo>
                  <a:lnTo>
                    <a:pt x="16" y="239"/>
                  </a:lnTo>
                  <a:lnTo>
                    <a:pt x="97" y="261"/>
                  </a:lnTo>
                  <a:lnTo>
                    <a:pt x="125" y="268"/>
                  </a:lnTo>
                  <a:lnTo>
                    <a:pt x="125" y="268"/>
                  </a:lnTo>
                  <a:lnTo>
                    <a:pt x="125" y="270"/>
                  </a:lnTo>
                  <a:lnTo>
                    <a:pt x="125" y="270"/>
                  </a:lnTo>
                  <a:lnTo>
                    <a:pt x="127" y="272"/>
                  </a:lnTo>
                  <a:lnTo>
                    <a:pt x="125" y="277"/>
                  </a:lnTo>
                  <a:lnTo>
                    <a:pt x="125" y="282"/>
                  </a:lnTo>
                  <a:lnTo>
                    <a:pt x="120" y="284"/>
                  </a:lnTo>
                  <a:lnTo>
                    <a:pt x="116" y="284"/>
                  </a:lnTo>
                  <a:lnTo>
                    <a:pt x="116" y="287"/>
                  </a:lnTo>
                  <a:lnTo>
                    <a:pt x="116" y="287"/>
                  </a:lnTo>
                  <a:lnTo>
                    <a:pt x="116" y="291"/>
                  </a:lnTo>
                  <a:lnTo>
                    <a:pt x="118" y="294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3" y="298"/>
                  </a:lnTo>
                  <a:lnTo>
                    <a:pt x="113" y="298"/>
                  </a:lnTo>
                  <a:lnTo>
                    <a:pt x="113" y="301"/>
                  </a:lnTo>
                  <a:lnTo>
                    <a:pt x="113" y="301"/>
                  </a:lnTo>
                  <a:lnTo>
                    <a:pt x="113" y="303"/>
                  </a:lnTo>
                  <a:lnTo>
                    <a:pt x="113" y="308"/>
                  </a:lnTo>
                  <a:lnTo>
                    <a:pt x="113" y="313"/>
                  </a:lnTo>
                  <a:lnTo>
                    <a:pt x="111" y="320"/>
                  </a:lnTo>
                  <a:lnTo>
                    <a:pt x="109" y="322"/>
                  </a:lnTo>
                  <a:lnTo>
                    <a:pt x="109" y="324"/>
                  </a:lnTo>
                  <a:lnTo>
                    <a:pt x="111" y="327"/>
                  </a:lnTo>
                  <a:lnTo>
                    <a:pt x="111" y="329"/>
                  </a:lnTo>
                  <a:lnTo>
                    <a:pt x="113" y="329"/>
                  </a:lnTo>
                  <a:lnTo>
                    <a:pt x="116" y="334"/>
                  </a:lnTo>
                  <a:lnTo>
                    <a:pt x="118" y="341"/>
                  </a:lnTo>
                  <a:lnTo>
                    <a:pt x="118" y="346"/>
                  </a:lnTo>
                  <a:lnTo>
                    <a:pt x="120" y="348"/>
                  </a:lnTo>
                  <a:lnTo>
                    <a:pt x="120" y="350"/>
                  </a:lnTo>
                  <a:lnTo>
                    <a:pt x="120" y="350"/>
                  </a:lnTo>
                  <a:lnTo>
                    <a:pt x="123" y="353"/>
                  </a:lnTo>
                  <a:lnTo>
                    <a:pt x="123" y="353"/>
                  </a:lnTo>
                  <a:lnTo>
                    <a:pt x="127" y="348"/>
                  </a:lnTo>
                  <a:lnTo>
                    <a:pt x="135" y="341"/>
                  </a:lnTo>
                  <a:lnTo>
                    <a:pt x="137" y="341"/>
                  </a:lnTo>
                  <a:lnTo>
                    <a:pt x="142" y="341"/>
                  </a:lnTo>
                  <a:lnTo>
                    <a:pt x="146" y="336"/>
                  </a:lnTo>
                  <a:lnTo>
                    <a:pt x="154" y="329"/>
                  </a:lnTo>
                  <a:lnTo>
                    <a:pt x="156" y="327"/>
                  </a:lnTo>
                  <a:lnTo>
                    <a:pt x="158" y="327"/>
                  </a:lnTo>
                  <a:lnTo>
                    <a:pt x="168" y="327"/>
                  </a:lnTo>
                  <a:lnTo>
                    <a:pt x="177" y="327"/>
                  </a:lnTo>
                  <a:lnTo>
                    <a:pt x="187" y="327"/>
                  </a:lnTo>
                  <a:lnTo>
                    <a:pt x="187" y="327"/>
                  </a:lnTo>
                  <a:lnTo>
                    <a:pt x="194" y="322"/>
                  </a:lnTo>
                  <a:lnTo>
                    <a:pt x="201" y="317"/>
                  </a:lnTo>
                  <a:lnTo>
                    <a:pt x="201" y="315"/>
                  </a:lnTo>
                  <a:lnTo>
                    <a:pt x="203" y="313"/>
                  </a:lnTo>
                  <a:lnTo>
                    <a:pt x="208" y="308"/>
                  </a:lnTo>
                  <a:lnTo>
                    <a:pt x="215" y="303"/>
                  </a:lnTo>
                  <a:lnTo>
                    <a:pt x="220" y="303"/>
                  </a:lnTo>
                  <a:lnTo>
                    <a:pt x="222" y="306"/>
                  </a:lnTo>
                  <a:lnTo>
                    <a:pt x="225" y="306"/>
                  </a:lnTo>
                  <a:lnTo>
                    <a:pt x="225" y="303"/>
                  </a:lnTo>
                  <a:lnTo>
                    <a:pt x="225" y="303"/>
                  </a:lnTo>
                  <a:lnTo>
                    <a:pt x="229" y="303"/>
                  </a:lnTo>
                  <a:lnTo>
                    <a:pt x="232" y="303"/>
                  </a:lnTo>
                  <a:lnTo>
                    <a:pt x="234" y="301"/>
                  </a:lnTo>
                  <a:lnTo>
                    <a:pt x="236" y="298"/>
                  </a:lnTo>
                  <a:lnTo>
                    <a:pt x="246" y="296"/>
                  </a:lnTo>
                  <a:lnTo>
                    <a:pt x="246" y="296"/>
                  </a:lnTo>
                  <a:lnTo>
                    <a:pt x="253" y="289"/>
                  </a:lnTo>
                  <a:lnTo>
                    <a:pt x="253" y="289"/>
                  </a:lnTo>
                  <a:lnTo>
                    <a:pt x="258" y="287"/>
                  </a:lnTo>
                  <a:lnTo>
                    <a:pt x="262" y="287"/>
                  </a:lnTo>
                  <a:lnTo>
                    <a:pt x="265" y="287"/>
                  </a:lnTo>
                  <a:lnTo>
                    <a:pt x="272" y="277"/>
                  </a:lnTo>
                  <a:lnTo>
                    <a:pt x="272" y="277"/>
                  </a:lnTo>
                  <a:lnTo>
                    <a:pt x="277" y="265"/>
                  </a:lnTo>
                  <a:lnTo>
                    <a:pt x="279" y="265"/>
                  </a:lnTo>
                  <a:lnTo>
                    <a:pt x="286" y="244"/>
                  </a:lnTo>
                  <a:lnTo>
                    <a:pt x="286" y="244"/>
                  </a:lnTo>
                  <a:lnTo>
                    <a:pt x="289" y="242"/>
                  </a:lnTo>
                  <a:lnTo>
                    <a:pt x="291" y="237"/>
                  </a:lnTo>
                  <a:lnTo>
                    <a:pt x="293" y="235"/>
                  </a:lnTo>
                  <a:lnTo>
                    <a:pt x="293" y="235"/>
                  </a:lnTo>
                  <a:lnTo>
                    <a:pt x="296" y="232"/>
                  </a:lnTo>
                  <a:lnTo>
                    <a:pt x="296" y="230"/>
                  </a:lnTo>
                  <a:lnTo>
                    <a:pt x="296" y="230"/>
                  </a:lnTo>
                  <a:lnTo>
                    <a:pt x="300" y="227"/>
                  </a:lnTo>
                  <a:lnTo>
                    <a:pt x="303" y="225"/>
                  </a:lnTo>
                  <a:lnTo>
                    <a:pt x="307" y="225"/>
                  </a:lnTo>
                  <a:lnTo>
                    <a:pt x="312" y="225"/>
                  </a:lnTo>
                  <a:lnTo>
                    <a:pt x="315" y="220"/>
                  </a:lnTo>
                  <a:lnTo>
                    <a:pt x="317" y="220"/>
                  </a:lnTo>
                  <a:lnTo>
                    <a:pt x="317" y="218"/>
                  </a:lnTo>
                  <a:lnTo>
                    <a:pt x="317" y="216"/>
                  </a:lnTo>
                  <a:lnTo>
                    <a:pt x="322" y="213"/>
                  </a:lnTo>
                  <a:lnTo>
                    <a:pt x="324" y="213"/>
                  </a:lnTo>
                  <a:lnTo>
                    <a:pt x="326" y="211"/>
                  </a:lnTo>
                  <a:lnTo>
                    <a:pt x="329" y="209"/>
                  </a:lnTo>
                  <a:lnTo>
                    <a:pt x="336" y="209"/>
                  </a:lnTo>
                  <a:lnTo>
                    <a:pt x="336" y="206"/>
                  </a:lnTo>
                  <a:lnTo>
                    <a:pt x="338" y="204"/>
                  </a:lnTo>
                  <a:lnTo>
                    <a:pt x="343" y="201"/>
                  </a:lnTo>
                  <a:lnTo>
                    <a:pt x="343" y="199"/>
                  </a:lnTo>
                  <a:lnTo>
                    <a:pt x="345" y="197"/>
                  </a:lnTo>
                  <a:lnTo>
                    <a:pt x="350" y="194"/>
                  </a:lnTo>
                  <a:lnTo>
                    <a:pt x="357" y="194"/>
                  </a:lnTo>
                  <a:lnTo>
                    <a:pt x="360" y="194"/>
                  </a:lnTo>
                  <a:lnTo>
                    <a:pt x="371" y="194"/>
                  </a:lnTo>
                  <a:lnTo>
                    <a:pt x="371" y="192"/>
                  </a:lnTo>
                  <a:lnTo>
                    <a:pt x="371" y="187"/>
                  </a:lnTo>
                  <a:lnTo>
                    <a:pt x="371" y="187"/>
                  </a:lnTo>
                  <a:lnTo>
                    <a:pt x="374" y="187"/>
                  </a:lnTo>
                  <a:lnTo>
                    <a:pt x="374" y="187"/>
                  </a:lnTo>
                  <a:lnTo>
                    <a:pt x="371" y="185"/>
                  </a:lnTo>
                  <a:lnTo>
                    <a:pt x="369" y="183"/>
                  </a:lnTo>
                  <a:lnTo>
                    <a:pt x="367" y="180"/>
                  </a:lnTo>
                  <a:lnTo>
                    <a:pt x="364" y="180"/>
                  </a:lnTo>
                  <a:lnTo>
                    <a:pt x="362" y="180"/>
                  </a:lnTo>
                  <a:lnTo>
                    <a:pt x="360" y="180"/>
                  </a:lnTo>
                  <a:lnTo>
                    <a:pt x="360" y="180"/>
                  </a:lnTo>
                  <a:lnTo>
                    <a:pt x="360" y="175"/>
                  </a:lnTo>
                  <a:lnTo>
                    <a:pt x="360" y="175"/>
                  </a:lnTo>
                  <a:lnTo>
                    <a:pt x="357" y="175"/>
                  </a:lnTo>
                  <a:lnTo>
                    <a:pt x="352" y="175"/>
                  </a:lnTo>
                  <a:lnTo>
                    <a:pt x="352" y="175"/>
                  </a:lnTo>
                  <a:lnTo>
                    <a:pt x="352" y="173"/>
                  </a:lnTo>
                  <a:lnTo>
                    <a:pt x="352" y="171"/>
                  </a:lnTo>
                  <a:lnTo>
                    <a:pt x="350" y="171"/>
                  </a:lnTo>
                  <a:lnTo>
                    <a:pt x="345" y="168"/>
                  </a:lnTo>
                  <a:lnTo>
                    <a:pt x="345" y="161"/>
                  </a:lnTo>
                  <a:lnTo>
                    <a:pt x="345" y="159"/>
                  </a:lnTo>
                  <a:lnTo>
                    <a:pt x="348" y="156"/>
                  </a:lnTo>
                  <a:lnTo>
                    <a:pt x="348" y="147"/>
                  </a:lnTo>
                  <a:lnTo>
                    <a:pt x="348" y="138"/>
                  </a:lnTo>
                  <a:lnTo>
                    <a:pt x="348" y="135"/>
                  </a:lnTo>
                  <a:lnTo>
                    <a:pt x="345" y="135"/>
                  </a:lnTo>
                  <a:lnTo>
                    <a:pt x="345" y="133"/>
                  </a:lnTo>
                  <a:lnTo>
                    <a:pt x="343" y="133"/>
                  </a:lnTo>
                  <a:lnTo>
                    <a:pt x="338" y="133"/>
                  </a:lnTo>
                  <a:lnTo>
                    <a:pt x="338" y="133"/>
                  </a:lnTo>
                  <a:lnTo>
                    <a:pt x="338" y="128"/>
                  </a:lnTo>
                  <a:lnTo>
                    <a:pt x="338" y="126"/>
                  </a:lnTo>
                  <a:lnTo>
                    <a:pt x="338" y="126"/>
                  </a:lnTo>
                  <a:lnTo>
                    <a:pt x="341" y="126"/>
                  </a:lnTo>
                  <a:lnTo>
                    <a:pt x="338" y="123"/>
                  </a:lnTo>
                  <a:lnTo>
                    <a:pt x="336" y="121"/>
                  </a:lnTo>
                  <a:lnTo>
                    <a:pt x="336" y="116"/>
                  </a:lnTo>
                  <a:lnTo>
                    <a:pt x="336" y="114"/>
                  </a:lnTo>
                  <a:lnTo>
                    <a:pt x="336" y="114"/>
                  </a:lnTo>
                  <a:lnTo>
                    <a:pt x="336" y="104"/>
                  </a:lnTo>
                  <a:lnTo>
                    <a:pt x="333" y="102"/>
                  </a:lnTo>
                  <a:lnTo>
                    <a:pt x="336" y="95"/>
                  </a:lnTo>
                  <a:lnTo>
                    <a:pt x="336" y="95"/>
                  </a:lnTo>
                  <a:lnTo>
                    <a:pt x="333" y="90"/>
                  </a:lnTo>
                  <a:lnTo>
                    <a:pt x="333" y="90"/>
                  </a:lnTo>
                  <a:lnTo>
                    <a:pt x="333" y="88"/>
                  </a:lnTo>
                  <a:lnTo>
                    <a:pt x="331" y="85"/>
                  </a:lnTo>
                  <a:lnTo>
                    <a:pt x="326" y="88"/>
                  </a:lnTo>
                  <a:lnTo>
                    <a:pt x="324" y="85"/>
                  </a:lnTo>
                  <a:lnTo>
                    <a:pt x="322" y="81"/>
                  </a:lnTo>
                  <a:lnTo>
                    <a:pt x="322" y="81"/>
                  </a:lnTo>
                  <a:lnTo>
                    <a:pt x="319" y="81"/>
                  </a:lnTo>
                  <a:lnTo>
                    <a:pt x="322" y="74"/>
                  </a:lnTo>
                  <a:lnTo>
                    <a:pt x="322" y="71"/>
                  </a:lnTo>
                  <a:lnTo>
                    <a:pt x="322" y="69"/>
                  </a:lnTo>
                  <a:lnTo>
                    <a:pt x="317" y="64"/>
                  </a:lnTo>
                  <a:lnTo>
                    <a:pt x="315" y="59"/>
                  </a:lnTo>
                  <a:lnTo>
                    <a:pt x="317" y="57"/>
                  </a:lnTo>
                  <a:lnTo>
                    <a:pt x="319" y="52"/>
                  </a:lnTo>
                  <a:lnTo>
                    <a:pt x="317" y="48"/>
                  </a:lnTo>
                  <a:lnTo>
                    <a:pt x="315" y="45"/>
                  </a:lnTo>
                  <a:lnTo>
                    <a:pt x="315" y="43"/>
                  </a:lnTo>
                  <a:lnTo>
                    <a:pt x="319" y="36"/>
                  </a:lnTo>
                  <a:lnTo>
                    <a:pt x="317" y="33"/>
                  </a:lnTo>
                  <a:lnTo>
                    <a:pt x="310" y="31"/>
                  </a:lnTo>
                  <a:lnTo>
                    <a:pt x="305" y="31"/>
                  </a:lnTo>
                  <a:lnTo>
                    <a:pt x="305" y="31"/>
                  </a:lnTo>
                  <a:lnTo>
                    <a:pt x="300" y="26"/>
                  </a:lnTo>
                  <a:lnTo>
                    <a:pt x="300" y="24"/>
                  </a:lnTo>
                  <a:lnTo>
                    <a:pt x="300" y="24"/>
                  </a:lnTo>
                  <a:lnTo>
                    <a:pt x="298" y="22"/>
                  </a:lnTo>
                  <a:lnTo>
                    <a:pt x="296" y="22"/>
                  </a:lnTo>
                  <a:lnTo>
                    <a:pt x="291" y="24"/>
                  </a:lnTo>
                  <a:lnTo>
                    <a:pt x="286" y="22"/>
                  </a:lnTo>
                  <a:lnTo>
                    <a:pt x="284" y="19"/>
                  </a:lnTo>
                  <a:lnTo>
                    <a:pt x="281" y="19"/>
                  </a:lnTo>
                  <a:lnTo>
                    <a:pt x="277" y="19"/>
                  </a:lnTo>
                  <a:lnTo>
                    <a:pt x="272" y="22"/>
                  </a:lnTo>
                  <a:lnTo>
                    <a:pt x="270" y="26"/>
                  </a:lnTo>
                  <a:lnTo>
                    <a:pt x="262" y="26"/>
                  </a:lnTo>
                  <a:lnTo>
                    <a:pt x="260" y="26"/>
                  </a:lnTo>
                  <a:lnTo>
                    <a:pt x="258" y="24"/>
                  </a:lnTo>
                  <a:lnTo>
                    <a:pt x="236" y="22"/>
                  </a:lnTo>
                  <a:lnTo>
                    <a:pt x="232" y="17"/>
                  </a:lnTo>
                  <a:lnTo>
                    <a:pt x="227" y="15"/>
                  </a:lnTo>
                  <a:lnTo>
                    <a:pt x="225" y="15"/>
                  </a:lnTo>
                  <a:lnTo>
                    <a:pt x="222" y="15"/>
                  </a:lnTo>
                  <a:lnTo>
                    <a:pt x="220" y="17"/>
                  </a:lnTo>
                  <a:lnTo>
                    <a:pt x="210" y="15"/>
                  </a:lnTo>
                  <a:lnTo>
                    <a:pt x="206" y="17"/>
                  </a:lnTo>
                  <a:lnTo>
                    <a:pt x="206" y="19"/>
                  </a:lnTo>
                  <a:lnTo>
                    <a:pt x="199" y="12"/>
                  </a:lnTo>
                  <a:lnTo>
                    <a:pt x="196" y="10"/>
                  </a:lnTo>
                  <a:lnTo>
                    <a:pt x="194" y="7"/>
                  </a:lnTo>
                  <a:lnTo>
                    <a:pt x="187" y="0"/>
                  </a:lnTo>
                  <a:lnTo>
                    <a:pt x="184" y="0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180" y="3"/>
                  </a:lnTo>
                  <a:lnTo>
                    <a:pt x="180" y="3"/>
                  </a:lnTo>
                  <a:lnTo>
                    <a:pt x="163" y="19"/>
                  </a:lnTo>
                  <a:lnTo>
                    <a:pt x="142" y="38"/>
                  </a:lnTo>
                  <a:lnTo>
                    <a:pt x="78" y="95"/>
                  </a:lnTo>
                  <a:lnTo>
                    <a:pt x="80" y="100"/>
                  </a:lnTo>
                  <a:lnTo>
                    <a:pt x="83" y="10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C4E7415D-D0D6-013B-C66C-9F68F00A3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015" y="2862792"/>
              <a:ext cx="414130" cy="358482"/>
            </a:xfrm>
            <a:custGeom>
              <a:avLst/>
              <a:gdLst>
                <a:gd name="T0" fmla="*/ 161 w 284"/>
                <a:gd name="T1" fmla="*/ 5 h 265"/>
                <a:gd name="T2" fmla="*/ 109 w 284"/>
                <a:gd name="T3" fmla="*/ 17 h 265"/>
                <a:gd name="T4" fmla="*/ 9 w 284"/>
                <a:gd name="T5" fmla="*/ 45 h 265"/>
                <a:gd name="T6" fmla="*/ 5 w 284"/>
                <a:gd name="T7" fmla="*/ 116 h 265"/>
                <a:gd name="T8" fmla="*/ 0 w 284"/>
                <a:gd name="T9" fmla="*/ 197 h 265"/>
                <a:gd name="T10" fmla="*/ 78 w 284"/>
                <a:gd name="T11" fmla="*/ 251 h 265"/>
                <a:gd name="T12" fmla="*/ 83 w 284"/>
                <a:gd name="T13" fmla="*/ 254 h 265"/>
                <a:gd name="T14" fmla="*/ 95 w 284"/>
                <a:gd name="T15" fmla="*/ 254 h 265"/>
                <a:gd name="T16" fmla="*/ 102 w 284"/>
                <a:gd name="T17" fmla="*/ 254 h 265"/>
                <a:gd name="T18" fmla="*/ 111 w 284"/>
                <a:gd name="T19" fmla="*/ 254 h 265"/>
                <a:gd name="T20" fmla="*/ 128 w 284"/>
                <a:gd name="T21" fmla="*/ 263 h 265"/>
                <a:gd name="T22" fmla="*/ 128 w 284"/>
                <a:gd name="T23" fmla="*/ 256 h 265"/>
                <a:gd name="T24" fmla="*/ 140 w 284"/>
                <a:gd name="T25" fmla="*/ 261 h 265"/>
                <a:gd name="T26" fmla="*/ 144 w 284"/>
                <a:gd name="T27" fmla="*/ 261 h 265"/>
                <a:gd name="T28" fmla="*/ 154 w 284"/>
                <a:gd name="T29" fmla="*/ 265 h 265"/>
                <a:gd name="T30" fmla="*/ 151 w 284"/>
                <a:gd name="T31" fmla="*/ 261 h 265"/>
                <a:gd name="T32" fmla="*/ 158 w 284"/>
                <a:gd name="T33" fmla="*/ 263 h 265"/>
                <a:gd name="T34" fmla="*/ 163 w 284"/>
                <a:gd name="T35" fmla="*/ 258 h 265"/>
                <a:gd name="T36" fmla="*/ 161 w 284"/>
                <a:gd name="T37" fmla="*/ 254 h 265"/>
                <a:gd name="T38" fmla="*/ 173 w 284"/>
                <a:gd name="T39" fmla="*/ 251 h 265"/>
                <a:gd name="T40" fmla="*/ 182 w 284"/>
                <a:gd name="T41" fmla="*/ 247 h 265"/>
                <a:gd name="T42" fmla="*/ 192 w 284"/>
                <a:gd name="T43" fmla="*/ 247 h 265"/>
                <a:gd name="T44" fmla="*/ 199 w 284"/>
                <a:gd name="T45" fmla="*/ 232 h 265"/>
                <a:gd name="T46" fmla="*/ 201 w 284"/>
                <a:gd name="T47" fmla="*/ 221 h 265"/>
                <a:gd name="T48" fmla="*/ 206 w 284"/>
                <a:gd name="T49" fmla="*/ 209 h 265"/>
                <a:gd name="T50" fmla="*/ 206 w 284"/>
                <a:gd name="T51" fmla="*/ 190 h 265"/>
                <a:gd name="T52" fmla="*/ 213 w 284"/>
                <a:gd name="T53" fmla="*/ 187 h 265"/>
                <a:gd name="T54" fmla="*/ 222 w 284"/>
                <a:gd name="T55" fmla="*/ 192 h 265"/>
                <a:gd name="T56" fmla="*/ 222 w 284"/>
                <a:gd name="T57" fmla="*/ 176 h 265"/>
                <a:gd name="T58" fmla="*/ 232 w 284"/>
                <a:gd name="T59" fmla="*/ 171 h 265"/>
                <a:gd name="T60" fmla="*/ 241 w 284"/>
                <a:gd name="T61" fmla="*/ 171 h 265"/>
                <a:gd name="T62" fmla="*/ 251 w 284"/>
                <a:gd name="T63" fmla="*/ 164 h 265"/>
                <a:gd name="T64" fmla="*/ 260 w 284"/>
                <a:gd name="T65" fmla="*/ 157 h 265"/>
                <a:gd name="T66" fmla="*/ 282 w 284"/>
                <a:gd name="T67" fmla="*/ 147 h 265"/>
                <a:gd name="T68" fmla="*/ 279 w 284"/>
                <a:gd name="T69" fmla="*/ 135 h 265"/>
                <a:gd name="T70" fmla="*/ 284 w 284"/>
                <a:gd name="T71" fmla="*/ 121 h 265"/>
                <a:gd name="T72" fmla="*/ 270 w 284"/>
                <a:gd name="T73" fmla="*/ 107 h 265"/>
                <a:gd name="T74" fmla="*/ 265 w 284"/>
                <a:gd name="T75" fmla="*/ 95 h 265"/>
                <a:gd name="T76" fmla="*/ 263 w 284"/>
                <a:gd name="T77" fmla="*/ 90 h 265"/>
                <a:gd name="T78" fmla="*/ 258 w 284"/>
                <a:gd name="T79" fmla="*/ 86 h 265"/>
                <a:gd name="T80" fmla="*/ 253 w 284"/>
                <a:gd name="T81" fmla="*/ 81 h 265"/>
                <a:gd name="T82" fmla="*/ 246 w 284"/>
                <a:gd name="T83" fmla="*/ 74 h 265"/>
                <a:gd name="T84" fmla="*/ 234 w 284"/>
                <a:gd name="T85" fmla="*/ 81 h 265"/>
                <a:gd name="T86" fmla="*/ 232 w 284"/>
                <a:gd name="T87" fmla="*/ 88 h 265"/>
                <a:gd name="T88" fmla="*/ 227 w 284"/>
                <a:gd name="T89" fmla="*/ 81 h 265"/>
                <a:gd name="T90" fmla="*/ 230 w 284"/>
                <a:gd name="T91" fmla="*/ 76 h 265"/>
                <a:gd name="T92" fmla="*/ 232 w 284"/>
                <a:gd name="T93" fmla="*/ 74 h 265"/>
                <a:gd name="T94" fmla="*/ 232 w 284"/>
                <a:gd name="T95" fmla="*/ 67 h 265"/>
                <a:gd name="T96" fmla="*/ 218 w 284"/>
                <a:gd name="T97" fmla="*/ 69 h 265"/>
                <a:gd name="T98" fmla="*/ 213 w 284"/>
                <a:gd name="T99" fmla="*/ 71 h 265"/>
                <a:gd name="T100" fmla="*/ 215 w 284"/>
                <a:gd name="T101" fmla="*/ 53 h 265"/>
                <a:gd name="T102" fmla="*/ 208 w 284"/>
                <a:gd name="T103" fmla="*/ 45 h 265"/>
                <a:gd name="T104" fmla="*/ 203 w 284"/>
                <a:gd name="T105" fmla="*/ 36 h 265"/>
                <a:gd name="T106" fmla="*/ 199 w 284"/>
                <a:gd name="T107" fmla="*/ 31 h 265"/>
                <a:gd name="T108" fmla="*/ 203 w 284"/>
                <a:gd name="T109" fmla="*/ 24 h 265"/>
                <a:gd name="T110" fmla="*/ 189 w 284"/>
                <a:gd name="T111" fmla="*/ 15 h 265"/>
                <a:gd name="T112" fmla="*/ 187 w 284"/>
                <a:gd name="T11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" h="265">
                  <a:moveTo>
                    <a:pt x="175" y="3"/>
                  </a:moveTo>
                  <a:lnTo>
                    <a:pt x="173" y="3"/>
                  </a:lnTo>
                  <a:lnTo>
                    <a:pt x="168" y="3"/>
                  </a:lnTo>
                  <a:lnTo>
                    <a:pt x="161" y="5"/>
                  </a:lnTo>
                  <a:lnTo>
                    <a:pt x="154" y="8"/>
                  </a:lnTo>
                  <a:lnTo>
                    <a:pt x="151" y="8"/>
                  </a:lnTo>
                  <a:lnTo>
                    <a:pt x="125" y="12"/>
                  </a:lnTo>
                  <a:lnTo>
                    <a:pt x="109" y="17"/>
                  </a:lnTo>
                  <a:lnTo>
                    <a:pt x="59" y="29"/>
                  </a:lnTo>
                  <a:lnTo>
                    <a:pt x="26" y="36"/>
                  </a:lnTo>
                  <a:lnTo>
                    <a:pt x="9" y="41"/>
                  </a:lnTo>
                  <a:lnTo>
                    <a:pt x="9" y="45"/>
                  </a:lnTo>
                  <a:lnTo>
                    <a:pt x="5" y="76"/>
                  </a:lnTo>
                  <a:lnTo>
                    <a:pt x="7" y="90"/>
                  </a:lnTo>
                  <a:lnTo>
                    <a:pt x="5" y="109"/>
                  </a:lnTo>
                  <a:lnTo>
                    <a:pt x="5" y="116"/>
                  </a:lnTo>
                  <a:lnTo>
                    <a:pt x="5" y="145"/>
                  </a:lnTo>
                  <a:lnTo>
                    <a:pt x="2" y="164"/>
                  </a:lnTo>
                  <a:lnTo>
                    <a:pt x="2" y="197"/>
                  </a:lnTo>
                  <a:lnTo>
                    <a:pt x="0" y="197"/>
                  </a:lnTo>
                  <a:lnTo>
                    <a:pt x="0" y="261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8" y="251"/>
                  </a:lnTo>
                  <a:lnTo>
                    <a:pt x="78" y="251"/>
                  </a:lnTo>
                  <a:lnTo>
                    <a:pt x="80" y="251"/>
                  </a:lnTo>
                  <a:lnTo>
                    <a:pt x="83" y="251"/>
                  </a:lnTo>
                  <a:lnTo>
                    <a:pt x="83" y="254"/>
                  </a:lnTo>
                  <a:lnTo>
                    <a:pt x="90" y="258"/>
                  </a:lnTo>
                  <a:lnTo>
                    <a:pt x="95" y="256"/>
                  </a:lnTo>
                  <a:lnTo>
                    <a:pt x="95" y="254"/>
                  </a:lnTo>
                  <a:lnTo>
                    <a:pt x="95" y="254"/>
                  </a:lnTo>
                  <a:lnTo>
                    <a:pt x="97" y="251"/>
                  </a:lnTo>
                  <a:lnTo>
                    <a:pt x="99" y="251"/>
                  </a:lnTo>
                  <a:lnTo>
                    <a:pt x="99" y="254"/>
                  </a:lnTo>
                  <a:lnTo>
                    <a:pt x="102" y="254"/>
                  </a:lnTo>
                  <a:lnTo>
                    <a:pt x="106" y="254"/>
                  </a:lnTo>
                  <a:lnTo>
                    <a:pt x="111" y="251"/>
                  </a:lnTo>
                  <a:lnTo>
                    <a:pt x="111" y="254"/>
                  </a:lnTo>
                  <a:lnTo>
                    <a:pt x="111" y="254"/>
                  </a:lnTo>
                  <a:lnTo>
                    <a:pt x="116" y="258"/>
                  </a:lnTo>
                  <a:lnTo>
                    <a:pt x="123" y="261"/>
                  </a:lnTo>
                  <a:lnTo>
                    <a:pt x="128" y="263"/>
                  </a:lnTo>
                  <a:lnTo>
                    <a:pt x="128" y="263"/>
                  </a:lnTo>
                  <a:lnTo>
                    <a:pt x="130" y="263"/>
                  </a:lnTo>
                  <a:lnTo>
                    <a:pt x="130" y="258"/>
                  </a:lnTo>
                  <a:lnTo>
                    <a:pt x="128" y="256"/>
                  </a:lnTo>
                  <a:lnTo>
                    <a:pt x="128" y="256"/>
                  </a:lnTo>
                  <a:lnTo>
                    <a:pt x="128" y="256"/>
                  </a:lnTo>
                  <a:lnTo>
                    <a:pt x="135" y="256"/>
                  </a:lnTo>
                  <a:lnTo>
                    <a:pt x="137" y="258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40" y="263"/>
                  </a:lnTo>
                  <a:lnTo>
                    <a:pt x="142" y="263"/>
                  </a:lnTo>
                  <a:lnTo>
                    <a:pt x="144" y="261"/>
                  </a:lnTo>
                  <a:lnTo>
                    <a:pt x="147" y="263"/>
                  </a:lnTo>
                  <a:lnTo>
                    <a:pt x="149" y="263"/>
                  </a:lnTo>
                  <a:lnTo>
                    <a:pt x="151" y="265"/>
                  </a:lnTo>
                  <a:lnTo>
                    <a:pt x="154" y="265"/>
                  </a:lnTo>
                  <a:lnTo>
                    <a:pt x="154" y="263"/>
                  </a:lnTo>
                  <a:lnTo>
                    <a:pt x="154" y="263"/>
                  </a:lnTo>
                  <a:lnTo>
                    <a:pt x="151" y="261"/>
                  </a:lnTo>
                  <a:lnTo>
                    <a:pt x="151" y="261"/>
                  </a:lnTo>
                  <a:lnTo>
                    <a:pt x="154" y="258"/>
                  </a:lnTo>
                  <a:lnTo>
                    <a:pt x="154" y="258"/>
                  </a:lnTo>
                  <a:lnTo>
                    <a:pt x="156" y="261"/>
                  </a:lnTo>
                  <a:lnTo>
                    <a:pt x="158" y="263"/>
                  </a:lnTo>
                  <a:lnTo>
                    <a:pt x="161" y="263"/>
                  </a:lnTo>
                  <a:lnTo>
                    <a:pt x="161" y="261"/>
                  </a:lnTo>
                  <a:lnTo>
                    <a:pt x="163" y="258"/>
                  </a:lnTo>
                  <a:lnTo>
                    <a:pt x="163" y="258"/>
                  </a:lnTo>
                  <a:lnTo>
                    <a:pt x="161" y="256"/>
                  </a:lnTo>
                  <a:lnTo>
                    <a:pt x="161" y="251"/>
                  </a:lnTo>
                  <a:lnTo>
                    <a:pt x="161" y="254"/>
                  </a:lnTo>
                  <a:lnTo>
                    <a:pt x="161" y="254"/>
                  </a:lnTo>
                  <a:lnTo>
                    <a:pt x="168" y="256"/>
                  </a:lnTo>
                  <a:lnTo>
                    <a:pt x="170" y="254"/>
                  </a:lnTo>
                  <a:lnTo>
                    <a:pt x="173" y="254"/>
                  </a:lnTo>
                  <a:lnTo>
                    <a:pt x="173" y="251"/>
                  </a:lnTo>
                  <a:lnTo>
                    <a:pt x="175" y="249"/>
                  </a:lnTo>
                  <a:lnTo>
                    <a:pt x="177" y="247"/>
                  </a:lnTo>
                  <a:lnTo>
                    <a:pt x="180" y="247"/>
                  </a:lnTo>
                  <a:lnTo>
                    <a:pt x="182" y="247"/>
                  </a:lnTo>
                  <a:lnTo>
                    <a:pt x="187" y="247"/>
                  </a:lnTo>
                  <a:lnTo>
                    <a:pt x="189" y="249"/>
                  </a:lnTo>
                  <a:lnTo>
                    <a:pt x="192" y="249"/>
                  </a:lnTo>
                  <a:lnTo>
                    <a:pt x="192" y="247"/>
                  </a:lnTo>
                  <a:lnTo>
                    <a:pt x="192" y="247"/>
                  </a:lnTo>
                  <a:lnTo>
                    <a:pt x="192" y="239"/>
                  </a:lnTo>
                  <a:lnTo>
                    <a:pt x="192" y="237"/>
                  </a:lnTo>
                  <a:lnTo>
                    <a:pt x="199" y="232"/>
                  </a:lnTo>
                  <a:lnTo>
                    <a:pt x="199" y="232"/>
                  </a:lnTo>
                  <a:lnTo>
                    <a:pt x="201" y="230"/>
                  </a:lnTo>
                  <a:lnTo>
                    <a:pt x="201" y="223"/>
                  </a:lnTo>
                  <a:lnTo>
                    <a:pt x="201" y="221"/>
                  </a:lnTo>
                  <a:lnTo>
                    <a:pt x="201" y="218"/>
                  </a:lnTo>
                  <a:lnTo>
                    <a:pt x="203" y="213"/>
                  </a:lnTo>
                  <a:lnTo>
                    <a:pt x="206" y="211"/>
                  </a:lnTo>
                  <a:lnTo>
                    <a:pt x="206" y="209"/>
                  </a:lnTo>
                  <a:lnTo>
                    <a:pt x="206" y="206"/>
                  </a:lnTo>
                  <a:lnTo>
                    <a:pt x="206" y="202"/>
                  </a:lnTo>
                  <a:lnTo>
                    <a:pt x="206" y="192"/>
                  </a:lnTo>
                  <a:lnTo>
                    <a:pt x="206" y="190"/>
                  </a:lnTo>
                  <a:lnTo>
                    <a:pt x="206" y="187"/>
                  </a:lnTo>
                  <a:lnTo>
                    <a:pt x="208" y="187"/>
                  </a:lnTo>
                  <a:lnTo>
                    <a:pt x="211" y="187"/>
                  </a:lnTo>
                  <a:lnTo>
                    <a:pt x="213" y="187"/>
                  </a:lnTo>
                  <a:lnTo>
                    <a:pt x="215" y="185"/>
                  </a:lnTo>
                  <a:lnTo>
                    <a:pt x="218" y="185"/>
                  </a:lnTo>
                  <a:lnTo>
                    <a:pt x="220" y="190"/>
                  </a:lnTo>
                  <a:lnTo>
                    <a:pt x="222" y="192"/>
                  </a:lnTo>
                  <a:lnTo>
                    <a:pt x="225" y="190"/>
                  </a:lnTo>
                  <a:lnTo>
                    <a:pt x="227" y="183"/>
                  </a:lnTo>
                  <a:lnTo>
                    <a:pt x="225" y="180"/>
                  </a:lnTo>
                  <a:lnTo>
                    <a:pt x="222" y="176"/>
                  </a:lnTo>
                  <a:lnTo>
                    <a:pt x="222" y="176"/>
                  </a:lnTo>
                  <a:lnTo>
                    <a:pt x="222" y="173"/>
                  </a:lnTo>
                  <a:lnTo>
                    <a:pt x="230" y="173"/>
                  </a:lnTo>
                  <a:lnTo>
                    <a:pt x="232" y="171"/>
                  </a:lnTo>
                  <a:lnTo>
                    <a:pt x="234" y="168"/>
                  </a:lnTo>
                  <a:lnTo>
                    <a:pt x="237" y="168"/>
                  </a:lnTo>
                  <a:lnTo>
                    <a:pt x="237" y="173"/>
                  </a:lnTo>
                  <a:lnTo>
                    <a:pt x="241" y="171"/>
                  </a:lnTo>
                  <a:lnTo>
                    <a:pt x="241" y="171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51" y="164"/>
                  </a:lnTo>
                  <a:lnTo>
                    <a:pt x="253" y="164"/>
                  </a:lnTo>
                  <a:lnTo>
                    <a:pt x="260" y="161"/>
                  </a:lnTo>
                  <a:lnTo>
                    <a:pt x="260" y="159"/>
                  </a:lnTo>
                  <a:lnTo>
                    <a:pt x="260" y="157"/>
                  </a:lnTo>
                  <a:lnTo>
                    <a:pt x="265" y="152"/>
                  </a:lnTo>
                  <a:lnTo>
                    <a:pt x="279" y="147"/>
                  </a:lnTo>
                  <a:lnTo>
                    <a:pt x="282" y="147"/>
                  </a:lnTo>
                  <a:lnTo>
                    <a:pt x="282" y="147"/>
                  </a:lnTo>
                  <a:lnTo>
                    <a:pt x="282" y="145"/>
                  </a:lnTo>
                  <a:lnTo>
                    <a:pt x="282" y="145"/>
                  </a:lnTo>
                  <a:lnTo>
                    <a:pt x="279" y="135"/>
                  </a:lnTo>
                  <a:lnTo>
                    <a:pt x="279" y="135"/>
                  </a:lnTo>
                  <a:lnTo>
                    <a:pt x="282" y="131"/>
                  </a:lnTo>
                  <a:lnTo>
                    <a:pt x="284" y="126"/>
                  </a:lnTo>
                  <a:lnTo>
                    <a:pt x="284" y="124"/>
                  </a:lnTo>
                  <a:lnTo>
                    <a:pt x="284" y="121"/>
                  </a:lnTo>
                  <a:lnTo>
                    <a:pt x="277" y="114"/>
                  </a:lnTo>
                  <a:lnTo>
                    <a:pt x="275" y="112"/>
                  </a:lnTo>
                  <a:lnTo>
                    <a:pt x="272" y="112"/>
                  </a:lnTo>
                  <a:lnTo>
                    <a:pt x="270" y="107"/>
                  </a:lnTo>
                  <a:lnTo>
                    <a:pt x="265" y="100"/>
                  </a:lnTo>
                  <a:lnTo>
                    <a:pt x="265" y="97"/>
                  </a:lnTo>
                  <a:lnTo>
                    <a:pt x="265" y="95"/>
                  </a:lnTo>
                  <a:lnTo>
                    <a:pt x="265" y="95"/>
                  </a:lnTo>
                  <a:lnTo>
                    <a:pt x="265" y="93"/>
                  </a:lnTo>
                  <a:lnTo>
                    <a:pt x="263" y="93"/>
                  </a:lnTo>
                  <a:lnTo>
                    <a:pt x="263" y="93"/>
                  </a:lnTo>
                  <a:lnTo>
                    <a:pt x="263" y="90"/>
                  </a:lnTo>
                  <a:lnTo>
                    <a:pt x="260" y="90"/>
                  </a:lnTo>
                  <a:lnTo>
                    <a:pt x="260" y="86"/>
                  </a:lnTo>
                  <a:lnTo>
                    <a:pt x="260" y="86"/>
                  </a:lnTo>
                  <a:lnTo>
                    <a:pt x="258" y="86"/>
                  </a:lnTo>
                  <a:lnTo>
                    <a:pt x="256" y="86"/>
                  </a:lnTo>
                  <a:lnTo>
                    <a:pt x="253" y="83"/>
                  </a:lnTo>
                  <a:lnTo>
                    <a:pt x="253" y="81"/>
                  </a:lnTo>
                  <a:lnTo>
                    <a:pt x="253" y="81"/>
                  </a:lnTo>
                  <a:lnTo>
                    <a:pt x="253" y="79"/>
                  </a:lnTo>
                  <a:lnTo>
                    <a:pt x="253" y="76"/>
                  </a:lnTo>
                  <a:lnTo>
                    <a:pt x="246" y="74"/>
                  </a:lnTo>
                  <a:lnTo>
                    <a:pt x="246" y="74"/>
                  </a:lnTo>
                  <a:lnTo>
                    <a:pt x="241" y="81"/>
                  </a:lnTo>
                  <a:lnTo>
                    <a:pt x="239" y="81"/>
                  </a:lnTo>
                  <a:lnTo>
                    <a:pt x="237" y="81"/>
                  </a:lnTo>
                  <a:lnTo>
                    <a:pt x="234" y="81"/>
                  </a:lnTo>
                  <a:lnTo>
                    <a:pt x="234" y="83"/>
                  </a:lnTo>
                  <a:lnTo>
                    <a:pt x="234" y="86"/>
                  </a:lnTo>
                  <a:lnTo>
                    <a:pt x="234" y="86"/>
                  </a:lnTo>
                  <a:lnTo>
                    <a:pt x="232" y="88"/>
                  </a:lnTo>
                  <a:lnTo>
                    <a:pt x="227" y="88"/>
                  </a:lnTo>
                  <a:lnTo>
                    <a:pt x="227" y="86"/>
                  </a:lnTo>
                  <a:lnTo>
                    <a:pt x="227" y="83"/>
                  </a:lnTo>
                  <a:lnTo>
                    <a:pt x="227" y="81"/>
                  </a:lnTo>
                  <a:lnTo>
                    <a:pt x="230" y="79"/>
                  </a:lnTo>
                  <a:lnTo>
                    <a:pt x="230" y="79"/>
                  </a:lnTo>
                  <a:lnTo>
                    <a:pt x="230" y="76"/>
                  </a:lnTo>
                  <a:lnTo>
                    <a:pt x="230" y="76"/>
                  </a:lnTo>
                  <a:lnTo>
                    <a:pt x="230" y="76"/>
                  </a:lnTo>
                  <a:lnTo>
                    <a:pt x="232" y="74"/>
                  </a:lnTo>
                  <a:lnTo>
                    <a:pt x="232" y="74"/>
                  </a:lnTo>
                  <a:lnTo>
                    <a:pt x="232" y="74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4" y="69"/>
                  </a:lnTo>
                  <a:lnTo>
                    <a:pt x="232" y="67"/>
                  </a:lnTo>
                  <a:lnTo>
                    <a:pt x="227" y="67"/>
                  </a:lnTo>
                  <a:lnTo>
                    <a:pt x="225" y="67"/>
                  </a:lnTo>
                  <a:lnTo>
                    <a:pt x="220" y="69"/>
                  </a:lnTo>
                  <a:lnTo>
                    <a:pt x="218" y="69"/>
                  </a:lnTo>
                  <a:lnTo>
                    <a:pt x="215" y="71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13" y="67"/>
                  </a:lnTo>
                  <a:lnTo>
                    <a:pt x="215" y="62"/>
                  </a:lnTo>
                  <a:lnTo>
                    <a:pt x="215" y="55"/>
                  </a:lnTo>
                  <a:lnTo>
                    <a:pt x="215" y="53"/>
                  </a:lnTo>
                  <a:lnTo>
                    <a:pt x="213" y="53"/>
                  </a:lnTo>
                  <a:lnTo>
                    <a:pt x="211" y="50"/>
                  </a:lnTo>
                  <a:lnTo>
                    <a:pt x="211" y="48"/>
                  </a:lnTo>
                  <a:lnTo>
                    <a:pt x="208" y="45"/>
                  </a:lnTo>
                  <a:lnTo>
                    <a:pt x="206" y="41"/>
                  </a:lnTo>
                  <a:lnTo>
                    <a:pt x="206" y="38"/>
                  </a:lnTo>
                  <a:lnTo>
                    <a:pt x="203" y="36"/>
                  </a:lnTo>
                  <a:lnTo>
                    <a:pt x="203" y="36"/>
                  </a:lnTo>
                  <a:lnTo>
                    <a:pt x="201" y="34"/>
                  </a:lnTo>
                  <a:lnTo>
                    <a:pt x="199" y="34"/>
                  </a:lnTo>
                  <a:lnTo>
                    <a:pt x="199" y="34"/>
                  </a:lnTo>
                  <a:lnTo>
                    <a:pt x="199" y="31"/>
                  </a:lnTo>
                  <a:lnTo>
                    <a:pt x="201" y="29"/>
                  </a:lnTo>
                  <a:lnTo>
                    <a:pt x="203" y="29"/>
                  </a:lnTo>
                  <a:lnTo>
                    <a:pt x="203" y="27"/>
                  </a:lnTo>
                  <a:lnTo>
                    <a:pt x="203" y="24"/>
                  </a:lnTo>
                  <a:lnTo>
                    <a:pt x="203" y="22"/>
                  </a:lnTo>
                  <a:lnTo>
                    <a:pt x="196" y="17"/>
                  </a:lnTo>
                  <a:lnTo>
                    <a:pt x="192" y="17"/>
                  </a:lnTo>
                  <a:lnTo>
                    <a:pt x="189" y="15"/>
                  </a:lnTo>
                  <a:lnTo>
                    <a:pt x="189" y="12"/>
                  </a:lnTo>
                  <a:lnTo>
                    <a:pt x="189" y="5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75" y="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F522ACBA-6A18-7943-D1EE-B20979C19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823" y="2515133"/>
              <a:ext cx="279975" cy="297607"/>
            </a:xfrm>
            <a:custGeom>
              <a:avLst/>
              <a:gdLst>
                <a:gd name="T0" fmla="*/ 5 w 192"/>
                <a:gd name="T1" fmla="*/ 127 h 220"/>
                <a:gd name="T2" fmla="*/ 7 w 192"/>
                <a:gd name="T3" fmla="*/ 134 h 220"/>
                <a:gd name="T4" fmla="*/ 14 w 192"/>
                <a:gd name="T5" fmla="*/ 146 h 220"/>
                <a:gd name="T6" fmla="*/ 28 w 192"/>
                <a:gd name="T7" fmla="*/ 168 h 220"/>
                <a:gd name="T8" fmla="*/ 33 w 192"/>
                <a:gd name="T9" fmla="*/ 175 h 220"/>
                <a:gd name="T10" fmla="*/ 33 w 192"/>
                <a:gd name="T11" fmla="*/ 177 h 220"/>
                <a:gd name="T12" fmla="*/ 40 w 192"/>
                <a:gd name="T13" fmla="*/ 187 h 220"/>
                <a:gd name="T14" fmla="*/ 47 w 192"/>
                <a:gd name="T15" fmla="*/ 187 h 220"/>
                <a:gd name="T16" fmla="*/ 54 w 192"/>
                <a:gd name="T17" fmla="*/ 184 h 220"/>
                <a:gd name="T18" fmla="*/ 59 w 192"/>
                <a:gd name="T19" fmla="*/ 189 h 220"/>
                <a:gd name="T20" fmla="*/ 69 w 192"/>
                <a:gd name="T21" fmla="*/ 194 h 220"/>
                <a:gd name="T22" fmla="*/ 76 w 192"/>
                <a:gd name="T23" fmla="*/ 198 h 220"/>
                <a:gd name="T24" fmla="*/ 83 w 192"/>
                <a:gd name="T25" fmla="*/ 201 h 220"/>
                <a:gd name="T26" fmla="*/ 88 w 192"/>
                <a:gd name="T27" fmla="*/ 205 h 220"/>
                <a:gd name="T28" fmla="*/ 92 w 192"/>
                <a:gd name="T29" fmla="*/ 205 h 220"/>
                <a:gd name="T30" fmla="*/ 95 w 192"/>
                <a:gd name="T31" fmla="*/ 210 h 220"/>
                <a:gd name="T32" fmla="*/ 95 w 192"/>
                <a:gd name="T33" fmla="*/ 215 h 220"/>
                <a:gd name="T34" fmla="*/ 90 w 192"/>
                <a:gd name="T35" fmla="*/ 215 h 220"/>
                <a:gd name="T36" fmla="*/ 92 w 192"/>
                <a:gd name="T37" fmla="*/ 217 h 220"/>
                <a:gd name="T38" fmla="*/ 99 w 192"/>
                <a:gd name="T39" fmla="*/ 217 h 220"/>
                <a:gd name="T40" fmla="*/ 121 w 192"/>
                <a:gd name="T41" fmla="*/ 191 h 220"/>
                <a:gd name="T42" fmla="*/ 128 w 192"/>
                <a:gd name="T43" fmla="*/ 194 h 220"/>
                <a:gd name="T44" fmla="*/ 133 w 192"/>
                <a:gd name="T45" fmla="*/ 177 h 220"/>
                <a:gd name="T46" fmla="*/ 135 w 192"/>
                <a:gd name="T47" fmla="*/ 172 h 220"/>
                <a:gd name="T48" fmla="*/ 147 w 192"/>
                <a:gd name="T49" fmla="*/ 156 h 220"/>
                <a:gd name="T50" fmla="*/ 175 w 192"/>
                <a:gd name="T51" fmla="*/ 120 h 220"/>
                <a:gd name="T52" fmla="*/ 180 w 192"/>
                <a:gd name="T53" fmla="*/ 106 h 220"/>
                <a:gd name="T54" fmla="*/ 185 w 192"/>
                <a:gd name="T55" fmla="*/ 94 h 220"/>
                <a:gd name="T56" fmla="*/ 185 w 192"/>
                <a:gd name="T57" fmla="*/ 90 h 220"/>
                <a:gd name="T58" fmla="*/ 189 w 192"/>
                <a:gd name="T59" fmla="*/ 82 h 220"/>
                <a:gd name="T60" fmla="*/ 185 w 192"/>
                <a:gd name="T61" fmla="*/ 68 h 220"/>
                <a:gd name="T62" fmla="*/ 187 w 192"/>
                <a:gd name="T63" fmla="*/ 66 h 220"/>
                <a:gd name="T64" fmla="*/ 192 w 192"/>
                <a:gd name="T65" fmla="*/ 63 h 220"/>
                <a:gd name="T66" fmla="*/ 189 w 192"/>
                <a:gd name="T67" fmla="*/ 54 h 220"/>
                <a:gd name="T68" fmla="*/ 189 w 192"/>
                <a:gd name="T69" fmla="*/ 42 h 220"/>
                <a:gd name="T70" fmla="*/ 170 w 192"/>
                <a:gd name="T71" fmla="*/ 21 h 220"/>
                <a:gd name="T72" fmla="*/ 144 w 192"/>
                <a:gd name="T73" fmla="*/ 0 h 220"/>
                <a:gd name="T74" fmla="*/ 137 w 192"/>
                <a:gd name="T75" fmla="*/ 7 h 220"/>
                <a:gd name="T76" fmla="*/ 116 w 192"/>
                <a:gd name="T77" fmla="*/ 28 h 220"/>
                <a:gd name="T78" fmla="*/ 99 w 192"/>
                <a:gd name="T79" fmla="*/ 42 h 220"/>
                <a:gd name="T80" fmla="*/ 90 w 192"/>
                <a:gd name="T81" fmla="*/ 56 h 220"/>
                <a:gd name="T82" fmla="*/ 78 w 192"/>
                <a:gd name="T83" fmla="*/ 78 h 220"/>
                <a:gd name="T84" fmla="*/ 69 w 192"/>
                <a:gd name="T85" fmla="*/ 104 h 220"/>
                <a:gd name="T86" fmla="*/ 57 w 192"/>
                <a:gd name="T87" fmla="*/ 125 h 220"/>
                <a:gd name="T88" fmla="*/ 52 w 192"/>
                <a:gd name="T89" fmla="*/ 137 h 220"/>
                <a:gd name="T90" fmla="*/ 50 w 192"/>
                <a:gd name="T91" fmla="*/ 139 h 220"/>
                <a:gd name="T92" fmla="*/ 43 w 192"/>
                <a:gd name="T93" fmla="*/ 137 h 220"/>
                <a:gd name="T94" fmla="*/ 40 w 192"/>
                <a:gd name="T95" fmla="*/ 134 h 220"/>
                <a:gd name="T96" fmla="*/ 31 w 192"/>
                <a:gd name="T97" fmla="*/ 130 h 220"/>
                <a:gd name="T98" fmla="*/ 31 w 192"/>
                <a:gd name="T99" fmla="*/ 125 h 220"/>
                <a:gd name="T100" fmla="*/ 21 w 192"/>
                <a:gd name="T101" fmla="*/ 118 h 220"/>
                <a:gd name="T102" fmla="*/ 17 w 192"/>
                <a:gd name="T103" fmla="*/ 123 h 220"/>
                <a:gd name="T104" fmla="*/ 12 w 192"/>
                <a:gd name="T105" fmla="*/ 118 h 220"/>
                <a:gd name="T106" fmla="*/ 2 w 192"/>
                <a:gd name="T107" fmla="*/ 1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2" h="220">
                  <a:moveTo>
                    <a:pt x="2" y="123"/>
                  </a:moveTo>
                  <a:lnTo>
                    <a:pt x="5" y="125"/>
                  </a:lnTo>
                  <a:lnTo>
                    <a:pt x="5" y="127"/>
                  </a:lnTo>
                  <a:lnTo>
                    <a:pt x="2" y="130"/>
                  </a:lnTo>
                  <a:lnTo>
                    <a:pt x="2" y="132"/>
                  </a:lnTo>
                  <a:lnTo>
                    <a:pt x="7" y="134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4" y="146"/>
                  </a:lnTo>
                  <a:lnTo>
                    <a:pt x="21" y="158"/>
                  </a:lnTo>
                  <a:lnTo>
                    <a:pt x="26" y="168"/>
                  </a:lnTo>
                  <a:lnTo>
                    <a:pt x="28" y="168"/>
                  </a:lnTo>
                  <a:lnTo>
                    <a:pt x="28" y="170"/>
                  </a:lnTo>
                  <a:lnTo>
                    <a:pt x="31" y="172"/>
                  </a:lnTo>
                  <a:lnTo>
                    <a:pt x="33" y="175"/>
                  </a:lnTo>
                  <a:lnTo>
                    <a:pt x="33" y="175"/>
                  </a:lnTo>
                  <a:lnTo>
                    <a:pt x="33" y="177"/>
                  </a:lnTo>
                  <a:lnTo>
                    <a:pt x="33" y="177"/>
                  </a:lnTo>
                  <a:lnTo>
                    <a:pt x="35" y="179"/>
                  </a:lnTo>
                  <a:lnTo>
                    <a:pt x="40" y="187"/>
                  </a:lnTo>
                  <a:lnTo>
                    <a:pt x="40" y="187"/>
                  </a:lnTo>
                  <a:lnTo>
                    <a:pt x="43" y="189"/>
                  </a:lnTo>
                  <a:lnTo>
                    <a:pt x="43" y="189"/>
                  </a:lnTo>
                  <a:lnTo>
                    <a:pt x="47" y="187"/>
                  </a:lnTo>
                  <a:lnTo>
                    <a:pt x="50" y="184"/>
                  </a:lnTo>
                  <a:lnTo>
                    <a:pt x="50" y="184"/>
                  </a:lnTo>
                  <a:lnTo>
                    <a:pt x="54" y="184"/>
                  </a:lnTo>
                  <a:lnTo>
                    <a:pt x="54" y="184"/>
                  </a:lnTo>
                  <a:lnTo>
                    <a:pt x="57" y="187"/>
                  </a:lnTo>
                  <a:lnTo>
                    <a:pt x="59" y="189"/>
                  </a:lnTo>
                  <a:lnTo>
                    <a:pt x="66" y="194"/>
                  </a:lnTo>
                  <a:lnTo>
                    <a:pt x="66" y="196"/>
                  </a:lnTo>
                  <a:lnTo>
                    <a:pt x="69" y="194"/>
                  </a:lnTo>
                  <a:lnTo>
                    <a:pt x="71" y="194"/>
                  </a:lnTo>
                  <a:lnTo>
                    <a:pt x="73" y="194"/>
                  </a:lnTo>
                  <a:lnTo>
                    <a:pt x="76" y="198"/>
                  </a:lnTo>
                  <a:lnTo>
                    <a:pt x="78" y="201"/>
                  </a:lnTo>
                  <a:lnTo>
                    <a:pt x="80" y="201"/>
                  </a:lnTo>
                  <a:lnTo>
                    <a:pt x="83" y="201"/>
                  </a:lnTo>
                  <a:lnTo>
                    <a:pt x="85" y="203"/>
                  </a:lnTo>
                  <a:lnTo>
                    <a:pt x="88" y="203"/>
                  </a:lnTo>
                  <a:lnTo>
                    <a:pt x="88" y="205"/>
                  </a:lnTo>
                  <a:lnTo>
                    <a:pt x="90" y="208"/>
                  </a:lnTo>
                  <a:lnTo>
                    <a:pt x="90" y="205"/>
                  </a:lnTo>
                  <a:lnTo>
                    <a:pt x="92" y="205"/>
                  </a:lnTo>
                  <a:lnTo>
                    <a:pt x="95" y="205"/>
                  </a:lnTo>
                  <a:lnTo>
                    <a:pt x="97" y="208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5" y="213"/>
                  </a:lnTo>
                  <a:lnTo>
                    <a:pt x="95" y="215"/>
                  </a:lnTo>
                  <a:lnTo>
                    <a:pt x="92" y="215"/>
                  </a:lnTo>
                  <a:lnTo>
                    <a:pt x="92" y="215"/>
                  </a:lnTo>
                  <a:lnTo>
                    <a:pt x="90" y="215"/>
                  </a:lnTo>
                  <a:lnTo>
                    <a:pt x="90" y="217"/>
                  </a:lnTo>
                  <a:lnTo>
                    <a:pt x="92" y="220"/>
                  </a:lnTo>
                  <a:lnTo>
                    <a:pt x="92" y="217"/>
                  </a:lnTo>
                  <a:lnTo>
                    <a:pt x="97" y="215"/>
                  </a:lnTo>
                  <a:lnTo>
                    <a:pt x="99" y="217"/>
                  </a:lnTo>
                  <a:lnTo>
                    <a:pt x="99" y="217"/>
                  </a:lnTo>
                  <a:lnTo>
                    <a:pt x="106" y="208"/>
                  </a:lnTo>
                  <a:lnTo>
                    <a:pt x="114" y="201"/>
                  </a:lnTo>
                  <a:lnTo>
                    <a:pt x="121" y="191"/>
                  </a:lnTo>
                  <a:lnTo>
                    <a:pt x="123" y="187"/>
                  </a:lnTo>
                  <a:lnTo>
                    <a:pt x="123" y="194"/>
                  </a:lnTo>
                  <a:lnTo>
                    <a:pt x="128" y="194"/>
                  </a:lnTo>
                  <a:lnTo>
                    <a:pt x="128" y="187"/>
                  </a:lnTo>
                  <a:lnTo>
                    <a:pt x="123" y="187"/>
                  </a:lnTo>
                  <a:lnTo>
                    <a:pt x="133" y="177"/>
                  </a:lnTo>
                  <a:lnTo>
                    <a:pt x="133" y="175"/>
                  </a:lnTo>
                  <a:lnTo>
                    <a:pt x="133" y="175"/>
                  </a:lnTo>
                  <a:lnTo>
                    <a:pt x="135" y="172"/>
                  </a:lnTo>
                  <a:lnTo>
                    <a:pt x="140" y="168"/>
                  </a:lnTo>
                  <a:lnTo>
                    <a:pt x="147" y="156"/>
                  </a:lnTo>
                  <a:lnTo>
                    <a:pt x="147" y="156"/>
                  </a:lnTo>
                  <a:lnTo>
                    <a:pt x="149" y="153"/>
                  </a:lnTo>
                  <a:lnTo>
                    <a:pt x="175" y="120"/>
                  </a:lnTo>
                  <a:lnTo>
                    <a:pt x="175" y="120"/>
                  </a:lnTo>
                  <a:lnTo>
                    <a:pt x="180" y="113"/>
                  </a:lnTo>
                  <a:lnTo>
                    <a:pt x="180" y="113"/>
                  </a:lnTo>
                  <a:lnTo>
                    <a:pt x="180" y="106"/>
                  </a:lnTo>
                  <a:lnTo>
                    <a:pt x="182" y="106"/>
                  </a:lnTo>
                  <a:lnTo>
                    <a:pt x="182" y="106"/>
                  </a:lnTo>
                  <a:lnTo>
                    <a:pt x="185" y="94"/>
                  </a:lnTo>
                  <a:lnTo>
                    <a:pt x="185" y="92"/>
                  </a:lnTo>
                  <a:lnTo>
                    <a:pt x="185" y="90"/>
                  </a:lnTo>
                  <a:lnTo>
                    <a:pt x="185" y="90"/>
                  </a:lnTo>
                  <a:lnTo>
                    <a:pt x="185" y="85"/>
                  </a:lnTo>
                  <a:lnTo>
                    <a:pt x="187" y="85"/>
                  </a:lnTo>
                  <a:lnTo>
                    <a:pt x="189" y="82"/>
                  </a:lnTo>
                  <a:lnTo>
                    <a:pt x="187" y="80"/>
                  </a:lnTo>
                  <a:lnTo>
                    <a:pt x="185" y="75"/>
                  </a:lnTo>
                  <a:lnTo>
                    <a:pt x="185" y="68"/>
                  </a:lnTo>
                  <a:lnTo>
                    <a:pt x="185" y="63"/>
                  </a:lnTo>
                  <a:lnTo>
                    <a:pt x="185" y="63"/>
                  </a:lnTo>
                  <a:lnTo>
                    <a:pt x="187" y="66"/>
                  </a:lnTo>
                  <a:lnTo>
                    <a:pt x="189" y="66"/>
                  </a:lnTo>
                  <a:lnTo>
                    <a:pt x="189" y="63"/>
                  </a:lnTo>
                  <a:lnTo>
                    <a:pt x="192" y="63"/>
                  </a:lnTo>
                  <a:lnTo>
                    <a:pt x="192" y="63"/>
                  </a:lnTo>
                  <a:lnTo>
                    <a:pt x="192" y="56"/>
                  </a:lnTo>
                  <a:lnTo>
                    <a:pt x="189" y="54"/>
                  </a:lnTo>
                  <a:lnTo>
                    <a:pt x="189" y="52"/>
                  </a:lnTo>
                  <a:lnTo>
                    <a:pt x="189" y="47"/>
                  </a:lnTo>
                  <a:lnTo>
                    <a:pt x="189" y="42"/>
                  </a:lnTo>
                  <a:lnTo>
                    <a:pt x="192" y="35"/>
                  </a:lnTo>
                  <a:lnTo>
                    <a:pt x="192" y="35"/>
                  </a:lnTo>
                  <a:lnTo>
                    <a:pt x="170" y="21"/>
                  </a:lnTo>
                  <a:lnTo>
                    <a:pt x="163" y="14"/>
                  </a:lnTo>
                  <a:lnTo>
                    <a:pt x="151" y="4"/>
                  </a:lnTo>
                  <a:lnTo>
                    <a:pt x="144" y="0"/>
                  </a:lnTo>
                  <a:lnTo>
                    <a:pt x="142" y="2"/>
                  </a:lnTo>
                  <a:lnTo>
                    <a:pt x="140" y="4"/>
                  </a:lnTo>
                  <a:lnTo>
                    <a:pt x="137" y="7"/>
                  </a:lnTo>
                  <a:lnTo>
                    <a:pt x="125" y="19"/>
                  </a:lnTo>
                  <a:lnTo>
                    <a:pt x="118" y="26"/>
                  </a:lnTo>
                  <a:lnTo>
                    <a:pt x="116" y="28"/>
                  </a:lnTo>
                  <a:lnTo>
                    <a:pt x="104" y="37"/>
                  </a:lnTo>
                  <a:lnTo>
                    <a:pt x="102" y="40"/>
                  </a:lnTo>
                  <a:lnTo>
                    <a:pt x="99" y="42"/>
                  </a:lnTo>
                  <a:lnTo>
                    <a:pt x="92" y="49"/>
                  </a:lnTo>
                  <a:lnTo>
                    <a:pt x="90" y="54"/>
                  </a:lnTo>
                  <a:lnTo>
                    <a:pt x="90" y="56"/>
                  </a:lnTo>
                  <a:lnTo>
                    <a:pt x="88" y="61"/>
                  </a:lnTo>
                  <a:lnTo>
                    <a:pt x="80" y="73"/>
                  </a:lnTo>
                  <a:lnTo>
                    <a:pt x="78" y="78"/>
                  </a:lnTo>
                  <a:lnTo>
                    <a:pt x="76" y="85"/>
                  </a:lnTo>
                  <a:lnTo>
                    <a:pt x="71" y="94"/>
                  </a:lnTo>
                  <a:lnTo>
                    <a:pt x="69" y="104"/>
                  </a:lnTo>
                  <a:lnTo>
                    <a:pt x="64" y="113"/>
                  </a:lnTo>
                  <a:lnTo>
                    <a:pt x="61" y="120"/>
                  </a:lnTo>
                  <a:lnTo>
                    <a:pt x="57" y="125"/>
                  </a:lnTo>
                  <a:lnTo>
                    <a:pt x="52" y="134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0" y="144"/>
                  </a:lnTo>
                  <a:lnTo>
                    <a:pt x="47" y="142"/>
                  </a:lnTo>
                  <a:lnTo>
                    <a:pt x="50" y="139"/>
                  </a:lnTo>
                  <a:lnTo>
                    <a:pt x="47" y="137"/>
                  </a:lnTo>
                  <a:lnTo>
                    <a:pt x="45" y="137"/>
                  </a:lnTo>
                  <a:lnTo>
                    <a:pt x="43" y="137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0" y="134"/>
                  </a:lnTo>
                  <a:lnTo>
                    <a:pt x="40" y="130"/>
                  </a:lnTo>
                  <a:lnTo>
                    <a:pt x="40" y="130"/>
                  </a:lnTo>
                  <a:lnTo>
                    <a:pt x="31" y="130"/>
                  </a:lnTo>
                  <a:lnTo>
                    <a:pt x="33" y="127"/>
                  </a:lnTo>
                  <a:lnTo>
                    <a:pt x="33" y="125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26" y="123"/>
                  </a:lnTo>
                  <a:lnTo>
                    <a:pt x="21" y="118"/>
                  </a:lnTo>
                  <a:lnTo>
                    <a:pt x="19" y="118"/>
                  </a:lnTo>
                  <a:lnTo>
                    <a:pt x="19" y="120"/>
                  </a:lnTo>
                  <a:lnTo>
                    <a:pt x="17" y="123"/>
                  </a:lnTo>
                  <a:lnTo>
                    <a:pt x="9" y="120"/>
                  </a:lnTo>
                  <a:lnTo>
                    <a:pt x="9" y="118"/>
                  </a:lnTo>
                  <a:lnTo>
                    <a:pt x="12" y="118"/>
                  </a:lnTo>
                  <a:lnTo>
                    <a:pt x="12" y="118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2" y="12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1286DDCC-AE8F-F296-5F94-D32D7F788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235" y="3180690"/>
              <a:ext cx="431628" cy="403122"/>
            </a:xfrm>
            <a:custGeom>
              <a:avLst/>
              <a:gdLst>
                <a:gd name="T0" fmla="*/ 104 w 296"/>
                <a:gd name="T1" fmla="*/ 295 h 298"/>
                <a:gd name="T2" fmla="*/ 111 w 296"/>
                <a:gd name="T3" fmla="*/ 291 h 298"/>
                <a:gd name="T4" fmla="*/ 125 w 296"/>
                <a:gd name="T5" fmla="*/ 298 h 298"/>
                <a:gd name="T6" fmla="*/ 177 w 296"/>
                <a:gd name="T7" fmla="*/ 288 h 298"/>
                <a:gd name="T8" fmla="*/ 194 w 296"/>
                <a:gd name="T9" fmla="*/ 277 h 298"/>
                <a:gd name="T10" fmla="*/ 208 w 296"/>
                <a:gd name="T11" fmla="*/ 265 h 298"/>
                <a:gd name="T12" fmla="*/ 227 w 296"/>
                <a:gd name="T13" fmla="*/ 253 h 298"/>
                <a:gd name="T14" fmla="*/ 239 w 296"/>
                <a:gd name="T15" fmla="*/ 246 h 298"/>
                <a:gd name="T16" fmla="*/ 272 w 296"/>
                <a:gd name="T17" fmla="*/ 227 h 298"/>
                <a:gd name="T18" fmla="*/ 279 w 296"/>
                <a:gd name="T19" fmla="*/ 217 h 298"/>
                <a:gd name="T20" fmla="*/ 279 w 296"/>
                <a:gd name="T21" fmla="*/ 213 h 298"/>
                <a:gd name="T22" fmla="*/ 284 w 296"/>
                <a:gd name="T23" fmla="*/ 210 h 298"/>
                <a:gd name="T24" fmla="*/ 296 w 296"/>
                <a:gd name="T25" fmla="*/ 203 h 298"/>
                <a:gd name="T26" fmla="*/ 296 w 296"/>
                <a:gd name="T27" fmla="*/ 198 h 298"/>
                <a:gd name="T28" fmla="*/ 284 w 296"/>
                <a:gd name="T29" fmla="*/ 191 h 298"/>
                <a:gd name="T30" fmla="*/ 286 w 296"/>
                <a:gd name="T31" fmla="*/ 182 h 298"/>
                <a:gd name="T32" fmla="*/ 284 w 296"/>
                <a:gd name="T33" fmla="*/ 172 h 298"/>
                <a:gd name="T34" fmla="*/ 286 w 296"/>
                <a:gd name="T35" fmla="*/ 168 h 298"/>
                <a:gd name="T36" fmla="*/ 282 w 296"/>
                <a:gd name="T37" fmla="*/ 165 h 298"/>
                <a:gd name="T38" fmla="*/ 286 w 296"/>
                <a:gd name="T39" fmla="*/ 154 h 298"/>
                <a:gd name="T40" fmla="*/ 284 w 296"/>
                <a:gd name="T41" fmla="*/ 149 h 298"/>
                <a:gd name="T42" fmla="*/ 282 w 296"/>
                <a:gd name="T43" fmla="*/ 142 h 298"/>
                <a:gd name="T44" fmla="*/ 274 w 296"/>
                <a:gd name="T45" fmla="*/ 132 h 298"/>
                <a:gd name="T46" fmla="*/ 270 w 296"/>
                <a:gd name="T47" fmla="*/ 125 h 298"/>
                <a:gd name="T48" fmla="*/ 270 w 296"/>
                <a:gd name="T49" fmla="*/ 120 h 298"/>
                <a:gd name="T50" fmla="*/ 263 w 296"/>
                <a:gd name="T51" fmla="*/ 113 h 298"/>
                <a:gd name="T52" fmla="*/ 253 w 296"/>
                <a:gd name="T53" fmla="*/ 106 h 298"/>
                <a:gd name="T54" fmla="*/ 244 w 296"/>
                <a:gd name="T55" fmla="*/ 92 h 298"/>
                <a:gd name="T56" fmla="*/ 234 w 296"/>
                <a:gd name="T57" fmla="*/ 78 h 298"/>
                <a:gd name="T58" fmla="*/ 227 w 296"/>
                <a:gd name="T59" fmla="*/ 68 h 298"/>
                <a:gd name="T60" fmla="*/ 220 w 296"/>
                <a:gd name="T61" fmla="*/ 68 h 298"/>
                <a:gd name="T62" fmla="*/ 220 w 296"/>
                <a:gd name="T63" fmla="*/ 59 h 298"/>
                <a:gd name="T64" fmla="*/ 220 w 296"/>
                <a:gd name="T65" fmla="*/ 49 h 298"/>
                <a:gd name="T66" fmla="*/ 218 w 296"/>
                <a:gd name="T67" fmla="*/ 42 h 298"/>
                <a:gd name="T68" fmla="*/ 213 w 296"/>
                <a:gd name="T69" fmla="*/ 33 h 298"/>
                <a:gd name="T70" fmla="*/ 215 w 296"/>
                <a:gd name="T71" fmla="*/ 21 h 298"/>
                <a:gd name="T72" fmla="*/ 215 w 296"/>
                <a:gd name="T73" fmla="*/ 16 h 298"/>
                <a:gd name="T74" fmla="*/ 206 w 296"/>
                <a:gd name="T75" fmla="*/ 14 h 298"/>
                <a:gd name="T76" fmla="*/ 201 w 296"/>
                <a:gd name="T77" fmla="*/ 4 h 298"/>
                <a:gd name="T78" fmla="*/ 194 w 296"/>
                <a:gd name="T79" fmla="*/ 7 h 298"/>
                <a:gd name="T80" fmla="*/ 182 w 296"/>
                <a:gd name="T81" fmla="*/ 0 h 298"/>
                <a:gd name="T82" fmla="*/ 156 w 296"/>
                <a:gd name="T83" fmla="*/ 0 h 298"/>
                <a:gd name="T84" fmla="*/ 135 w 296"/>
                <a:gd name="T85" fmla="*/ 0 h 298"/>
                <a:gd name="T86" fmla="*/ 95 w 296"/>
                <a:gd name="T87" fmla="*/ 0 h 298"/>
                <a:gd name="T88" fmla="*/ 61 w 296"/>
                <a:gd name="T89" fmla="*/ 0 h 298"/>
                <a:gd name="T90" fmla="*/ 61 w 296"/>
                <a:gd name="T91" fmla="*/ 42 h 298"/>
                <a:gd name="T92" fmla="*/ 61 w 296"/>
                <a:gd name="T93" fmla="*/ 64 h 298"/>
                <a:gd name="T94" fmla="*/ 59 w 296"/>
                <a:gd name="T95" fmla="*/ 83 h 298"/>
                <a:gd name="T96" fmla="*/ 59 w 296"/>
                <a:gd name="T97" fmla="*/ 144 h 298"/>
                <a:gd name="T98" fmla="*/ 57 w 296"/>
                <a:gd name="T99" fmla="*/ 213 h 298"/>
                <a:gd name="T100" fmla="*/ 35 w 296"/>
                <a:gd name="T101" fmla="*/ 227 h 298"/>
                <a:gd name="T102" fmla="*/ 0 w 296"/>
                <a:gd name="T103" fmla="*/ 241 h 298"/>
                <a:gd name="T104" fmla="*/ 73 w 296"/>
                <a:gd name="T105" fmla="*/ 29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6" h="298">
                  <a:moveTo>
                    <a:pt x="73" y="295"/>
                  </a:moveTo>
                  <a:lnTo>
                    <a:pt x="83" y="295"/>
                  </a:lnTo>
                  <a:lnTo>
                    <a:pt x="104" y="295"/>
                  </a:lnTo>
                  <a:lnTo>
                    <a:pt x="104" y="291"/>
                  </a:lnTo>
                  <a:lnTo>
                    <a:pt x="104" y="291"/>
                  </a:lnTo>
                  <a:lnTo>
                    <a:pt x="111" y="291"/>
                  </a:lnTo>
                  <a:lnTo>
                    <a:pt x="111" y="298"/>
                  </a:lnTo>
                  <a:lnTo>
                    <a:pt x="118" y="298"/>
                  </a:lnTo>
                  <a:lnTo>
                    <a:pt x="125" y="298"/>
                  </a:lnTo>
                  <a:lnTo>
                    <a:pt x="137" y="298"/>
                  </a:lnTo>
                  <a:lnTo>
                    <a:pt x="163" y="298"/>
                  </a:lnTo>
                  <a:lnTo>
                    <a:pt x="177" y="288"/>
                  </a:lnTo>
                  <a:lnTo>
                    <a:pt x="182" y="284"/>
                  </a:lnTo>
                  <a:lnTo>
                    <a:pt x="189" y="279"/>
                  </a:lnTo>
                  <a:lnTo>
                    <a:pt x="194" y="277"/>
                  </a:lnTo>
                  <a:lnTo>
                    <a:pt x="196" y="274"/>
                  </a:lnTo>
                  <a:lnTo>
                    <a:pt x="206" y="267"/>
                  </a:lnTo>
                  <a:lnTo>
                    <a:pt x="208" y="265"/>
                  </a:lnTo>
                  <a:lnTo>
                    <a:pt x="218" y="260"/>
                  </a:lnTo>
                  <a:lnTo>
                    <a:pt x="227" y="253"/>
                  </a:lnTo>
                  <a:lnTo>
                    <a:pt x="227" y="253"/>
                  </a:lnTo>
                  <a:lnTo>
                    <a:pt x="227" y="253"/>
                  </a:lnTo>
                  <a:lnTo>
                    <a:pt x="237" y="248"/>
                  </a:lnTo>
                  <a:lnTo>
                    <a:pt x="239" y="246"/>
                  </a:lnTo>
                  <a:lnTo>
                    <a:pt x="248" y="243"/>
                  </a:lnTo>
                  <a:lnTo>
                    <a:pt x="267" y="229"/>
                  </a:lnTo>
                  <a:lnTo>
                    <a:pt x="272" y="227"/>
                  </a:lnTo>
                  <a:lnTo>
                    <a:pt x="284" y="217"/>
                  </a:lnTo>
                  <a:lnTo>
                    <a:pt x="279" y="217"/>
                  </a:lnTo>
                  <a:lnTo>
                    <a:pt x="279" y="217"/>
                  </a:lnTo>
                  <a:lnTo>
                    <a:pt x="279" y="217"/>
                  </a:lnTo>
                  <a:lnTo>
                    <a:pt x="279" y="217"/>
                  </a:lnTo>
                  <a:lnTo>
                    <a:pt x="279" y="213"/>
                  </a:lnTo>
                  <a:lnTo>
                    <a:pt x="277" y="213"/>
                  </a:lnTo>
                  <a:lnTo>
                    <a:pt x="277" y="210"/>
                  </a:lnTo>
                  <a:lnTo>
                    <a:pt x="284" y="210"/>
                  </a:lnTo>
                  <a:lnTo>
                    <a:pt x="293" y="210"/>
                  </a:lnTo>
                  <a:lnTo>
                    <a:pt x="293" y="208"/>
                  </a:lnTo>
                  <a:lnTo>
                    <a:pt x="296" y="203"/>
                  </a:lnTo>
                  <a:lnTo>
                    <a:pt x="296" y="201"/>
                  </a:lnTo>
                  <a:lnTo>
                    <a:pt x="296" y="201"/>
                  </a:lnTo>
                  <a:lnTo>
                    <a:pt x="296" y="198"/>
                  </a:lnTo>
                  <a:lnTo>
                    <a:pt x="291" y="198"/>
                  </a:lnTo>
                  <a:lnTo>
                    <a:pt x="291" y="196"/>
                  </a:lnTo>
                  <a:lnTo>
                    <a:pt x="284" y="191"/>
                  </a:lnTo>
                  <a:lnTo>
                    <a:pt x="284" y="189"/>
                  </a:lnTo>
                  <a:lnTo>
                    <a:pt x="286" y="187"/>
                  </a:lnTo>
                  <a:lnTo>
                    <a:pt x="286" y="182"/>
                  </a:lnTo>
                  <a:lnTo>
                    <a:pt x="284" y="177"/>
                  </a:lnTo>
                  <a:lnTo>
                    <a:pt x="284" y="175"/>
                  </a:lnTo>
                  <a:lnTo>
                    <a:pt x="284" y="172"/>
                  </a:lnTo>
                  <a:lnTo>
                    <a:pt x="286" y="170"/>
                  </a:lnTo>
                  <a:lnTo>
                    <a:pt x="289" y="170"/>
                  </a:lnTo>
                  <a:lnTo>
                    <a:pt x="286" y="168"/>
                  </a:lnTo>
                  <a:lnTo>
                    <a:pt x="286" y="168"/>
                  </a:lnTo>
                  <a:lnTo>
                    <a:pt x="284" y="165"/>
                  </a:lnTo>
                  <a:lnTo>
                    <a:pt x="282" y="165"/>
                  </a:lnTo>
                  <a:lnTo>
                    <a:pt x="279" y="158"/>
                  </a:lnTo>
                  <a:lnTo>
                    <a:pt x="282" y="158"/>
                  </a:lnTo>
                  <a:lnTo>
                    <a:pt x="286" y="154"/>
                  </a:lnTo>
                  <a:lnTo>
                    <a:pt x="286" y="151"/>
                  </a:lnTo>
                  <a:lnTo>
                    <a:pt x="286" y="151"/>
                  </a:lnTo>
                  <a:lnTo>
                    <a:pt x="284" y="149"/>
                  </a:lnTo>
                  <a:lnTo>
                    <a:pt x="284" y="146"/>
                  </a:lnTo>
                  <a:lnTo>
                    <a:pt x="284" y="144"/>
                  </a:lnTo>
                  <a:lnTo>
                    <a:pt x="282" y="142"/>
                  </a:lnTo>
                  <a:lnTo>
                    <a:pt x="279" y="139"/>
                  </a:lnTo>
                  <a:lnTo>
                    <a:pt x="274" y="135"/>
                  </a:lnTo>
                  <a:lnTo>
                    <a:pt x="274" y="132"/>
                  </a:lnTo>
                  <a:lnTo>
                    <a:pt x="274" y="130"/>
                  </a:lnTo>
                  <a:lnTo>
                    <a:pt x="272" y="127"/>
                  </a:lnTo>
                  <a:lnTo>
                    <a:pt x="270" y="125"/>
                  </a:lnTo>
                  <a:lnTo>
                    <a:pt x="270" y="123"/>
                  </a:lnTo>
                  <a:lnTo>
                    <a:pt x="270" y="120"/>
                  </a:lnTo>
                  <a:lnTo>
                    <a:pt x="270" y="120"/>
                  </a:lnTo>
                  <a:lnTo>
                    <a:pt x="267" y="118"/>
                  </a:lnTo>
                  <a:lnTo>
                    <a:pt x="265" y="113"/>
                  </a:lnTo>
                  <a:lnTo>
                    <a:pt x="263" y="113"/>
                  </a:lnTo>
                  <a:lnTo>
                    <a:pt x="258" y="111"/>
                  </a:lnTo>
                  <a:lnTo>
                    <a:pt x="258" y="109"/>
                  </a:lnTo>
                  <a:lnTo>
                    <a:pt x="253" y="106"/>
                  </a:lnTo>
                  <a:lnTo>
                    <a:pt x="248" y="104"/>
                  </a:lnTo>
                  <a:lnTo>
                    <a:pt x="246" y="97"/>
                  </a:lnTo>
                  <a:lnTo>
                    <a:pt x="244" y="92"/>
                  </a:lnTo>
                  <a:lnTo>
                    <a:pt x="244" y="90"/>
                  </a:lnTo>
                  <a:lnTo>
                    <a:pt x="234" y="83"/>
                  </a:lnTo>
                  <a:lnTo>
                    <a:pt x="234" y="78"/>
                  </a:lnTo>
                  <a:lnTo>
                    <a:pt x="234" y="75"/>
                  </a:lnTo>
                  <a:lnTo>
                    <a:pt x="232" y="73"/>
                  </a:lnTo>
                  <a:lnTo>
                    <a:pt x="227" y="68"/>
                  </a:lnTo>
                  <a:lnTo>
                    <a:pt x="225" y="68"/>
                  </a:lnTo>
                  <a:lnTo>
                    <a:pt x="222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20" y="59"/>
                  </a:lnTo>
                  <a:lnTo>
                    <a:pt x="220" y="59"/>
                  </a:lnTo>
                  <a:lnTo>
                    <a:pt x="220" y="52"/>
                  </a:lnTo>
                  <a:lnTo>
                    <a:pt x="220" y="49"/>
                  </a:lnTo>
                  <a:lnTo>
                    <a:pt x="220" y="47"/>
                  </a:lnTo>
                  <a:lnTo>
                    <a:pt x="220" y="45"/>
                  </a:lnTo>
                  <a:lnTo>
                    <a:pt x="218" y="42"/>
                  </a:lnTo>
                  <a:lnTo>
                    <a:pt x="215" y="40"/>
                  </a:lnTo>
                  <a:lnTo>
                    <a:pt x="215" y="35"/>
                  </a:lnTo>
                  <a:lnTo>
                    <a:pt x="213" y="33"/>
                  </a:lnTo>
                  <a:lnTo>
                    <a:pt x="215" y="26"/>
                  </a:lnTo>
                  <a:lnTo>
                    <a:pt x="213" y="23"/>
                  </a:lnTo>
                  <a:lnTo>
                    <a:pt x="215" y="21"/>
                  </a:lnTo>
                  <a:lnTo>
                    <a:pt x="215" y="19"/>
                  </a:lnTo>
                  <a:lnTo>
                    <a:pt x="215" y="19"/>
                  </a:lnTo>
                  <a:lnTo>
                    <a:pt x="215" y="16"/>
                  </a:lnTo>
                  <a:lnTo>
                    <a:pt x="213" y="16"/>
                  </a:lnTo>
                  <a:lnTo>
                    <a:pt x="208" y="14"/>
                  </a:lnTo>
                  <a:lnTo>
                    <a:pt x="206" y="14"/>
                  </a:lnTo>
                  <a:lnTo>
                    <a:pt x="203" y="9"/>
                  </a:lnTo>
                  <a:lnTo>
                    <a:pt x="203" y="7"/>
                  </a:lnTo>
                  <a:lnTo>
                    <a:pt x="201" y="4"/>
                  </a:lnTo>
                  <a:lnTo>
                    <a:pt x="199" y="4"/>
                  </a:lnTo>
                  <a:lnTo>
                    <a:pt x="196" y="7"/>
                  </a:lnTo>
                  <a:lnTo>
                    <a:pt x="194" y="7"/>
                  </a:lnTo>
                  <a:lnTo>
                    <a:pt x="194" y="4"/>
                  </a:lnTo>
                  <a:lnTo>
                    <a:pt x="189" y="2"/>
                  </a:lnTo>
                  <a:lnTo>
                    <a:pt x="182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56" y="0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7" y="0"/>
                  </a:lnTo>
                  <a:lnTo>
                    <a:pt x="73" y="0"/>
                  </a:lnTo>
                  <a:lnTo>
                    <a:pt x="61" y="0"/>
                  </a:lnTo>
                  <a:lnTo>
                    <a:pt x="61" y="12"/>
                  </a:lnTo>
                  <a:lnTo>
                    <a:pt x="61" y="28"/>
                  </a:lnTo>
                  <a:lnTo>
                    <a:pt x="61" y="42"/>
                  </a:lnTo>
                  <a:lnTo>
                    <a:pt x="61" y="45"/>
                  </a:lnTo>
                  <a:lnTo>
                    <a:pt x="59" y="59"/>
                  </a:lnTo>
                  <a:lnTo>
                    <a:pt x="61" y="64"/>
                  </a:lnTo>
                  <a:lnTo>
                    <a:pt x="59" y="78"/>
                  </a:lnTo>
                  <a:lnTo>
                    <a:pt x="59" y="80"/>
                  </a:lnTo>
                  <a:lnTo>
                    <a:pt x="59" y="83"/>
                  </a:lnTo>
                  <a:lnTo>
                    <a:pt x="59" y="83"/>
                  </a:lnTo>
                  <a:lnTo>
                    <a:pt x="59" y="104"/>
                  </a:lnTo>
                  <a:lnTo>
                    <a:pt x="59" y="144"/>
                  </a:lnTo>
                  <a:lnTo>
                    <a:pt x="59" y="149"/>
                  </a:lnTo>
                  <a:lnTo>
                    <a:pt x="57" y="177"/>
                  </a:lnTo>
                  <a:lnTo>
                    <a:pt x="57" y="213"/>
                  </a:lnTo>
                  <a:lnTo>
                    <a:pt x="50" y="213"/>
                  </a:lnTo>
                  <a:lnTo>
                    <a:pt x="50" y="227"/>
                  </a:lnTo>
                  <a:lnTo>
                    <a:pt x="35" y="227"/>
                  </a:lnTo>
                  <a:lnTo>
                    <a:pt x="0" y="227"/>
                  </a:lnTo>
                  <a:lnTo>
                    <a:pt x="0" y="236"/>
                  </a:lnTo>
                  <a:lnTo>
                    <a:pt x="0" y="241"/>
                  </a:lnTo>
                  <a:lnTo>
                    <a:pt x="0" y="295"/>
                  </a:lnTo>
                  <a:lnTo>
                    <a:pt x="73" y="295"/>
                  </a:lnTo>
                  <a:lnTo>
                    <a:pt x="73" y="29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0E7DEE0A-99F7-CA5D-B4A1-B15DA5957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046" y="3196924"/>
              <a:ext cx="396632" cy="300313"/>
            </a:xfrm>
            <a:custGeom>
              <a:avLst/>
              <a:gdLst>
                <a:gd name="T0" fmla="*/ 244 w 272"/>
                <a:gd name="T1" fmla="*/ 106 h 222"/>
                <a:gd name="T2" fmla="*/ 229 w 272"/>
                <a:gd name="T3" fmla="*/ 115 h 222"/>
                <a:gd name="T4" fmla="*/ 227 w 272"/>
                <a:gd name="T5" fmla="*/ 106 h 222"/>
                <a:gd name="T6" fmla="*/ 220 w 272"/>
                <a:gd name="T7" fmla="*/ 92 h 222"/>
                <a:gd name="T8" fmla="*/ 222 w 272"/>
                <a:gd name="T9" fmla="*/ 78 h 222"/>
                <a:gd name="T10" fmla="*/ 222 w 272"/>
                <a:gd name="T11" fmla="*/ 66 h 222"/>
                <a:gd name="T12" fmla="*/ 225 w 272"/>
                <a:gd name="T13" fmla="*/ 63 h 222"/>
                <a:gd name="T14" fmla="*/ 225 w 272"/>
                <a:gd name="T15" fmla="*/ 52 h 222"/>
                <a:gd name="T16" fmla="*/ 234 w 272"/>
                <a:gd name="T17" fmla="*/ 42 h 222"/>
                <a:gd name="T18" fmla="*/ 234 w 272"/>
                <a:gd name="T19" fmla="*/ 33 h 222"/>
                <a:gd name="T20" fmla="*/ 118 w 272"/>
                <a:gd name="T21" fmla="*/ 2 h 222"/>
                <a:gd name="T22" fmla="*/ 106 w 272"/>
                <a:gd name="T23" fmla="*/ 2 h 222"/>
                <a:gd name="T24" fmla="*/ 94 w 272"/>
                <a:gd name="T25" fmla="*/ 0 h 222"/>
                <a:gd name="T26" fmla="*/ 87 w 272"/>
                <a:gd name="T27" fmla="*/ 7 h 222"/>
                <a:gd name="T28" fmla="*/ 78 w 272"/>
                <a:gd name="T29" fmla="*/ 4 h 222"/>
                <a:gd name="T30" fmla="*/ 78 w 272"/>
                <a:gd name="T31" fmla="*/ 14 h 222"/>
                <a:gd name="T32" fmla="*/ 71 w 272"/>
                <a:gd name="T33" fmla="*/ 11 h 222"/>
                <a:gd name="T34" fmla="*/ 71 w 272"/>
                <a:gd name="T35" fmla="*/ 16 h 222"/>
                <a:gd name="T36" fmla="*/ 66 w 272"/>
                <a:gd name="T37" fmla="*/ 16 h 222"/>
                <a:gd name="T38" fmla="*/ 57 w 272"/>
                <a:gd name="T39" fmla="*/ 16 h 222"/>
                <a:gd name="T40" fmla="*/ 52 w 272"/>
                <a:gd name="T41" fmla="*/ 9 h 222"/>
                <a:gd name="T42" fmla="*/ 47 w 272"/>
                <a:gd name="T43" fmla="*/ 11 h 222"/>
                <a:gd name="T44" fmla="*/ 40 w 272"/>
                <a:gd name="T45" fmla="*/ 14 h 222"/>
                <a:gd name="T46" fmla="*/ 28 w 272"/>
                <a:gd name="T47" fmla="*/ 4 h 222"/>
                <a:gd name="T48" fmla="*/ 16 w 272"/>
                <a:gd name="T49" fmla="*/ 4 h 222"/>
                <a:gd name="T50" fmla="*/ 12 w 272"/>
                <a:gd name="T51" fmla="*/ 9 h 222"/>
                <a:gd name="T52" fmla="*/ 4 w 272"/>
                <a:gd name="T53" fmla="*/ 40 h 222"/>
                <a:gd name="T54" fmla="*/ 21 w 272"/>
                <a:gd name="T55" fmla="*/ 113 h 222"/>
                <a:gd name="T56" fmla="*/ 49 w 272"/>
                <a:gd name="T57" fmla="*/ 222 h 222"/>
                <a:gd name="T58" fmla="*/ 99 w 272"/>
                <a:gd name="T59" fmla="*/ 201 h 222"/>
                <a:gd name="T60" fmla="*/ 135 w 272"/>
                <a:gd name="T61" fmla="*/ 184 h 222"/>
                <a:gd name="T62" fmla="*/ 163 w 272"/>
                <a:gd name="T63" fmla="*/ 175 h 222"/>
                <a:gd name="T64" fmla="*/ 177 w 272"/>
                <a:gd name="T65" fmla="*/ 184 h 222"/>
                <a:gd name="T66" fmla="*/ 187 w 272"/>
                <a:gd name="T67" fmla="*/ 186 h 222"/>
                <a:gd name="T68" fmla="*/ 175 w 272"/>
                <a:gd name="T69" fmla="*/ 170 h 222"/>
                <a:gd name="T70" fmla="*/ 196 w 272"/>
                <a:gd name="T71" fmla="*/ 163 h 222"/>
                <a:gd name="T72" fmla="*/ 196 w 272"/>
                <a:gd name="T73" fmla="*/ 156 h 222"/>
                <a:gd name="T74" fmla="*/ 201 w 272"/>
                <a:gd name="T75" fmla="*/ 153 h 222"/>
                <a:gd name="T76" fmla="*/ 210 w 272"/>
                <a:gd name="T77" fmla="*/ 160 h 222"/>
                <a:gd name="T78" fmla="*/ 215 w 272"/>
                <a:gd name="T79" fmla="*/ 165 h 222"/>
                <a:gd name="T80" fmla="*/ 220 w 272"/>
                <a:gd name="T81" fmla="*/ 177 h 222"/>
                <a:gd name="T82" fmla="*/ 229 w 272"/>
                <a:gd name="T83" fmla="*/ 186 h 222"/>
                <a:gd name="T84" fmla="*/ 241 w 272"/>
                <a:gd name="T85" fmla="*/ 201 h 222"/>
                <a:gd name="T86" fmla="*/ 241 w 272"/>
                <a:gd name="T87" fmla="*/ 198 h 222"/>
                <a:gd name="T88" fmla="*/ 251 w 272"/>
                <a:gd name="T89" fmla="*/ 205 h 222"/>
                <a:gd name="T90" fmla="*/ 253 w 272"/>
                <a:gd name="T91" fmla="*/ 198 h 222"/>
                <a:gd name="T92" fmla="*/ 251 w 272"/>
                <a:gd name="T93" fmla="*/ 189 h 222"/>
                <a:gd name="T94" fmla="*/ 263 w 272"/>
                <a:gd name="T95" fmla="*/ 182 h 222"/>
                <a:gd name="T96" fmla="*/ 267 w 272"/>
                <a:gd name="T97" fmla="*/ 170 h 222"/>
                <a:gd name="T98" fmla="*/ 267 w 272"/>
                <a:gd name="T99" fmla="*/ 160 h 222"/>
                <a:gd name="T100" fmla="*/ 255 w 272"/>
                <a:gd name="T101" fmla="*/ 142 h 222"/>
                <a:gd name="T102" fmla="*/ 263 w 272"/>
                <a:gd name="T103" fmla="*/ 127 h 222"/>
                <a:gd name="T104" fmla="*/ 267 w 272"/>
                <a:gd name="T105" fmla="*/ 115 h 222"/>
                <a:gd name="T106" fmla="*/ 270 w 272"/>
                <a:gd name="T107" fmla="*/ 99 h 222"/>
                <a:gd name="T108" fmla="*/ 255 w 272"/>
                <a:gd name="T109" fmla="*/ 10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" h="222">
                  <a:moveTo>
                    <a:pt x="255" y="101"/>
                  </a:moveTo>
                  <a:lnTo>
                    <a:pt x="251" y="106"/>
                  </a:lnTo>
                  <a:lnTo>
                    <a:pt x="246" y="106"/>
                  </a:lnTo>
                  <a:lnTo>
                    <a:pt x="244" y="106"/>
                  </a:lnTo>
                  <a:lnTo>
                    <a:pt x="236" y="113"/>
                  </a:lnTo>
                  <a:lnTo>
                    <a:pt x="232" y="118"/>
                  </a:lnTo>
                  <a:lnTo>
                    <a:pt x="232" y="118"/>
                  </a:lnTo>
                  <a:lnTo>
                    <a:pt x="229" y="115"/>
                  </a:lnTo>
                  <a:lnTo>
                    <a:pt x="229" y="115"/>
                  </a:lnTo>
                  <a:lnTo>
                    <a:pt x="229" y="113"/>
                  </a:lnTo>
                  <a:lnTo>
                    <a:pt x="227" y="111"/>
                  </a:lnTo>
                  <a:lnTo>
                    <a:pt x="227" y="106"/>
                  </a:lnTo>
                  <a:lnTo>
                    <a:pt x="225" y="99"/>
                  </a:lnTo>
                  <a:lnTo>
                    <a:pt x="222" y="94"/>
                  </a:lnTo>
                  <a:lnTo>
                    <a:pt x="220" y="94"/>
                  </a:lnTo>
                  <a:lnTo>
                    <a:pt x="220" y="92"/>
                  </a:lnTo>
                  <a:lnTo>
                    <a:pt x="218" y="89"/>
                  </a:lnTo>
                  <a:lnTo>
                    <a:pt x="218" y="87"/>
                  </a:lnTo>
                  <a:lnTo>
                    <a:pt x="220" y="85"/>
                  </a:lnTo>
                  <a:lnTo>
                    <a:pt x="222" y="78"/>
                  </a:lnTo>
                  <a:lnTo>
                    <a:pt x="222" y="73"/>
                  </a:lnTo>
                  <a:lnTo>
                    <a:pt x="222" y="68"/>
                  </a:lnTo>
                  <a:lnTo>
                    <a:pt x="222" y="66"/>
                  </a:lnTo>
                  <a:lnTo>
                    <a:pt x="222" y="66"/>
                  </a:lnTo>
                  <a:lnTo>
                    <a:pt x="222" y="63"/>
                  </a:lnTo>
                  <a:lnTo>
                    <a:pt x="222" y="63"/>
                  </a:lnTo>
                  <a:lnTo>
                    <a:pt x="225" y="63"/>
                  </a:lnTo>
                  <a:lnTo>
                    <a:pt x="225" y="63"/>
                  </a:lnTo>
                  <a:lnTo>
                    <a:pt x="227" y="59"/>
                  </a:lnTo>
                  <a:lnTo>
                    <a:pt x="225" y="56"/>
                  </a:lnTo>
                  <a:lnTo>
                    <a:pt x="225" y="52"/>
                  </a:lnTo>
                  <a:lnTo>
                    <a:pt x="225" y="52"/>
                  </a:lnTo>
                  <a:lnTo>
                    <a:pt x="225" y="49"/>
                  </a:lnTo>
                  <a:lnTo>
                    <a:pt x="229" y="49"/>
                  </a:lnTo>
                  <a:lnTo>
                    <a:pt x="234" y="47"/>
                  </a:lnTo>
                  <a:lnTo>
                    <a:pt x="234" y="42"/>
                  </a:lnTo>
                  <a:lnTo>
                    <a:pt x="236" y="37"/>
                  </a:lnTo>
                  <a:lnTo>
                    <a:pt x="234" y="35"/>
                  </a:lnTo>
                  <a:lnTo>
                    <a:pt x="234" y="35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06" y="26"/>
                  </a:lnTo>
                  <a:lnTo>
                    <a:pt x="125" y="4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3" y="2"/>
                  </a:lnTo>
                  <a:lnTo>
                    <a:pt x="109" y="2"/>
                  </a:lnTo>
                  <a:lnTo>
                    <a:pt x="106" y="2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2" y="2"/>
                  </a:lnTo>
                  <a:lnTo>
                    <a:pt x="90" y="4"/>
                  </a:lnTo>
                  <a:lnTo>
                    <a:pt x="90" y="7"/>
                  </a:lnTo>
                  <a:lnTo>
                    <a:pt x="87" y="7"/>
                  </a:lnTo>
                  <a:lnTo>
                    <a:pt x="85" y="9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4"/>
                  </a:lnTo>
                  <a:lnTo>
                    <a:pt x="78" y="9"/>
                  </a:lnTo>
                  <a:lnTo>
                    <a:pt x="80" y="11"/>
                  </a:lnTo>
                  <a:lnTo>
                    <a:pt x="80" y="11"/>
                  </a:lnTo>
                  <a:lnTo>
                    <a:pt x="78" y="14"/>
                  </a:lnTo>
                  <a:lnTo>
                    <a:pt x="78" y="16"/>
                  </a:lnTo>
                  <a:lnTo>
                    <a:pt x="75" y="16"/>
                  </a:lnTo>
                  <a:lnTo>
                    <a:pt x="73" y="14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1" y="18"/>
                  </a:lnTo>
                  <a:lnTo>
                    <a:pt x="68" y="18"/>
                  </a:lnTo>
                  <a:lnTo>
                    <a:pt x="66" y="16"/>
                  </a:lnTo>
                  <a:lnTo>
                    <a:pt x="64" y="16"/>
                  </a:lnTo>
                  <a:lnTo>
                    <a:pt x="61" y="14"/>
                  </a:lnTo>
                  <a:lnTo>
                    <a:pt x="59" y="16"/>
                  </a:lnTo>
                  <a:lnTo>
                    <a:pt x="57" y="16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4" y="11"/>
                  </a:lnTo>
                  <a:lnTo>
                    <a:pt x="52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7" y="11"/>
                  </a:lnTo>
                  <a:lnTo>
                    <a:pt x="47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0" y="14"/>
                  </a:lnTo>
                  <a:lnTo>
                    <a:pt x="33" y="11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6" y="7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7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40"/>
                  </a:lnTo>
                  <a:lnTo>
                    <a:pt x="9" y="66"/>
                  </a:lnTo>
                  <a:lnTo>
                    <a:pt x="16" y="99"/>
                  </a:lnTo>
                  <a:lnTo>
                    <a:pt x="21" y="113"/>
                  </a:lnTo>
                  <a:lnTo>
                    <a:pt x="21" y="113"/>
                  </a:lnTo>
                  <a:lnTo>
                    <a:pt x="23" y="123"/>
                  </a:lnTo>
                  <a:lnTo>
                    <a:pt x="23" y="127"/>
                  </a:lnTo>
                  <a:lnTo>
                    <a:pt x="33" y="160"/>
                  </a:lnTo>
                  <a:lnTo>
                    <a:pt x="49" y="222"/>
                  </a:lnTo>
                  <a:lnTo>
                    <a:pt x="54" y="220"/>
                  </a:lnTo>
                  <a:lnTo>
                    <a:pt x="68" y="212"/>
                  </a:lnTo>
                  <a:lnTo>
                    <a:pt x="99" y="201"/>
                  </a:lnTo>
                  <a:lnTo>
                    <a:pt x="99" y="201"/>
                  </a:lnTo>
                  <a:lnTo>
                    <a:pt x="106" y="208"/>
                  </a:lnTo>
                  <a:lnTo>
                    <a:pt x="116" y="198"/>
                  </a:lnTo>
                  <a:lnTo>
                    <a:pt x="111" y="194"/>
                  </a:lnTo>
                  <a:lnTo>
                    <a:pt x="135" y="184"/>
                  </a:lnTo>
                  <a:lnTo>
                    <a:pt x="156" y="175"/>
                  </a:lnTo>
                  <a:lnTo>
                    <a:pt x="158" y="175"/>
                  </a:lnTo>
                  <a:lnTo>
                    <a:pt x="161" y="175"/>
                  </a:lnTo>
                  <a:lnTo>
                    <a:pt x="163" y="175"/>
                  </a:lnTo>
                  <a:lnTo>
                    <a:pt x="165" y="177"/>
                  </a:lnTo>
                  <a:lnTo>
                    <a:pt x="165" y="177"/>
                  </a:lnTo>
                  <a:lnTo>
                    <a:pt x="168" y="182"/>
                  </a:lnTo>
                  <a:lnTo>
                    <a:pt x="177" y="184"/>
                  </a:lnTo>
                  <a:lnTo>
                    <a:pt x="184" y="186"/>
                  </a:lnTo>
                  <a:lnTo>
                    <a:pt x="187" y="186"/>
                  </a:lnTo>
                  <a:lnTo>
                    <a:pt x="187" y="186"/>
                  </a:lnTo>
                  <a:lnTo>
                    <a:pt x="187" y="186"/>
                  </a:lnTo>
                  <a:lnTo>
                    <a:pt x="182" y="179"/>
                  </a:lnTo>
                  <a:lnTo>
                    <a:pt x="182" y="179"/>
                  </a:lnTo>
                  <a:lnTo>
                    <a:pt x="180" y="177"/>
                  </a:lnTo>
                  <a:lnTo>
                    <a:pt x="175" y="170"/>
                  </a:lnTo>
                  <a:lnTo>
                    <a:pt x="189" y="158"/>
                  </a:lnTo>
                  <a:lnTo>
                    <a:pt x="194" y="163"/>
                  </a:lnTo>
                  <a:lnTo>
                    <a:pt x="194" y="163"/>
                  </a:lnTo>
                  <a:lnTo>
                    <a:pt x="196" y="163"/>
                  </a:lnTo>
                  <a:lnTo>
                    <a:pt x="196" y="163"/>
                  </a:lnTo>
                  <a:lnTo>
                    <a:pt x="199" y="160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6" y="153"/>
                  </a:lnTo>
                  <a:lnTo>
                    <a:pt x="196" y="153"/>
                  </a:lnTo>
                  <a:lnTo>
                    <a:pt x="199" y="153"/>
                  </a:lnTo>
                  <a:lnTo>
                    <a:pt x="201" y="153"/>
                  </a:lnTo>
                  <a:lnTo>
                    <a:pt x="208" y="153"/>
                  </a:lnTo>
                  <a:lnTo>
                    <a:pt x="210" y="156"/>
                  </a:lnTo>
                  <a:lnTo>
                    <a:pt x="210" y="160"/>
                  </a:lnTo>
                  <a:lnTo>
                    <a:pt x="210" y="160"/>
                  </a:lnTo>
                  <a:lnTo>
                    <a:pt x="213" y="160"/>
                  </a:lnTo>
                  <a:lnTo>
                    <a:pt x="213" y="160"/>
                  </a:lnTo>
                  <a:lnTo>
                    <a:pt x="215" y="160"/>
                  </a:lnTo>
                  <a:lnTo>
                    <a:pt x="215" y="165"/>
                  </a:lnTo>
                  <a:lnTo>
                    <a:pt x="213" y="168"/>
                  </a:lnTo>
                  <a:lnTo>
                    <a:pt x="215" y="170"/>
                  </a:lnTo>
                  <a:lnTo>
                    <a:pt x="218" y="172"/>
                  </a:lnTo>
                  <a:lnTo>
                    <a:pt x="220" y="177"/>
                  </a:lnTo>
                  <a:lnTo>
                    <a:pt x="220" y="179"/>
                  </a:lnTo>
                  <a:lnTo>
                    <a:pt x="220" y="182"/>
                  </a:lnTo>
                  <a:lnTo>
                    <a:pt x="225" y="184"/>
                  </a:lnTo>
                  <a:lnTo>
                    <a:pt x="229" y="186"/>
                  </a:lnTo>
                  <a:lnTo>
                    <a:pt x="234" y="189"/>
                  </a:lnTo>
                  <a:lnTo>
                    <a:pt x="241" y="198"/>
                  </a:lnTo>
                  <a:lnTo>
                    <a:pt x="239" y="201"/>
                  </a:lnTo>
                  <a:lnTo>
                    <a:pt x="241" y="201"/>
                  </a:lnTo>
                  <a:lnTo>
                    <a:pt x="241" y="201"/>
                  </a:lnTo>
                  <a:lnTo>
                    <a:pt x="244" y="201"/>
                  </a:lnTo>
                  <a:lnTo>
                    <a:pt x="244" y="201"/>
                  </a:lnTo>
                  <a:lnTo>
                    <a:pt x="241" y="198"/>
                  </a:lnTo>
                  <a:lnTo>
                    <a:pt x="241" y="198"/>
                  </a:lnTo>
                  <a:lnTo>
                    <a:pt x="241" y="196"/>
                  </a:lnTo>
                  <a:lnTo>
                    <a:pt x="244" y="198"/>
                  </a:lnTo>
                  <a:lnTo>
                    <a:pt x="251" y="205"/>
                  </a:lnTo>
                  <a:lnTo>
                    <a:pt x="251" y="205"/>
                  </a:lnTo>
                  <a:lnTo>
                    <a:pt x="253" y="205"/>
                  </a:lnTo>
                  <a:lnTo>
                    <a:pt x="253" y="203"/>
                  </a:lnTo>
                  <a:lnTo>
                    <a:pt x="253" y="198"/>
                  </a:lnTo>
                  <a:lnTo>
                    <a:pt x="253" y="196"/>
                  </a:lnTo>
                  <a:lnTo>
                    <a:pt x="253" y="196"/>
                  </a:lnTo>
                  <a:lnTo>
                    <a:pt x="251" y="194"/>
                  </a:lnTo>
                  <a:lnTo>
                    <a:pt x="251" y="189"/>
                  </a:lnTo>
                  <a:lnTo>
                    <a:pt x="255" y="182"/>
                  </a:lnTo>
                  <a:lnTo>
                    <a:pt x="255" y="182"/>
                  </a:lnTo>
                  <a:lnTo>
                    <a:pt x="258" y="182"/>
                  </a:lnTo>
                  <a:lnTo>
                    <a:pt x="263" y="182"/>
                  </a:lnTo>
                  <a:lnTo>
                    <a:pt x="265" y="177"/>
                  </a:lnTo>
                  <a:lnTo>
                    <a:pt x="265" y="177"/>
                  </a:lnTo>
                  <a:lnTo>
                    <a:pt x="265" y="175"/>
                  </a:lnTo>
                  <a:lnTo>
                    <a:pt x="267" y="170"/>
                  </a:lnTo>
                  <a:lnTo>
                    <a:pt x="267" y="168"/>
                  </a:lnTo>
                  <a:lnTo>
                    <a:pt x="267" y="163"/>
                  </a:lnTo>
                  <a:lnTo>
                    <a:pt x="265" y="160"/>
                  </a:lnTo>
                  <a:lnTo>
                    <a:pt x="267" y="160"/>
                  </a:lnTo>
                  <a:lnTo>
                    <a:pt x="267" y="156"/>
                  </a:lnTo>
                  <a:lnTo>
                    <a:pt x="265" y="153"/>
                  </a:lnTo>
                  <a:lnTo>
                    <a:pt x="258" y="146"/>
                  </a:lnTo>
                  <a:lnTo>
                    <a:pt x="255" y="142"/>
                  </a:lnTo>
                  <a:lnTo>
                    <a:pt x="255" y="139"/>
                  </a:lnTo>
                  <a:lnTo>
                    <a:pt x="255" y="137"/>
                  </a:lnTo>
                  <a:lnTo>
                    <a:pt x="258" y="134"/>
                  </a:lnTo>
                  <a:lnTo>
                    <a:pt x="263" y="127"/>
                  </a:lnTo>
                  <a:lnTo>
                    <a:pt x="263" y="120"/>
                  </a:lnTo>
                  <a:lnTo>
                    <a:pt x="265" y="118"/>
                  </a:lnTo>
                  <a:lnTo>
                    <a:pt x="265" y="118"/>
                  </a:lnTo>
                  <a:lnTo>
                    <a:pt x="267" y="115"/>
                  </a:lnTo>
                  <a:lnTo>
                    <a:pt x="270" y="108"/>
                  </a:lnTo>
                  <a:lnTo>
                    <a:pt x="272" y="106"/>
                  </a:lnTo>
                  <a:lnTo>
                    <a:pt x="272" y="104"/>
                  </a:lnTo>
                  <a:lnTo>
                    <a:pt x="270" y="99"/>
                  </a:lnTo>
                  <a:lnTo>
                    <a:pt x="267" y="94"/>
                  </a:lnTo>
                  <a:lnTo>
                    <a:pt x="265" y="92"/>
                  </a:lnTo>
                  <a:lnTo>
                    <a:pt x="263" y="94"/>
                  </a:lnTo>
                  <a:lnTo>
                    <a:pt x="255" y="10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1BADEB2A-F299-E1AB-0AAC-5E6257E4C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8377" y="2546246"/>
              <a:ext cx="466625" cy="461291"/>
            </a:xfrm>
            <a:custGeom>
              <a:avLst/>
              <a:gdLst>
                <a:gd name="T0" fmla="*/ 81 w 320"/>
                <a:gd name="T1" fmla="*/ 10 h 341"/>
                <a:gd name="T2" fmla="*/ 76 w 320"/>
                <a:gd name="T3" fmla="*/ 19 h 341"/>
                <a:gd name="T4" fmla="*/ 81 w 320"/>
                <a:gd name="T5" fmla="*/ 24 h 341"/>
                <a:gd name="T6" fmla="*/ 0 w 320"/>
                <a:gd name="T7" fmla="*/ 55 h 341"/>
                <a:gd name="T8" fmla="*/ 7 w 320"/>
                <a:gd name="T9" fmla="*/ 64 h 341"/>
                <a:gd name="T10" fmla="*/ 12 w 320"/>
                <a:gd name="T11" fmla="*/ 71 h 341"/>
                <a:gd name="T12" fmla="*/ 17 w 320"/>
                <a:gd name="T13" fmla="*/ 83 h 341"/>
                <a:gd name="T14" fmla="*/ 24 w 320"/>
                <a:gd name="T15" fmla="*/ 93 h 341"/>
                <a:gd name="T16" fmla="*/ 29 w 320"/>
                <a:gd name="T17" fmla="*/ 97 h 341"/>
                <a:gd name="T18" fmla="*/ 31 w 320"/>
                <a:gd name="T19" fmla="*/ 109 h 341"/>
                <a:gd name="T20" fmla="*/ 38 w 320"/>
                <a:gd name="T21" fmla="*/ 121 h 341"/>
                <a:gd name="T22" fmla="*/ 41 w 320"/>
                <a:gd name="T23" fmla="*/ 128 h 341"/>
                <a:gd name="T24" fmla="*/ 48 w 320"/>
                <a:gd name="T25" fmla="*/ 140 h 341"/>
                <a:gd name="T26" fmla="*/ 55 w 320"/>
                <a:gd name="T27" fmla="*/ 149 h 341"/>
                <a:gd name="T28" fmla="*/ 62 w 320"/>
                <a:gd name="T29" fmla="*/ 161 h 341"/>
                <a:gd name="T30" fmla="*/ 69 w 320"/>
                <a:gd name="T31" fmla="*/ 166 h 341"/>
                <a:gd name="T32" fmla="*/ 78 w 320"/>
                <a:gd name="T33" fmla="*/ 175 h 341"/>
                <a:gd name="T34" fmla="*/ 83 w 320"/>
                <a:gd name="T35" fmla="*/ 185 h 341"/>
                <a:gd name="T36" fmla="*/ 93 w 320"/>
                <a:gd name="T37" fmla="*/ 185 h 341"/>
                <a:gd name="T38" fmla="*/ 95 w 320"/>
                <a:gd name="T39" fmla="*/ 192 h 341"/>
                <a:gd name="T40" fmla="*/ 88 w 320"/>
                <a:gd name="T41" fmla="*/ 201 h 341"/>
                <a:gd name="T42" fmla="*/ 88 w 320"/>
                <a:gd name="T43" fmla="*/ 208 h 341"/>
                <a:gd name="T44" fmla="*/ 88 w 320"/>
                <a:gd name="T45" fmla="*/ 218 h 341"/>
                <a:gd name="T46" fmla="*/ 88 w 320"/>
                <a:gd name="T47" fmla="*/ 230 h 341"/>
                <a:gd name="T48" fmla="*/ 90 w 320"/>
                <a:gd name="T49" fmla="*/ 246 h 341"/>
                <a:gd name="T50" fmla="*/ 104 w 320"/>
                <a:gd name="T51" fmla="*/ 256 h 341"/>
                <a:gd name="T52" fmla="*/ 102 w 320"/>
                <a:gd name="T53" fmla="*/ 263 h 341"/>
                <a:gd name="T54" fmla="*/ 102 w 320"/>
                <a:gd name="T55" fmla="*/ 268 h 341"/>
                <a:gd name="T56" fmla="*/ 107 w 320"/>
                <a:gd name="T57" fmla="*/ 275 h 341"/>
                <a:gd name="T58" fmla="*/ 114 w 320"/>
                <a:gd name="T59" fmla="*/ 287 h 341"/>
                <a:gd name="T60" fmla="*/ 114 w 320"/>
                <a:gd name="T61" fmla="*/ 301 h 341"/>
                <a:gd name="T62" fmla="*/ 116 w 320"/>
                <a:gd name="T63" fmla="*/ 305 h 341"/>
                <a:gd name="T64" fmla="*/ 128 w 320"/>
                <a:gd name="T65" fmla="*/ 301 h 341"/>
                <a:gd name="T66" fmla="*/ 135 w 320"/>
                <a:gd name="T67" fmla="*/ 305 h 341"/>
                <a:gd name="T68" fmla="*/ 131 w 320"/>
                <a:gd name="T69" fmla="*/ 310 h 341"/>
                <a:gd name="T70" fmla="*/ 131 w 320"/>
                <a:gd name="T71" fmla="*/ 313 h 341"/>
                <a:gd name="T72" fmla="*/ 128 w 320"/>
                <a:gd name="T73" fmla="*/ 322 h 341"/>
                <a:gd name="T74" fmla="*/ 135 w 320"/>
                <a:gd name="T75" fmla="*/ 317 h 341"/>
                <a:gd name="T76" fmla="*/ 142 w 320"/>
                <a:gd name="T77" fmla="*/ 315 h 341"/>
                <a:gd name="T78" fmla="*/ 154 w 320"/>
                <a:gd name="T79" fmla="*/ 313 h 341"/>
                <a:gd name="T80" fmla="*/ 157 w 320"/>
                <a:gd name="T81" fmla="*/ 320 h 341"/>
                <a:gd name="T82" fmla="*/ 161 w 320"/>
                <a:gd name="T83" fmla="*/ 324 h 341"/>
                <a:gd name="T84" fmla="*/ 166 w 320"/>
                <a:gd name="T85" fmla="*/ 327 h 341"/>
                <a:gd name="T86" fmla="*/ 166 w 320"/>
                <a:gd name="T87" fmla="*/ 334 h 341"/>
                <a:gd name="T88" fmla="*/ 273 w 320"/>
                <a:gd name="T89" fmla="*/ 249 h 341"/>
                <a:gd name="T90" fmla="*/ 275 w 320"/>
                <a:gd name="T91" fmla="*/ 249 h 341"/>
                <a:gd name="T92" fmla="*/ 296 w 320"/>
                <a:gd name="T93" fmla="*/ 230 h 341"/>
                <a:gd name="T94" fmla="*/ 289 w 320"/>
                <a:gd name="T95" fmla="*/ 185 h 341"/>
                <a:gd name="T96" fmla="*/ 284 w 320"/>
                <a:gd name="T97" fmla="*/ 142 h 341"/>
                <a:gd name="T98" fmla="*/ 284 w 320"/>
                <a:gd name="T99" fmla="*/ 119 h 341"/>
                <a:gd name="T100" fmla="*/ 303 w 320"/>
                <a:gd name="T101" fmla="*/ 116 h 341"/>
                <a:gd name="T102" fmla="*/ 320 w 320"/>
                <a:gd name="T103" fmla="*/ 81 h 341"/>
                <a:gd name="T104" fmla="*/ 308 w 320"/>
                <a:gd name="T105" fmla="*/ 71 h 341"/>
                <a:gd name="T106" fmla="*/ 294 w 320"/>
                <a:gd name="T107" fmla="*/ 64 h 341"/>
                <a:gd name="T108" fmla="*/ 284 w 320"/>
                <a:gd name="T109" fmla="*/ 59 h 341"/>
                <a:gd name="T110" fmla="*/ 268 w 320"/>
                <a:gd name="T111" fmla="*/ 55 h 341"/>
                <a:gd name="T112" fmla="*/ 256 w 320"/>
                <a:gd name="T113" fmla="*/ 43 h 341"/>
                <a:gd name="T114" fmla="*/ 197 w 320"/>
                <a:gd name="T115" fmla="*/ 50 h 341"/>
                <a:gd name="T116" fmla="*/ 86 w 320"/>
                <a:gd name="T117" fmla="*/ 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0" h="341">
                  <a:moveTo>
                    <a:pt x="86" y="5"/>
                  </a:moveTo>
                  <a:lnTo>
                    <a:pt x="86" y="7"/>
                  </a:lnTo>
                  <a:lnTo>
                    <a:pt x="81" y="7"/>
                  </a:lnTo>
                  <a:lnTo>
                    <a:pt x="81" y="10"/>
                  </a:lnTo>
                  <a:lnTo>
                    <a:pt x="81" y="14"/>
                  </a:lnTo>
                  <a:lnTo>
                    <a:pt x="76" y="14"/>
                  </a:lnTo>
                  <a:lnTo>
                    <a:pt x="76" y="19"/>
                  </a:lnTo>
                  <a:lnTo>
                    <a:pt x="76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81" y="22"/>
                  </a:lnTo>
                  <a:lnTo>
                    <a:pt x="81" y="24"/>
                  </a:lnTo>
                  <a:lnTo>
                    <a:pt x="78" y="24"/>
                  </a:lnTo>
                  <a:lnTo>
                    <a:pt x="26" y="43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7" y="67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2" y="71"/>
                  </a:lnTo>
                  <a:lnTo>
                    <a:pt x="12" y="74"/>
                  </a:lnTo>
                  <a:lnTo>
                    <a:pt x="17" y="76"/>
                  </a:lnTo>
                  <a:lnTo>
                    <a:pt x="17" y="81"/>
                  </a:lnTo>
                  <a:lnTo>
                    <a:pt x="17" y="83"/>
                  </a:lnTo>
                  <a:lnTo>
                    <a:pt x="22" y="88"/>
                  </a:lnTo>
                  <a:lnTo>
                    <a:pt x="24" y="88"/>
                  </a:lnTo>
                  <a:lnTo>
                    <a:pt x="26" y="90"/>
                  </a:lnTo>
                  <a:lnTo>
                    <a:pt x="24" y="93"/>
                  </a:lnTo>
                  <a:lnTo>
                    <a:pt x="26" y="95"/>
                  </a:lnTo>
                  <a:lnTo>
                    <a:pt x="26" y="95"/>
                  </a:lnTo>
                  <a:lnTo>
                    <a:pt x="26" y="95"/>
                  </a:lnTo>
                  <a:lnTo>
                    <a:pt x="29" y="97"/>
                  </a:lnTo>
                  <a:lnTo>
                    <a:pt x="31" y="102"/>
                  </a:lnTo>
                  <a:lnTo>
                    <a:pt x="31" y="104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3" y="114"/>
                  </a:lnTo>
                  <a:lnTo>
                    <a:pt x="31" y="116"/>
                  </a:lnTo>
                  <a:lnTo>
                    <a:pt x="33" y="119"/>
                  </a:lnTo>
                  <a:lnTo>
                    <a:pt x="38" y="121"/>
                  </a:lnTo>
                  <a:lnTo>
                    <a:pt x="41" y="123"/>
                  </a:lnTo>
                  <a:lnTo>
                    <a:pt x="41" y="128"/>
                  </a:lnTo>
                  <a:lnTo>
                    <a:pt x="41" y="128"/>
                  </a:lnTo>
                  <a:lnTo>
                    <a:pt x="41" y="128"/>
                  </a:lnTo>
                  <a:lnTo>
                    <a:pt x="41" y="137"/>
                  </a:lnTo>
                  <a:lnTo>
                    <a:pt x="43" y="140"/>
                  </a:lnTo>
                  <a:lnTo>
                    <a:pt x="45" y="140"/>
                  </a:lnTo>
                  <a:lnTo>
                    <a:pt x="48" y="140"/>
                  </a:lnTo>
                  <a:lnTo>
                    <a:pt x="48" y="145"/>
                  </a:lnTo>
                  <a:lnTo>
                    <a:pt x="50" y="147"/>
                  </a:lnTo>
                  <a:lnTo>
                    <a:pt x="52" y="149"/>
                  </a:lnTo>
                  <a:lnTo>
                    <a:pt x="55" y="149"/>
                  </a:lnTo>
                  <a:lnTo>
                    <a:pt x="62" y="159"/>
                  </a:lnTo>
                  <a:lnTo>
                    <a:pt x="62" y="159"/>
                  </a:lnTo>
                  <a:lnTo>
                    <a:pt x="62" y="161"/>
                  </a:lnTo>
                  <a:lnTo>
                    <a:pt x="62" y="161"/>
                  </a:lnTo>
                  <a:lnTo>
                    <a:pt x="67" y="166"/>
                  </a:lnTo>
                  <a:lnTo>
                    <a:pt x="67" y="166"/>
                  </a:lnTo>
                  <a:lnTo>
                    <a:pt x="69" y="166"/>
                  </a:lnTo>
                  <a:lnTo>
                    <a:pt x="69" y="166"/>
                  </a:lnTo>
                  <a:lnTo>
                    <a:pt x="71" y="166"/>
                  </a:lnTo>
                  <a:lnTo>
                    <a:pt x="74" y="173"/>
                  </a:lnTo>
                  <a:lnTo>
                    <a:pt x="76" y="175"/>
                  </a:lnTo>
                  <a:lnTo>
                    <a:pt x="78" y="175"/>
                  </a:lnTo>
                  <a:lnTo>
                    <a:pt x="78" y="178"/>
                  </a:lnTo>
                  <a:lnTo>
                    <a:pt x="81" y="180"/>
                  </a:lnTo>
                  <a:lnTo>
                    <a:pt x="83" y="182"/>
                  </a:lnTo>
                  <a:lnTo>
                    <a:pt x="83" y="185"/>
                  </a:lnTo>
                  <a:lnTo>
                    <a:pt x="88" y="185"/>
                  </a:lnTo>
                  <a:lnTo>
                    <a:pt x="90" y="182"/>
                  </a:lnTo>
                  <a:lnTo>
                    <a:pt x="90" y="182"/>
                  </a:lnTo>
                  <a:lnTo>
                    <a:pt x="93" y="185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0" y="197"/>
                  </a:lnTo>
                  <a:lnTo>
                    <a:pt x="90" y="197"/>
                  </a:lnTo>
                  <a:lnTo>
                    <a:pt x="88" y="201"/>
                  </a:lnTo>
                  <a:lnTo>
                    <a:pt x="88" y="201"/>
                  </a:lnTo>
                  <a:lnTo>
                    <a:pt x="88" y="204"/>
                  </a:lnTo>
                  <a:lnTo>
                    <a:pt x="88" y="206"/>
                  </a:lnTo>
                  <a:lnTo>
                    <a:pt x="88" y="208"/>
                  </a:lnTo>
                  <a:lnTo>
                    <a:pt x="86" y="211"/>
                  </a:lnTo>
                  <a:lnTo>
                    <a:pt x="86" y="213"/>
                  </a:lnTo>
                  <a:lnTo>
                    <a:pt x="86" y="216"/>
                  </a:lnTo>
                  <a:lnTo>
                    <a:pt x="88" y="218"/>
                  </a:lnTo>
                  <a:lnTo>
                    <a:pt x="88" y="220"/>
                  </a:lnTo>
                  <a:lnTo>
                    <a:pt x="90" y="225"/>
                  </a:lnTo>
                  <a:lnTo>
                    <a:pt x="90" y="227"/>
                  </a:lnTo>
                  <a:lnTo>
                    <a:pt x="88" y="230"/>
                  </a:lnTo>
                  <a:lnTo>
                    <a:pt x="88" y="230"/>
                  </a:lnTo>
                  <a:lnTo>
                    <a:pt x="88" y="234"/>
                  </a:lnTo>
                  <a:lnTo>
                    <a:pt x="90" y="239"/>
                  </a:lnTo>
                  <a:lnTo>
                    <a:pt x="90" y="246"/>
                  </a:lnTo>
                  <a:lnTo>
                    <a:pt x="90" y="249"/>
                  </a:lnTo>
                  <a:lnTo>
                    <a:pt x="93" y="251"/>
                  </a:lnTo>
                  <a:lnTo>
                    <a:pt x="97" y="251"/>
                  </a:lnTo>
                  <a:lnTo>
                    <a:pt x="104" y="256"/>
                  </a:lnTo>
                  <a:lnTo>
                    <a:pt x="104" y="258"/>
                  </a:lnTo>
                  <a:lnTo>
                    <a:pt x="104" y="261"/>
                  </a:lnTo>
                  <a:lnTo>
                    <a:pt x="104" y="263"/>
                  </a:lnTo>
                  <a:lnTo>
                    <a:pt x="102" y="263"/>
                  </a:lnTo>
                  <a:lnTo>
                    <a:pt x="100" y="265"/>
                  </a:lnTo>
                  <a:lnTo>
                    <a:pt x="100" y="268"/>
                  </a:lnTo>
                  <a:lnTo>
                    <a:pt x="100" y="268"/>
                  </a:lnTo>
                  <a:lnTo>
                    <a:pt x="102" y="268"/>
                  </a:lnTo>
                  <a:lnTo>
                    <a:pt x="104" y="270"/>
                  </a:lnTo>
                  <a:lnTo>
                    <a:pt x="104" y="270"/>
                  </a:lnTo>
                  <a:lnTo>
                    <a:pt x="107" y="272"/>
                  </a:lnTo>
                  <a:lnTo>
                    <a:pt x="107" y="275"/>
                  </a:lnTo>
                  <a:lnTo>
                    <a:pt x="109" y="279"/>
                  </a:lnTo>
                  <a:lnTo>
                    <a:pt x="112" y="282"/>
                  </a:lnTo>
                  <a:lnTo>
                    <a:pt x="112" y="284"/>
                  </a:lnTo>
                  <a:lnTo>
                    <a:pt x="114" y="287"/>
                  </a:lnTo>
                  <a:lnTo>
                    <a:pt x="116" y="287"/>
                  </a:lnTo>
                  <a:lnTo>
                    <a:pt x="116" y="289"/>
                  </a:lnTo>
                  <a:lnTo>
                    <a:pt x="116" y="296"/>
                  </a:lnTo>
                  <a:lnTo>
                    <a:pt x="114" y="301"/>
                  </a:lnTo>
                  <a:lnTo>
                    <a:pt x="114" y="305"/>
                  </a:lnTo>
                  <a:lnTo>
                    <a:pt x="114" y="305"/>
                  </a:lnTo>
                  <a:lnTo>
                    <a:pt x="114" y="305"/>
                  </a:lnTo>
                  <a:lnTo>
                    <a:pt x="116" y="305"/>
                  </a:lnTo>
                  <a:lnTo>
                    <a:pt x="119" y="303"/>
                  </a:lnTo>
                  <a:lnTo>
                    <a:pt x="121" y="303"/>
                  </a:lnTo>
                  <a:lnTo>
                    <a:pt x="126" y="301"/>
                  </a:lnTo>
                  <a:lnTo>
                    <a:pt x="128" y="301"/>
                  </a:lnTo>
                  <a:lnTo>
                    <a:pt x="133" y="301"/>
                  </a:lnTo>
                  <a:lnTo>
                    <a:pt x="135" y="303"/>
                  </a:lnTo>
                  <a:lnTo>
                    <a:pt x="135" y="305"/>
                  </a:lnTo>
                  <a:lnTo>
                    <a:pt x="135" y="305"/>
                  </a:lnTo>
                  <a:lnTo>
                    <a:pt x="133" y="308"/>
                  </a:lnTo>
                  <a:lnTo>
                    <a:pt x="133" y="308"/>
                  </a:lnTo>
                  <a:lnTo>
                    <a:pt x="133" y="308"/>
                  </a:lnTo>
                  <a:lnTo>
                    <a:pt x="131" y="310"/>
                  </a:lnTo>
                  <a:lnTo>
                    <a:pt x="131" y="310"/>
                  </a:lnTo>
                  <a:lnTo>
                    <a:pt x="131" y="310"/>
                  </a:lnTo>
                  <a:lnTo>
                    <a:pt x="131" y="313"/>
                  </a:lnTo>
                  <a:lnTo>
                    <a:pt x="131" y="313"/>
                  </a:lnTo>
                  <a:lnTo>
                    <a:pt x="128" y="315"/>
                  </a:lnTo>
                  <a:lnTo>
                    <a:pt x="128" y="317"/>
                  </a:lnTo>
                  <a:lnTo>
                    <a:pt x="128" y="320"/>
                  </a:lnTo>
                  <a:lnTo>
                    <a:pt x="128" y="322"/>
                  </a:lnTo>
                  <a:lnTo>
                    <a:pt x="133" y="322"/>
                  </a:lnTo>
                  <a:lnTo>
                    <a:pt x="135" y="320"/>
                  </a:lnTo>
                  <a:lnTo>
                    <a:pt x="135" y="320"/>
                  </a:lnTo>
                  <a:lnTo>
                    <a:pt x="135" y="317"/>
                  </a:lnTo>
                  <a:lnTo>
                    <a:pt x="135" y="315"/>
                  </a:lnTo>
                  <a:lnTo>
                    <a:pt x="138" y="315"/>
                  </a:lnTo>
                  <a:lnTo>
                    <a:pt x="140" y="315"/>
                  </a:lnTo>
                  <a:lnTo>
                    <a:pt x="142" y="315"/>
                  </a:lnTo>
                  <a:lnTo>
                    <a:pt x="147" y="308"/>
                  </a:lnTo>
                  <a:lnTo>
                    <a:pt x="147" y="308"/>
                  </a:lnTo>
                  <a:lnTo>
                    <a:pt x="154" y="310"/>
                  </a:lnTo>
                  <a:lnTo>
                    <a:pt x="154" y="313"/>
                  </a:lnTo>
                  <a:lnTo>
                    <a:pt x="154" y="315"/>
                  </a:lnTo>
                  <a:lnTo>
                    <a:pt x="154" y="315"/>
                  </a:lnTo>
                  <a:lnTo>
                    <a:pt x="154" y="317"/>
                  </a:lnTo>
                  <a:lnTo>
                    <a:pt x="157" y="320"/>
                  </a:lnTo>
                  <a:lnTo>
                    <a:pt x="159" y="320"/>
                  </a:lnTo>
                  <a:lnTo>
                    <a:pt x="161" y="320"/>
                  </a:lnTo>
                  <a:lnTo>
                    <a:pt x="161" y="320"/>
                  </a:lnTo>
                  <a:lnTo>
                    <a:pt x="161" y="324"/>
                  </a:lnTo>
                  <a:lnTo>
                    <a:pt x="164" y="324"/>
                  </a:lnTo>
                  <a:lnTo>
                    <a:pt x="164" y="327"/>
                  </a:lnTo>
                  <a:lnTo>
                    <a:pt x="164" y="327"/>
                  </a:lnTo>
                  <a:lnTo>
                    <a:pt x="166" y="327"/>
                  </a:lnTo>
                  <a:lnTo>
                    <a:pt x="166" y="329"/>
                  </a:lnTo>
                  <a:lnTo>
                    <a:pt x="166" y="329"/>
                  </a:lnTo>
                  <a:lnTo>
                    <a:pt x="166" y="331"/>
                  </a:lnTo>
                  <a:lnTo>
                    <a:pt x="166" y="334"/>
                  </a:lnTo>
                  <a:lnTo>
                    <a:pt x="171" y="341"/>
                  </a:lnTo>
                  <a:lnTo>
                    <a:pt x="235" y="284"/>
                  </a:lnTo>
                  <a:lnTo>
                    <a:pt x="256" y="265"/>
                  </a:lnTo>
                  <a:lnTo>
                    <a:pt x="273" y="249"/>
                  </a:lnTo>
                  <a:lnTo>
                    <a:pt x="273" y="249"/>
                  </a:lnTo>
                  <a:lnTo>
                    <a:pt x="275" y="249"/>
                  </a:lnTo>
                  <a:lnTo>
                    <a:pt x="275" y="249"/>
                  </a:lnTo>
                  <a:lnTo>
                    <a:pt x="275" y="249"/>
                  </a:lnTo>
                  <a:lnTo>
                    <a:pt x="277" y="246"/>
                  </a:lnTo>
                  <a:lnTo>
                    <a:pt x="280" y="244"/>
                  </a:lnTo>
                  <a:lnTo>
                    <a:pt x="287" y="237"/>
                  </a:lnTo>
                  <a:lnTo>
                    <a:pt x="296" y="230"/>
                  </a:lnTo>
                  <a:lnTo>
                    <a:pt x="294" y="204"/>
                  </a:lnTo>
                  <a:lnTo>
                    <a:pt x="296" y="204"/>
                  </a:lnTo>
                  <a:lnTo>
                    <a:pt x="292" y="190"/>
                  </a:lnTo>
                  <a:lnTo>
                    <a:pt x="289" y="185"/>
                  </a:lnTo>
                  <a:lnTo>
                    <a:pt x="275" y="152"/>
                  </a:lnTo>
                  <a:lnTo>
                    <a:pt x="280" y="147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94" y="133"/>
                  </a:lnTo>
                  <a:lnTo>
                    <a:pt x="292" y="133"/>
                  </a:lnTo>
                  <a:lnTo>
                    <a:pt x="289" y="126"/>
                  </a:lnTo>
                  <a:lnTo>
                    <a:pt x="284" y="119"/>
                  </a:lnTo>
                  <a:lnTo>
                    <a:pt x="287" y="114"/>
                  </a:lnTo>
                  <a:lnTo>
                    <a:pt x="294" y="111"/>
                  </a:lnTo>
                  <a:lnTo>
                    <a:pt x="301" y="123"/>
                  </a:lnTo>
                  <a:lnTo>
                    <a:pt x="303" y="116"/>
                  </a:lnTo>
                  <a:lnTo>
                    <a:pt x="306" y="100"/>
                  </a:lnTo>
                  <a:lnTo>
                    <a:pt x="320" y="88"/>
                  </a:lnTo>
                  <a:lnTo>
                    <a:pt x="320" y="85"/>
                  </a:lnTo>
                  <a:lnTo>
                    <a:pt x="320" y="81"/>
                  </a:lnTo>
                  <a:lnTo>
                    <a:pt x="315" y="78"/>
                  </a:lnTo>
                  <a:lnTo>
                    <a:pt x="313" y="74"/>
                  </a:lnTo>
                  <a:lnTo>
                    <a:pt x="310" y="71"/>
                  </a:lnTo>
                  <a:lnTo>
                    <a:pt x="308" y="71"/>
                  </a:lnTo>
                  <a:lnTo>
                    <a:pt x="303" y="69"/>
                  </a:lnTo>
                  <a:lnTo>
                    <a:pt x="301" y="69"/>
                  </a:lnTo>
                  <a:lnTo>
                    <a:pt x="299" y="64"/>
                  </a:lnTo>
                  <a:lnTo>
                    <a:pt x="294" y="64"/>
                  </a:lnTo>
                  <a:lnTo>
                    <a:pt x="289" y="57"/>
                  </a:lnTo>
                  <a:lnTo>
                    <a:pt x="287" y="57"/>
                  </a:lnTo>
                  <a:lnTo>
                    <a:pt x="287" y="57"/>
                  </a:lnTo>
                  <a:lnTo>
                    <a:pt x="284" y="59"/>
                  </a:lnTo>
                  <a:lnTo>
                    <a:pt x="282" y="59"/>
                  </a:lnTo>
                  <a:lnTo>
                    <a:pt x="275" y="59"/>
                  </a:lnTo>
                  <a:lnTo>
                    <a:pt x="270" y="57"/>
                  </a:lnTo>
                  <a:lnTo>
                    <a:pt x="268" y="55"/>
                  </a:lnTo>
                  <a:lnTo>
                    <a:pt x="268" y="52"/>
                  </a:lnTo>
                  <a:lnTo>
                    <a:pt x="263" y="50"/>
                  </a:lnTo>
                  <a:lnTo>
                    <a:pt x="258" y="45"/>
                  </a:lnTo>
                  <a:lnTo>
                    <a:pt x="256" y="43"/>
                  </a:lnTo>
                  <a:lnTo>
                    <a:pt x="251" y="40"/>
                  </a:lnTo>
                  <a:lnTo>
                    <a:pt x="251" y="38"/>
                  </a:lnTo>
                  <a:lnTo>
                    <a:pt x="202" y="52"/>
                  </a:lnTo>
                  <a:lnTo>
                    <a:pt x="197" y="50"/>
                  </a:lnTo>
                  <a:lnTo>
                    <a:pt x="178" y="4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6" y="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744CB096-0583-D55F-7FB4-66FDD7471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498" y="3176632"/>
              <a:ext cx="237688" cy="311135"/>
            </a:xfrm>
            <a:custGeom>
              <a:avLst/>
              <a:gdLst>
                <a:gd name="T0" fmla="*/ 152 w 163"/>
                <a:gd name="T1" fmla="*/ 216 h 230"/>
                <a:gd name="T2" fmla="*/ 159 w 163"/>
                <a:gd name="T3" fmla="*/ 180 h 230"/>
                <a:gd name="T4" fmla="*/ 161 w 163"/>
                <a:gd name="T5" fmla="*/ 147 h 230"/>
                <a:gd name="T6" fmla="*/ 161 w 163"/>
                <a:gd name="T7" fmla="*/ 86 h 230"/>
                <a:gd name="T8" fmla="*/ 161 w 163"/>
                <a:gd name="T9" fmla="*/ 83 h 230"/>
                <a:gd name="T10" fmla="*/ 163 w 163"/>
                <a:gd name="T11" fmla="*/ 67 h 230"/>
                <a:gd name="T12" fmla="*/ 163 w 163"/>
                <a:gd name="T13" fmla="*/ 48 h 230"/>
                <a:gd name="T14" fmla="*/ 163 w 163"/>
                <a:gd name="T15" fmla="*/ 31 h 230"/>
                <a:gd name="T16" fmla="*/ 163 w 163"/>
                <a:gd name="T17" fmla="*/ 3 h 230"/>
                <a:gd name="T18" fmla="*/ 104 w 163"/>
                <a:gd name="T19" fmla="*/ 0 h 230"/>
                <a:gd name="T20" fmla="*/ 104 w 163"/>
                <a:gd name="T21" fmla="*/ 22 h 230"/>
                <a:gd name="T22" fmla="*/ 97 w 163"/>
                <a:gd name="T23" fmla="*/ 22 h 230"/>
                <a:gd name="T24" fmla="*/ 64 w 163"/>
                <a:gd name="T25" fmla="*/ 22 h 230"/>
                <a:gd name="T26" fmla="*/ 52 w 163"/>
                <a:gd name="T27" fmla="*/ 19 h 230"/>
                <a:gd name="T28" fmla="*/ 38 w 163"/>
                <a:gd name="T29" fmla="*/ 19 h 230"/>
                <a:gd name="T30" fmla="*/ 33 w 163"/>
                <a:gd name="T31" fmla="*/ 17 h 230"/>
                <a:gd name="T32" fmla="*/ 17 w 163"/>
                <a:gd name="T33" fmla="*/ 12 h 230"/>
                <a:gd name="T34" fmla="*/ 17 w 163"/>
                <a:gd name="T35" fmla="*/ 52 h 230"/>
                <a:gd name="T36" fmla="*/ 17 w 163"/>
                <a:gd name="T37" fmla="*/ 62 h 230"/>
                <a:gd name="T38" fmla="*/ 17 w 163"/>
                <a:gd name="T39" fmla="*/ 78 h 230"/>
                <a:gd name="T40" fmla="*/ 17 w 163"/>
                <a:gd name="T41" fmla="*/ 95 h 230"/>
                <a:gd name="T42" fmla="*/ 14 w 163"/>
                <a:gd name="T43" fmla="*/ 107 h 230"/>
                <a:gd name="T44" fmla="*/ 17 w 163"/>
                <a:gd name="T45" fmla="*/ 107 h 230"/>
                <a:gd name="T46" fmla="*/ 14 w 163"/>
                <a:gd name="T47" fmla="*/ 119 h 230"/>
                <a:gd name="T48" fmla="*/ 14 w 163"/>
                <a:gd name="T49" fmla="*/ 119 h 230"/>
                <a:gd name="T50" fmla="*/ 14 w 163"/>
                <a:gd name="T51" fmla="*/ 123 h 230"/>
                <a:gd name="T52" fmla="*/ 14 w 163"/>
                <a:gd name="T53" fmla="*/ 138 h 230"/>
                <a:gd name="T54" fmla="*/ 7 w 163"/>
                <a:gd name="T55" fmla="*/ 145 h 230"/>
                <a:gd name="T56" fmla="*/ 0 w 163"/>
                <a:gd name="T57" fmla="*/ 178 h 230"/>
                <a:gd name="T58" fmla="*/ 31 w 163"/>
                <a:gd name="T59" fmla="*/ 180 h 230"/>
                <a:gd name="T60" fmla="*/ 45 w 163"/>
                <a:gd name="T61" fmla="*/ 180 h 230"/>
                <a:gd name="T62" fmla="*/ 95 w 163"/>
                <a:gd name="T63" fmla="*/ 180 h 230"/>
                <a:gd name="T64" fmla="*/ 97 w 163"/>
                <a:gd name="T65" fmla="*/ 180 h 230"/>
                <a:gd name="T66" fmla="*/ 104 w 163"/>
                <a:gd name="T67" fmla="*/ 183 h 230"/>
                <a:gd name="T68" fmla="*/ 137 w 163"/>
                <a:gd name="T6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" h="230">
                  <a:moveTo>
                    <a:pt x="152" y="230"/>
                  </a:moveTo>
                  <a:lnTo>
                    <a:pt x="152" y="216"/>
                  </a:lnTo>
                  <a:lnTo>
                    <a:pt x="159" y="216"/>
                  </a:lnTo>
                  <a:lnTo>
                    <a:pt x="159" y="180"/>
                  </a:lnTo>
                  <a:lnTo>
                    <a:pt x="161" y="152"/>
                  </a:lnTo>
                  <a:lnTo>
                    <a:pt x="161" y="147"/>
                  </a:lnTo>
                  <a:lnTo>
                    <a:pt x="161" y="107"/>
                  </a:lnTo>
                  <a:lnTo>
                    <a:pt x="161" y="86"/>
                  </a:lnTo>
                  <a:lnTo>
                    <a:pt x="161" y="86"/>
                  </a:lnTo>
                  <a:lnTo>
                    <a:pt x="161" y="83"/>
                  </a:lnTo>
                  <a:lnTo>
                    <a:pt x="161" y="81"/>
                  </a:lnTo>
                  <a:lnTo>
                    <a:pt x="163" y="67"/>
                  </a:lnTo>
                  <a:lnTo>
                    <a:pt x="161" y="62"/>
                  </a:lnTo>
                  <a:lnTo>
                    <a:pt x="163" y="48"/>
                  </a:lnTo>
                  <a:lnTo>
                    <a:pt x="163" y="45"/>
                  </a:lnTo>
                  <a:lnTo>
                    <a:pt x="163" y="31"/>
                  </a:lnTo>
                  <a:lnTo>
                    <a:pt x="163" y="15"/>
                  </a:lnTo>
                  <a:lnTo>
                    <a:pt x="163" y="3"/>
                  </a:lnTo>
                  <a:lnTo>
                    <a:pt x="147" y="3"/>
                  </a:lnTo>
                  <a:lnTo>
                    <a:pt x="104" y="0"/>
                  </a:lnTo>
                  <a:lnTo>
                    <a:pt x="104" y="12"/>
                  </a:lnTo>
                  <a:lnTo>
                    <a:pt x="104" y="22"/>
                  </a:lnTo>
                  <a:lnTo>
                    <a:pt x="102" y="22"/>
                  </a:lnTo>
                  <a:lnTo>
                    <a:pt x="97" y="22"/>
                  </a:lnTo>
                  <a:lnTo>
                    <a:pt x="90" y="22"/>
                  </a:lnTo>
                  <a:lnTo>
                    <a:pt x="64" y="22"/>
                  </a:lnTo>
                  <a:lnTo>
                    <a:pt x="54" y="22"/>
                  </a:lnTo>
                  <a:lnTo>
                    <a:pt x="52" y="19"/>
                  </a:lnTo>
                  <a:lnTo>
                    <a:pt x="43" y="19"/>
                  </a:lnTo>
                  <a:lnTo>
                    <a:pt x="38" y="19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1" y="12"/>
                  </a:lnTo>
                  <a:lnTo>
                    <a:pt x="17" y="12"/>
                  </a:lnTo>
                  <a:lnTo>
                    <a:pt x="17" y="43"/>
                  </a:lnTo>
                  <a:lnTo>
                    <a:pt x="17" y="52"/>
                  </a:lnTo>
                  <a:lnTo>
                    <a:pt x="17" y="57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78"/>
                  </a:lnTo>
                  <a:lnTo>
                    <a:pt x="17" y="86"/>
                  </a:lnTo>
                  <a:lnTo>
                    <a:pt x="17" y="95"/>
                  </a:lnTo>
                  <a:lnTo>
                    <a:pt x="17" y="104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7" y="107"/>
                  </a:lnTo>
                  <a:lnTo>
                    <a:pt x="14" y="116"/>
                  </a:lnTo>
                  <a:lnTo>
                    <a:pt x="14" y="119"/>
                  </a:lnTo>
                  <a:lnTo>
                    <a:pt x="14" y="119"/>
                  </a:lnTo>
                  <a:lnTo>
                    <a:pt x="14" y="119"/>
                  </a:lnTo>
                  <a:lnTo>
                    <a:pt x="14" y="123"/>
                  </a:lnTo>
                  <a:lnTo>
                    <a:pt x="14" y="123"/>
                  </a:lnTo>
                  <a:lnTo>
                    <a:pt x="14" y="138"/>
                  </a:lnTo>
                  <a:lnTo>
                    <a:pt x="14" y="138"/>
                  </a:lnTo>
                  <a:lnTo>
                    <a:pt x="7" y="138"/>
                  </a:lnTo>
                  <a:lnTo>
                    <a:pt x="7" y="145"/>
                  </a:lnTo>
                  <a:lnTo>
                    <a:pt x="0" y="145"/>
                  </a:lnTo>
                  <a:lnTo>
                    <a:pt x="0" y="178"/>
                  </a:lnTo>
                  <a:lnTo>
                    <a:pt x="26" y="178"/>
                  </a:lnTo>
                  <a:lnTo>
                    <a:pt x="31" y="180"/>
                  </a:lnTo>
                  <a:lnTo>
                    <a:pt x="40" y="180"/>
                  </a:lnTo>
                  <a:lnTo>
                    <a:pt x="45" y="180"/>
                  </a:lnTo>
                  <a:lnTo>
                    <a:pt x="47" y="180"/>
                  </a:lnTo>
                  <a:lnTo>
                    <a:pt x="95" y="180"/>
                  </a:lnTo>
                  <a:lnTo>
                    <a:pt x="95" y="180"/>
                  </a:lnTo>
                  <a:lnTo>
                    <a:pt x="97" y="180"/>
                  </a:lnTo>
                  <a:lnTo>
                    <a:pt x="104" y="180"/>
                  </a:lnTo>
                  <a:lnTo>
                    <a:pt x="104" y="183"/>
                  </a:lnTo>
                  <a:lnTo>
                    <a:pt x="102" y="230"/>
                  </a:lnTo>
                  <a:lnTo>
                    <a:pt x="137" y="230"/>
                  </a:lnTo>
                  <a:lnTo>
                    <a:pt x="152" y="230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9194EAA3-AC01-7B00-8C05-73CEE4CA4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151" y="2895258"/>
              <a:ext cx="328096" cy="311135"/>
            </a:xfrm>
            <a:custGeom>
              <a:avLst/>
              <a:gdLst>
                <a:gd name="T0" fmla="*/ 85 w 225"/>
                <a:gd name="T1" fmla="*/ 211 h 230"/>
                <a:gd name="T2" fmla="*/ 130 w 225"/>
                <a:gd name="T3" fmla="*/ 211 h 230"/>
                <a:gd name="T4" fmla="*/ 142 w 225"/>
                <a:gd name="T5" fmla="*/ 211 h 230"/>
                <a:gd name="T6" fmla="*/ 175 w 225"/>
                <a:gd name="T7" fmla="*/ 211 h 230"/>
                <a:gd name="T8" fmla="*/ 192 w 225"/>
                <a:gd name="T9" fmla="*/ 215 h 230"/>
                <a:gd name="T10" fmla="*/ 197 w 225"/>
                <a:gd name="T11" fmla="*/ 215 h 230"/>
                <a:gd name="T12" fmla="*/ 201 w 225"/>
                <a:gd name="T13" fmla="*/ 220 h 230"/>
                <a:gd name="T14" fmla="*/ 211 w 225"/>
                <a:gd name="T15" fmla="*/ 227 h 230"/>
                <a:gd name="T16" fmla="*/ 213 w 225"/>
                <a:gd name="T17" fmla="*/ 230 h 230"/>
                <a:gd name="T18" fmla="*/ 223 w 225"/>
                <a:gd name="T19" fmla="*/ 220 h 230"/>
                <a:gd name="T20" fmla="*/ 223 w 225"/>
                <a:gd name="T21" fmla="*/ 218 h 230"/>
                <a:gd name="T22" fmla="*/ 218 w 225"/>
                <a:gd name="T23" fmla="*/ 218 h 230"/>
                <a:gd name="T24" fmla="*/ 218 w 225"/>
                <a:gd name="T25" fmla="*/ 215 h 230"/>
                <a:gd name="T26" fmla="*/ 220 w 225"/>
                <a:gd name="T27" fmla="*/ 215 h 230"/>
                <a:gd name="T28" fmla="*/ 216 w 225"/>
                <a:gd name="T29" fmla="*/ 213 h 230"/>
                <a:gd name="T30" fmla="*/ 211 w 225"/>
                <a:gd name="T31" fmla="*/ 208 h 230"/>
                <a:gd name="T32" fmla="*/ 211 w 225"/>
                <a:gd name="T33" fmla="*/ 204 h 230"/>
                <a:gd name="T34" fmla="*/ 206 w 225"/>
                <a:gd name="T35" fmla="*/ 206 h 230"/>
                <a:gd name="T36" fmla="*/ 206 w 225"/>
                <a:gd name="T37" fmla="*/ 201 h 230"/>
                <a:gd name="T38" fmla="*/ 213 w 225"/>
                <a:gd name="T39" fmla="*/ 194 h 230"/>
                <a:gd name="T40" fmla="*/ 220 w 225"/>
                <a:gd name="T41" fmla="*/ 178 h 230"/>
                <a:gd name="T42" fmla="*/ 218 w 225"/>
                <a:gd name="T43" fmla="*/ 171 h 230"/>
                <a:gd name="T44" fmla="*/ 213 w 225"/>
                <a:gd name="T45" fmla="*/ 163 h 230"/>
                <a:gd name="T46" fmla="*/ 209 w 225"/>
                <a:gd name="T47" fmla="*/ 156 h 230"/>
                <a:gd name="T48" fmla="*/ 209 w 225"/>
                <a:gd name="T49" fmla="*/ 142 h 230"/>
                <a:gd name="T50" fmla="*/ 204 w 225"/>
                <a:gd name="T51" fmla="*/ 123 h 230"/>
                <a:gd name="T52" fmla="*/ 204 w 225"/>
                <a:gd name="T53" fmla="*/ 118 h 230"/>
                <a:gd name="T54" fmla="*/ 201 w 225"/>
                <a:gd name="T55" fmla="*/ 109 h 230"/>
                <a:gd name="T56" fmla="*/ 197 w 225"/>
                <a:gd name="T57" fmla="*/ 102 h 230"/>
                <a:gd name="T58" fmla="*/ 190 w 225"/>
                <a:gd name="T59" fmla="*/ 97 h 230"/>
                <a:gd name="T60" fmla="*/ 185 w 225"/>
                <a:gd name="T61" fmla="*/ 92 h 230"/>
                <a:gd name="T62" fmla="*/ 190 w 225"/>
                <a:gd name="T63" fmla="*/ 83 h 230"/>
                <a:gd name="T64" fmla="*/ 187 w 225"/>
                <a:gd name="T65" fmla="*/ 73 h 230"/>
                <a:gd name="T66" fmla="*/ 183 w 225"/>
                <a:gd name="T67" fmla="*/ 69 h 230"/>
                <a:gd name="T68" fmla="*/ 185 w 225"/>
                <a:gd name="T69" fmla="*/ 64 h 230"/>
                <a:gd name="T70" fmla="*/ 178 w 225"/>
                <a:gd name="T71" fmla="*/ 62 h 230"/>
                <a:gd name="T72" fmla="*/ 175 w 225"/>
                <a:gd name="T73" fmla="*/ 52 h 230"/>
                <a:gd name="T74" fmla="*/ 166 w 225"/>
                <a:gd name="T75" fmla="*/ 50 h 230"/>
                <a:gd name="T76" fmla="*/ 164 w 225"/>
                <a:gd name="T77" fmla="*/ 45 h 230"/>
                <a:gd name="T78" fmla="*/ 164 w 225"/>
                <a:gd name="T79" fmla="*/ 38 h 230"/>
                <a:gd name="T80" fmla="*/ 152 w 225"/>
                <a:gd name="T81" fmla="*/ 29 h 230"/>
                <a:gd name="T82" fmla="*/ 142 w 225"/>
                <a:gd name="T83" fmla="*/ 7 h 230"/>
                <a:gd name="T84" fmla="*/ 130 w 225"/>
                <a:gd name="T85" fmla="*/ 12 h 230"/>
                <a:gd name="T86" fmla="*/ 102 w 225"/>
                <a:gd name="T87" fmla="*/ 40 h 230"/>
                <a:gd name="T88" fmla="*/ 107 w 225"/>
                <a:gd name="T89" fmla="*/ 45 h 230"/>
                <a:gd name="T90" fmla="*/ 102 w 225"/>
                <a:gd name="T91" fmla="*/ 55 h 230"/>
                <a:gd name="T92" fmla="*/ 93 w 225"/>
                <a:gd name="T93" fmla="*/ 66 h 230"/>
                <a:gd name="T94" fmla="*/ 66 w 225"/>
                <a:gd name="T95" fmla="*/ 78 h 230"/>
                <a:gd name="T96" fmla="*/ 59 w 225"/>
                <a:gd name="T97" fmla="*/ 107 h 230"/>
                <a:gd name="T98" fmla="*/ 43 w 225"/>
                <a:gd name="T99" fmla="*/ 118 h 230"/>
                <a:gd name="T100" fmla="*/ 36 w 225"/>
                <a:gd name="T101" fmla="*/ 126 h 230"/>
                <a:gd name="T102" fmla="*/ 17 w 225"/>
                <a:gd name="T103" fmla="*/ 128 h 230"/>
                <a:gd name="T104" fmla="*/ 24 w 225"/>
                <a:gd name="T105" fmla="*/ 137 h 230"/>
                <a:gd name="T106" fmla="*/ 17 w 225"/>
                <a:gd name="T107" fmla="*/ 152 h 230"/>
                <a:gd name="T108" fmla="*/ 3 w 225"/>
                <a:gd name="T109" fmla="*/ 168 h 230"/>
                <a:gd name="T110" fmla="*/ 5 w 225"/>
                <a:gd name="T111" fmla="*/ 175 h 230"/>
                <a:gd name="T112" fmla="*/ 0 w 225"/>
                <a:gd name="T113" fmla="*/ 199 h 230"/>
                <a:gd name="T114" fmla="*/ 43 w 225"/>
                <a:gd name="T115" fmla="*/ 21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5" h="230">
                  <a:moveTo>
                    <a:pt x="59" y="211"/>
                  </a:moveTo>
                  <a:lnTo>
                    <a:pt x="71" y="211"/>
                  </a:lnTo>
                  <a:lnTo>
                    <a:pt x="85" y="211"/>
                  </a:lnTo>
                  <a:lnTo>
                    <a:pt x="93" y="211"/>
                  </a:lnTo>
                  <a:lnTo>
                    <a:pt x="102" y="211"/>
                  </a:lnTo>
                  <a:lnTo>
                    <a:pt x="130" y="211"/>
                  </a:lnTo>
                  <a:lnTo>
                    <a:pt x="133" y="211"/>
                  </a:lnTo>
                  <a:lnTo>
                    <a:pt x="135" y="211"/>
                  </a:lnTo>
                  <a:lnTo>
                    <a:pt x="142" y="211"/>
                  </a:lnTo>
                  <a:lnTo>
                    <a:pt x="154" y="211"/>
                  </a:lnTo>
                  <a:lnTo>
                    <a:pt x="175" y="211"/>
                  </a:lnTo>
                  <a:lnTo>
                    <a:pt x="175" y="211"/>
                  </a:lnTo>
                  <a:lnTo>
                    <a:pt x="180" y="211"/>
                  </a:lnTo>
                  <a:lnTo>
                    <a:pt x="187" y="213"/>
                  </a:lnTo>
                  <a:lnTo>
                    <a:pt x="192" y="215"/>
                  </a:lnTo>
                  <a:lnTo>
                    <a:pt x="192" y="218"/>
                  </a:lnTo>
                  <a:lnTo>
                    <a:pt x="194" y="218"/>
                  </a:lnTo>
                  <a:lnTo>
                    <a:pt x="197" y="215"/>
                  </a:lnTo>
                  <a:lnTo>
                    <a:pt x="199" y="215"/>
                  </a:lnTo>
                  <a:lnTo>
                    <a:pt x="201" y="218"/>
                  </a:lnTo>
                  <a:lnTo>
                    <a:pt x="201" y="220"/>
                  </a:lnTo>
                  <a:lnTo>
                    <a:pt x="204" y="225"/>
                  </a:lnTo>
                  <a:lnTo>
                    <a:pt x="206" y="225"/>
                  </a:lnTo>
                  <a:lnTo>
                    <a:pt x="211" y="227"/>
                  </a:lnTo>
                  <a:lnTo>
                    <a:pt x="213" y="227"/>
                  </a:lnTo>
                  <a:lnTo>
                    <a:pt x="213" y="230"/>
                  </a:lnTo>
                  <a:lnTo>
                    <a:pt x="213" y="230"/>
                  </a:lnTo>
                  <a:lnTo>
                    <a:pt x="218" y="223"/>
                  </a:lnTo>
                  <a:lnTo>
                    <a:pt x="220" y="223"/>
                  </a:lnTo>
                  <a:lnTo>
                    <a:pt x="223" y="220"/>
                  </a:lnTo>
                  <a:lnTo>
                    <a:pt x="225" y="220"/>
                  </a:lnTo>
                  <a:lnTo>
                    <a:pt x="225" y="220"/>
                  </a:lnTo>
                  <a:lnTo>
                    <a:pt x="223" y="218"/>
                  </a:lnTo>
                  <a:lnTo>
                    <a:pt x="223" y="218"/>
                  </a:lnTo>
                  <a:lnTo>
                    <a:pt x="220" y="220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8" y="218"/>
                  </a:lnTo>
                  <a:lnTo>
                    <a:pt x="218" y="215"/>
                  </a:lnTo>
                  <a:lnTo>
                    <a:pt x="220" y="215"/>
                  </a:lnTo>
                  <a:lnTo>
                    <a:pt x="220" y="215"/>
                  </a:lnTo>
                  <a:lnTo>
                    <a:pt x="220" y="215"/>
                  </a:lnTo>
                  <a:lnTo>
                    <a:pt x="220" y="213"/>
                  </a:lnTo>
                  <a:lnTo>
                    <a:pt x="220" y="213"/>
                  </a:lnTo>
                  <a:lnTo>
                    <a:pt x="216" y="213"/>
                  </a:lnTo>
                  <a:lnTo>
                    <a:pt x="213" y="211"/>
                  </a:lnTo>
                  <a:lnTo>
                    <a:pt x="213" y="208"/>
                  </a:lnTo>
                  <a:lnTo>
                    <a:pt x="211" y="208"/>
                  </a:lnTo>
                  <a:lnTo>
                    <a:pt x="211" y="206"/>
                  </a:lnTo>
                  <a:lnTo>
                    <a:pt x="211" y="204"/>
                  </a:lnTo>
                  <a:lnTo>
                    <a:pt x="211" y="204"/>
                  </a:lnTo>
                  <a:lnTo>
                    <a:pt x="209" y="204"/>
                  </a:lnTo>
                  <a:lnTo>
                    <a:pt x="206" y="206"/>
                  </a:lnTo>
                  <a:lnTo>
                    <a:pt x="206" y="206"/>
                  </a:lnTo>
                  <a:lnTo>
                    <a:pt x="206" y="204"/>
                  </a:lnTo>
                  <a:lnTo>
                    <a:pt x="206" y="204"/>
                  </a:lnTo>
                  <a:lnTo>
                    <a:pt x="206" y="201"/>
                  </a:lnTo>
                  <a:lnTo>
                    <a:pt x="209" y="201"/>
                  </a:lnTo>
                  <a:lnTo>
                    <a:pt x="211" y="199"/>
                  </a:lnTo>
                  <a:lnTo>
                    <a:pt x="213" y="194"/>
                  </a:lnTo>
                  <a:lnTo>
                    <a:pt x="216" y="187"/>
                  </a:lnTo>
                  <a:lnTo>
                    <a:pt x="218" y="178"/>
                  </a:lnTo>
                  <a:lnTo>
                    <a:pt x="220" y="178"/>
                  </a:lnTo>
                  <a:lnTo>
                    <a:pt x="220" y="175"/>
                  </a:lnTo>
                  <a:lnTo>
                    <a:pt x="218" y="171"/>
                  </a:lnTo>
                  <a:lnTo>
                    <a:pt x="218" y="171"/>
                  </a:lnTo>
                  <a:lnTo>
                    <a:pt x="216" y="168"/>
                  </a:lnTo>
                  <a:lnTo>
                    <a:pt x="213" y="166"/>
                  </a:lnTo>
                  <a:lnTo>
                    <a:pt x="213" y="163"/>
                  </a:lnTo>
                  <a:lnTo>
                    <a:pt x="213" y="161"/>
                  </a:lnTo>
                  <a:lnTo>
                    <a:pt x="213" y="159"/>
                  </a:lnTo>
                  <a:lnTo>
                    <a:pt x="209" y="156"/>
                  </a:lnTo>
                  <a:lnTo>
                    <a:pt x="206" y="152"/>
                  </a:lnTo>
                  <a:lnTo>
                    <a:pt x="206" y="142"/>
                  </a:lnTo>
                  <a:lnTo>
                    <a:pt x="209" y="142"/>
                  </a:lnTo>
                  <a:lnTo>
                    <a:pt x="211" y="135"/>
                  </a:lnTo>
                  <a:lnTo>
                    <a:pt x="209" y="128"/>
                  </a:lnTo>
                  <a:lnTo>
                    <a:pt x="204" y="123"/>
                  </a:lnTo>
                  <a:lnTo>
                    <a:pt x="204" y="123"/>
                  </a:lnTo>
                  <a:lnTo>
                    <a:pt x="204" y="121"/>
                  </a:lnTo>
                  <a:lnTo>
                    <a:pt x="204" y="118"/>
                  </a:lnTo>
                  <a:lnTo>
                    <a:pt x="201" y="116"/>
                  </a:lnTo>
                  <a:lnTo>
                    <a:pt x="201" y="111"/>
                  </a:lnTo>
                  <a:lnTo>
                    <a:pt x="201" y="109"/>
                  </a:lnTo>
                  <a:lnTo>
                    <a:pt x="201" y="107"/>
                  </a:lnTo>
                  <a:lnTo>
                    <a:pt x="201" y="104"/>
                  </a:lnTo>
                  <a:lnTo>
                    <a:pt x="197" y="102"/>
                  </a:lnTo>
                  <a:lnTo>
                    <a:pt x="194" y="100"/>
                  </a:lnTo>
                  <a:lnTo>
                    <a:pt x="192" y="100"/>
                  </a:lnTo>
                  <a:lnTo>
                    <a:pt x="190" y="97"/>
                  </a:lnTo>
                  <a:lnTo>
                    <a:pt x="190" y="97"/>
                  </a:lnTo>
                  <a:lnTo>
                    <a:pt x="185" y="95"/>
                  </a:lnTo>
                  <a:lnTo>
                    <a:pt x="185" y="92"/>
                  </a:lnTo>
                  <a:lnTo>
                    <a:pt x="190" y="83"/>
                  </a:lnTo>
                  <a:lnTo>
                    <a:pt x="190" y="83"/>
                  </a:lnTo>
                  <a:lnTo>
                    <a:pt x="190" y="83"/>
                  </a:lnTo>
                  <a:lnTo>
                    <a:pt x="187" y="78"/>
                  </a:lnTo>
                  <a:lnTo>
                    <a:pt x="187" y="78"/>
                  </a:lnTo>
                  <a:lnTo>
                    <a:pt x="187" y="73"/>
                  </a:lnTo>
                  <a:lnTo>
                    <a:pt x="185" y="71"/>
                  </a:lnTo>
                  <a:lnTo>
                    <a:pt x="185" y="69"/>
                  </a:lnTo>
                  <a:lnTo>
                    <a:pt x="183" y="69"/>
                  </a:lnTo>
                  <a:lnTo>
                    <a:pt x="185" y="66"/>
                  </a:lnTo>
                  <a:lnTo>
                    <a:pt x="185" y="64"/>
                  </a:lnTo>
                  <a:lnTo>
                    <a:pt x="185" y="64"/>
                  </a:lnTo>
                  <a:lnTo>
                    <a:pt x="180" y="64"/>
                  </a:lnTo>
                  <a:lnTo>
                    <a:pt x="178" y="62"/>
                  </a:lnTo>
                  <a:lnTo>
                    <a:pt x="178" y="62"/>
                  </a:lnTo>
                  <a:lnTo>
                    <a:pt x="175" y="57"/>
                  </a:lnTo>
                  <a:lnTo>
                    <a:pt x="175" y="55"/>
                  </a:lnTo>
                  <a:lnTo>
                    <a:pt x="175" y="52"/>
                  </a:lnTo>
                  <a:lnTo>
                    <a:pt x="173" y="52"/>
                  </a:lnTo>
                  <a:lnTo>
                    <a:pt x="171" y="52"/>
                  </a:lnTo>
                  <a:lnTo>
                    <a:pt x="166" y="50"/>
                  </a:lnTo>
                  <a:lnTo>
                    <a:pt x="164" y="50"/>
                  </a:lnTo>
                  <a:lnTo>
                    <a:pt x="164" y="47"/>
                  </a:lnTo>
                  <a:lnTo>
                    <a:pt x="164" y="45"/>
                  </a:lnTo>
                  <a:lnTo>
                    <a:pt x="164" y="40"/>
                  </a:lnTo>
                  <a:lnTo>
                    <a:pt x="164" y="38"/>
                  </a:lnTo>
                  <a:lnTo>
                    <a:pt x="164" y="38"/>
                  </a:lnTo>
                  <a:lnTo>
                    <a:pt x="161" y="36"/>
                  </a:lnTo>
                  <a:lnTo>
                    <a:pt x="156" y="31"/>
                  </a:lnTo>
                  <a:lnTo>
                    <a:pt x="152" y="29"/>
                  </a:lnTo>
                  <a:lnTo>
                    <a:pt x="152" y="24"/>
                  </a:lnTo>
                  <a:lnTo>
                    <a:pt x="149" y="17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30" y="12"/>
                  </a:lnTo>
                  <a:lnTo>
                    <a:pt x="121" y="24"/>
                  </a:lnTo>
                  <a:lnTo>
                    <a:pt x="109" y="33"/>
                  </a:lnTo>
                  <a:lnTo>
                    <a:pt x="102" y="40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7" y="45"/>
                  </a:lnTo>
                  <a:lnTo>
                    <a:pt x="107" y="52"/>
                  </a:lnTo>
                  <a:lnTo>
                    <a:pt x="102" y="52"/>
                  </a:lnTo>
                  <a:lnTo>
                    <a:pt x="102" y="55"/>
                  </a:lnTo>
                  <a:lnTo>
                    <a:pt x="95" y="64"/>
                  </a:lnTo>
                  <a:lnTo>
                    <a:pt x="95" y="62"/>
                  </a:lnTo>
                  <a:lnTo>
                    <a:pt x="93" y="66"/>
                  </a:lnTo>
                  <a:lnTo>
                    <a:pt x="83" y="78"/>
                  </a:lnTo>
                  <a:lnTo>
                    <a:pt x="69" y="78"/>
                  </a:lnTo>
                  <a:lnTo>
                    <a:pt x="66" y="78"/>
                  </a:lnTo>
                  <a:lnTo>
                    <a:pt x="66" y="100"/>
                  </a:lnTo>
                  <a:lnTo>
                    <a:pt x="59" y="100"/>
                  </a:lnTo>
                  <a:lnTo>
                    <a:pt x="59" y="107"/>
                  </a:lnTo>
                  <a:lnTo>
                    <a:pt x="50" y="107"/>
                  </a:lnTo>
                  <a:lnTo>
                    <a:pt x="50" y="114"/>
                  </a:lnTo>
                  <a:lnTo>
                    <a:pt x="43" y="118"/>
                  </a:lnTo>
                  <a:lnTo>
                    <a:pt x="43" y="114"/>
                  </a:lnTo>
                  <a:lnTo>
                    <a:pt x="36" y="114"/>
                  </a:lnTo>
                  <a:lnTo>
                    <a:pt x="36" y="126"/>
                  </a:lnTo>
                  <a:lnTo>
                    <a:pt x="31" y="126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19" y="133"/>
                  </a:lnTo>
                  <a:lnTo>
                    <a:pt x="24" y="135"/>
                  </a:lnTo>
                  <a:lnTo>
                    <a:pt x="24" y="137"/>
                  </a:lnTo>
                  <a:lnTo>
                    <a:pt x="24" y="140"/>
                  </a:lnTo>
                  <a:lnTo>
                    <a:pt x="26" y="140"/>
                  </a:lnTo>
                  <a:lnTo>
                    <a:pt x="17" y="152"/>
                  </a:lnTo>
                  <a:lnTo>
                    <a:pt x="12" y="156"/>
                  </a:lnTo>
                  <a:lnTo>
                    <a:pt x="3" y="166"/>
                  </a:lnTo>
                  <a:lnTo>
                    <a:pt x="3" y="168"/>
                  </a:lnTo>
                  <a:lnTo>
                    <a:pt x="3" y="171"/>
                  </a:lnTo>
                  <a:lnTo>
                    <a:pt x="5" y="171"/>
                  </a:lnTo>
                  <a:lnTo>
                    <a:pt x="5" y="175"/>
                  </a:lnTo>
                  <a:lnTo>
                    <a:pt x="0" y="173"/>
                  </a:lnTo>
                  <a:lnTo>
                    <a:pt x="0" y="175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208"/>
                  </a:lnTo>
                  <a:lnTo>
                    <a:pt x="43" y="211"/>
                  </a:lnTo>
                  <a:lnTo>
                    <a:pt x="59" y="211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FEBFB2F3-3DD9-929F-F268-54FA07A26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919" y="3762377"/>
              <a:ext cx="389341" cy="463997"/>
            </a:xfrm>
            <a:custGeom>
              <a:avLst/>
              <a:gdLst>
                <a:gd name="T0" fmla="*/ 204 w 267"/>
                <a:gd name="T1" fmla="*/ 294 h 343"/>
                <a:gd name="T2" fmla="*/ 249 w 267"/>
                <a:gd name="T3" fmla="*/ 253 h 343"/>
                <a:gd name="T4" fmla="*/ 253 w 267"/>
                <a:gd name="T5" fmla="*/ 246 h 343"/>
                <a:gd name="T6" fmla="*/ 265 w 267"/>
                <a:gd name="T7" fmla="*/ 242 h 343"/>
                <a:gd name="T8" fmla="*/ 263 w 267"/>
                <a:gd name="T9" fmla="*/ 223 h 343"/>
                <a:gd name="T10" fmla="*/ 263 w 267"/>
                <a:gd name="T11" fmla="*/ 209 h 343"/>
                <a:gd name="T12" fmla="*/ 258 w 267"/>
                <a:gd name="T13" fmla="*/ 199 h 343"/>
                <a:gd name="T14" fmla="*/ 260 w 267"/>
                <a:gd name="T15" fmla="*/ 183 h 343"/>
                <a:gd name="T16" fmla="*/ 256 w 267"/>
                <a:gd name="T17" fmla="*/ 180 h 343"/>
                <a:gd name="T18" fmla="*/ 260 w 267"/>
                <a:gd name="T19" fmla="*/ 178 h 343"/>
                <a:gd name="T20" fmla="*/ 258 w 267"/>
                <a:gd name="T21" fmla="*/ 171 h 343"/>
                <a:gd name="T22" fmla="*/ 246 w 267"/>
                <a:gd name="T23" fmla="*/ 164 h 343"/>
                <a:gd name="T24" fmla="*/ 239 w 267"/>
                <a:gd name="T25" fmla="*/ 156 h 343"/>
                <a:gd name="T26" fmla="*/ 232 w 267"/>
                <a:gd name="T27" fmla="*/ 147 h 343"/>
                <a:gd name="T28" fmla="*/ 230 w 267"/>
                <a:gd name="T29" fmla="*/ 133 h 343"/>
                <a:gd name="T30" fmla="*/ 227 w 267"/>
                <a:gd name="T31" fmla="*/ 116 h 343"/>
                <a:gd name="T32" fmla="*/ 220 w 267"/>
                <a:gd name="T33" fmla="*/ 102 h 343"/>
                <a:gd name="T34" fmla="*/ 230 w 267"/>
                <a:gd name="T35" fmla="*/ 90 h 343"/>
                <a:gd name="T36" fmla="*/ 225 w 267"/>
                <a:gd name="T37" fmla="*/ 88 h 343"/>
                <a:gd name="T38" fmla="*/ 220 w 267"/>
                <a:gd name="T39" fmla="*/ 64 h 343"/>
                <a:gd name="T40" fmla="*/ 218 w 267"/>
                <a:gd name="T41" fmla="*/ 43 h 343"/>
                <a:gd name="T42" fmla="*/ 215 w 267"/>
                <a:gd name="T43" fmla="*/ 38 h 343"/>
                <a:gd name="T44" fmla="*/ 211 w 267"/>
                <a:gd name="T45" fmla="*/ 31 h 343"/>
                <a:gd name="T46" fmla="*/ 204 w 267"/>
                <a:gd name="T47" fmla="*/ 29 h 343"/>
                <a:gd name="T48" fmla="*/ 194 w 267"/>
                <a:gd name="T49" fmla="*/ 26 h 343"/>
                <a:gd name="T50" fmla="*/ 185 w 267"/>
                <a:gd name="T51" fmla="*/ 24 h 343"/>
                <a:gd name="T52" fmla="*/ 175 w 267"/>
                <a:gd name="T53" fmla="*/ 22 h 343"/>
                <a:gd name="T54" fmla="*/ 168 w 267"/>
                <a:gd name="T55" fmla="*/ 22 h 343"/>
                <a:gd name="T56" fmla="*/ 151 w 267"/>
                <a:gd name="T57" fmla="*/ 17 h 343"/>
                <a:gd name="T58" fmla="*/ 147 w 267"/>
                <a:gd name="T59" fmla="*/ 15 h 343"/>
                <a:gd name="T60" fmla="*/ 140 w 267"/>
                <a:gd name="T61" fmla="*/ 15 h 343"/>
                <a:gd name="T62" fmla="*/ 140 w 267"/>
                <a:gd name="T63" fmla="*/ 15 h 343"/>
                <a:gd name="T64" fmla="*/ 137 w 267"/>
                <a:gd name="T65" fmla="*/ 15 h 343"/>
                <a:gd name="T66" fmla="*/ 132 w 267"/>
                <a:gd name="T67" fmla="*/ 12 h 343"/>
                <a:gd name="T68" fmla="*/ 130 w 267"/>
                <a:gd name="T69" fmla="*/ 12 h 343"/>
                <a:gd name="T70" fmla="*/ 128 w 267"/>
                <a:gd name="T71" fmla="*/ 10 h 343"/>
                <a:gd name="T72" fmla="*/ 125 w 267"/>
                <a:gd name="T73" fmla="*/ 5 h 343"/>
                <a:gd name="T74" fmla="*/ 121 w 267"/>
                <a:gd name="T75" fmla="*/ 5 h 343"/>
                <a:gd name="T76" fmla="*/ 121 w 267"/>
                <a:gd name="T77" fmla="*/ 5 h 343"/>
                <a:gd name="T78" fmla="*/ 114 w 267"/>
                <a:gd name="T79" fmla="*/ 0 h 343"/>
                <a:gd name="T80" fmla="*/ 111 w 267"/>
                <a:gd name="T81" fmla="*/ 10 h 343"/>
                <a:gd name="T82" fmla="*/ 106 w 267"/>
                <a:gd name="T83" fmla="*/ 33 h 343"/>
                <a:gd name="T84" fmla="*/ 99 w 267"/>
                <a:gd name="T85" fmla="*/ 57 h 343"/>
                <a:gd name="T86" fmla="*/ 99 w 267"/>
                <a:gd name="T87" fmla="*/ 78 h 343"/>
                <a:gd name="T88" fmla="*/ 97 w 267"/>
                <a:gd name="T89" fmla="*/ 145 h 343"/>
                <a:gd name="T90" fmla="*/ 87 w 267"/>
                <a:gd name="T91" fmla="*/ 138 h 343"/>
                <a:gd name="T92" fmla="*/ 78 w 267"/>
                <a:gd name="T93" fmla="*/ 156 h 343"/>
                <a:gd name="T94" fmla="*/ 50 w 267"/>
                <a:gd name="T95" fmla="*/ 164 h 343"/>
                <a:gd name="T96" fmla="*/ 28 w 267"/>
                <a:gd name="T97" fmla="*/ 211 h 343"/>
                <a:gd name="T98" fmla="*/ 16 w 267"/>
                <a:gd name="T99" fmla="*/ 194 h 343"/>
                <a:gd name="T100" fmla="*/ 9 w 267"/>
                <a:gd name="T101" fmla="*/ 190 h 343"/>
                <a:gd name="T102" fmla="*/ 14 w 267"/>
                <a:gd name="T103" fmla="*/ 232 h 343"/>
                <a:gd name="T104" fmla="*/ 0 w 267"/>
                <a:gd name="T105" fmla="*/ 261 h 343"/>
                <a:gd name="T106" fmla="*/ 5 w 267"/>
                <a:gd name="T107" fmla="*/ 336 h 343"/>
                <a:gd name="T108" fmla="*/ 66 w 267"/>
                <a:gd name="T109" fmla="*/ 339 h 343"/>
                <a:gd name="T110" fmla="*/ 111 w 267"/>
                <a:gd name="T111" fmla="*/ 343 h 343"/>
                <a:gd name="T112" fmla="*/ 182 w 267"/>
                <a:gd name="T113" fmla="*/ 324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7" h="343">
                  <a:moveTo>
                    <a:pt x="182" y="324"/>
                  </a:moveTo>
                  <a:lnTo>
                    <a:pt x="187" y="320"/>
                  </a:lnTo>
                  <a:lnTo>
                    <a:pt x="192" y="310"/>
                  </a:lnTo>
                  <a:lnTo>
                    <a:pt x="199" y="301"/>
                  </a:lnTo>
                  <a:lnTo>
                    <a:pt x="204" y="294"/>
                  </a:lnTo>
                  <a:lnTo>
                    <a:pt x="237" y="244"/>
                  </a:lnTo>
                  <a:lnTo>
                    <a:pt x="239" y="246"/>
                  </a:lnTo>
                  <a:lnTo>
                    <a:pt x="241" y="249"/>
                  </a:lnTo>
                  <a:lnTo>
                    <a:pt x="244" y="253"/>
                  </a:lnTo>
                  <a:lnTo>
                    <a:pt x="249" y="253"/>
                  </a:lnTo>
                  <a:lnTo>
                    <a:pt x="249" y="256"/>
                  </a:lnTo>
                  <a:lnTo>
                    <a:pt x="251" y="256"/>
                  </a:lnTo>
                  <a:lnTo>
                    <a:pt x="253" y="253"/>
                  </a:lnTo>
                  <a:lnTo>
                    <a:pt x="253" y="251"/>
                  </a:lnTo>
                  <a:lnTo>
                    <a:pt x="253" y="246"/>
                  </a:lnTo>
                  <a:lnTo>
                    <a:pt x="256" y="246"/>
                  </a:lnTo>
                  <a:lnTo>
                    <a:pt x="256" y="244"/>
                  </a:lnTo>
                  <a:lnTo>
                    <a:pt x="258" y="244"/>
                  </a:lnTo>
                  <a:lnTo>
                    <a:pt x="260" y="244"/>
                  </a:lnTo>
                  <a:lnTo>
                    <a:pt x="265" y="242"/>
                  </a:lnTo>
                  <a:lnTo>
                    <a:pt x="265" y="242"/>
                  </a:lnTo>
                  <a:lnTo>
                    <a:pt x="267" y="237"/>
                  </a:lnTo>
                  <a:lnTo>
                    <a:pt x="267" y="230"/>
                  </a:lnTo>
                  <a:lnTo>
                    <a:pt x="265" y="225"/>
                  </a:lnTo>
                  <a:lnTo>
                    <a:pt x="263" y="223"/>
                  </a:lnTo>
                  <a:lnTo>
                    <a:pt x="260" y="218"/>
                  </a:lnTo>
                  <a:lnTo>
                    <a:pt x="263" y="216"/>
                  </a:lnTo>
                  <a:lnTo>
                    <a:pt x="263" y="213"/>
                  </a:lnTo>
                  <a:lnTo>
                    <a:pt x="263" y="211"/>
                  </a:lnTo>
                  <a:lnTo>
                    <a:pt x="263" y="209"/>
                  </a:lnTo>
                  <a:lnTo>
                    <a:pt x="256" y="206"/>
                  </a:lnTo>
                  <a:lnTo>
                    <a:pt x="256" y="206"/>
                  </a:lnTo>
                  <a:lnTo>
                    <a:pt x="256" y="201"/>
                  </a:lnTo>
                  <a:lnTo>
                    <a:pt x="256" y="201"/>
                  </a:lnTo>
                  <a:lnTo>
                    <a:pt x="258" y="199"/>
                  </a:lnTo>
                  <a:lnTo>
                    <a:pt x="260" y="199"/>
                  </a:lnTo>
                  <a:lnTo>
                    <a:pt x="263" y="199"/>
                  </a:lnTo>
                  <a:lnTo>
                    <a:pt x="260" y="190"/>
                  </a:lnTo>
                  <a:lnTo>
                    <a:pt x="258" y="187"/>
                  </a:lnTo>
                  <a:lnTo>
                    <a:pt x="260" y="183"/>
                  </a:lnTo>
                  <a:lnTo>
                    <a:pt x="263" y="183"/>
                  </a:lnTo>
                  <a:lnTo>
                    <a:pt x="263" y="183"/>
                  </a:lnTo>
                  <a:lnTo>
                    <a:pt x="260" y="178"/>
                  </a:lnTo>
                  <a:lnTo>
                    <a:pt x="258" y="178"/>
                  </a:lnTo>
                  <a:lnTo>
                    <a:pt x="256" y="180"/>
                  </a:lnTo>
                  <a:lnTo>
                    <a:pt x="256" y="178"/>
                  </a:lnTo>
                  <a:lnTo>
                    <a:pt x="256" y="178"/>
                  </a:lnTo>
                  <a:lnTo>
                    <a:pt x="258" y="175"/>
                  </a:lnTo>
                  <a:lnTo>
                    <a:pt x="258" y="175"/>
                  </a:lnTo>
                  <a:lnTo>
                    <a:pt x="260" y="178"/>
                  </a:lnTo>
                  <a:lnTo>
                    <a:pt x="260" y="178"/>
                  </a:lnTo>
                  <a:lnTo>
                    <a:pt x="263" y="175"/>
                  </a:lnTo>
                  <a:lnTo>
                    <a:pt x="263" y="175"/>
                  </a:lnTo>
                  <a:lnTo>
                    <a:pt x="260" y="171"/>
                  </a:lnTo>
                  <a:lnTo>
                    <a:pt x="258" y="171"/>
                  </a:lnTo>
                  <a:lnTo>
                    <a:pt x="256" y="171"/>
                  </a:lnTo>
                  <a:lnTo>
                    <a:pt x="256" y="171"/>
                  </a:lnTo>
                  <a:lnTo>
                    <a:pt x="246" y="166"/>
                  </a:lnTo>
                  <a:lnTo>
                    <a:pt x="244" y="164"/>
                  </a:lnTo>
                  <a:lnTo>
                    <a:pt x="246" y="164"/>
                  </a:lnTo>
                  <a:lnTo>
                    <a:pt x="246" y="164"/>
                  </a:lnTo>
                  <a:lnTo>
                    <a:pt x="246" y="164"/>
                  </a:lnTo>
                  <a:lnTo>
                    <a:pt x="244" y="164"/>
                  </a:lnTo>
                  <a:lnTo>
                    <a:pt x="241" y="164"/>
                  </a:lnTo>
                  <a:lnTo>
                    <a:pt x="239" y="156"/>
                  </a:lnTo>
                  <a:lnTo>
                    <a:pt x="239" y="154"/>
                  </a:lnTo>
                  <a:lnTo>
                    <a:pt x="239" y="152"/>
                  </a:lnTo>
                  <a:lnTo>
                    <a:pt x="237" y="152"/>
                  </a:lnTo>
                  <a:lnTo>
                    <a:pt x="234" y="152"/>
                  </a:lnTo>
                  <a:lnTo>
                    <a:pt x="232" y="147"/>
                  </a:lnTo>
                  <a:lnTo>
                    <a:pt x="225" y="142"/>
                  </a:lnTo>
                  <a:lnTo>
                    <a:pt x="227" y="138"/>
                  </a:lnTo>
                  <a:lnTo>
                    <a:pt x="230" y="138"/>
                  </a:lnTo>
                  <a:lnTo>
                    <a:pt x="230" y="138"/>
                  </a:lnTo>
                  <a:lnTo>
                    <a:pt x="230" y="133"/>
                  </a:lnTo>
                  <a:lnTo>
                    <a:pt x="227" y="130"/>
                  </a:lnTo>
                  <a:lnTo>
                    <a:pt x="227" y="128"/>
                  </a:lnTo>
                  <a:lnTo>
                    <a:pt x="230" y="126"/>
                  </a:lnTo>
                  <a:lnTo>
                    <a:pt x="227" y="116"/>
                  </a:lnTo>
                  <a:lnTo>
                    <a:pt x="227" y="116"/>
                  </a:lnTo>
                  <a:lnTo>
                    <a:pt x="225" y="116"/>
                  </a:lnTo>
                  <a:lnTo>
                    <a:pt x="225" y="116"/>
                  </a:lnTo>
                  <a:lnTo>
                    <a:pt x="220" y="112"/>
                  </a:lnTo>
                  <a:lnTo>
                    <a:pt x="220" y="107"/>
                  </a:lnTo>
                  <a:lnTo>
                    <a:pt x="220" y="102"/>
                  </a:lnTo>
                  <a:lnTo>
                    <a:pt x="220" y="100"/>
                  </a:lnTo>
                  <a:lnTo>
                    <a:pt x="225" y="97"/>
                  </a:lnTo>
                  <a:lnTo>
                    <a:pt x="225" y="97"/>
                  </a:lnTo>
                  <a:lnTo>
                    <a:pt x="227" y="100"/>
                  </a:lnTo>
                  <a:lnTo>
                    <a:pt x="230" y="90"/>
                  </a:lnTo>
                  <a:lnTo>
                    <a:pt x="230" y="90"/>
                  </a:lnTo>
                  <a:lnTo>
                    <a:pt x="230" y="90"/>
                  </a:lnTo>
                  <a:lnTo>
                    <a:pt x="227" y="90"/>
                  </a:lnTo>
                  <a:lnTo>
                    <a:pt x="227" y="90"/>
                  </a:lnTo>
                  <a:lnTo>
                    <a:pt x="225" y="88"/>
                  </a:lnTo>
                  <a:lnTo>
                    <a:pt x="225" y="78"/>
                  </a:lnTo>
                  <a:lnTo>
                    <a:pt x="227" y="74"/>
                  </a:lnTo>
                  <a:lnTo>
                    <a:pt x="222" y="69"/>
                  </a:lnTo>
                  <a:lnTo>
                    <a:pt x="222" y="67"/>
                  </a:lnTo>
                  <a:lnTo>
                    <a:pt x="220" y="64"/>
                  </a:lnTo>
                  <a:lnTo>
                    <a:pt x="225" y="57"/>
                  </a:lnTo>
                  <a:lnTo>
                    <a:pt x="222" y="55"/>
                  </a:lnTo>
                  <a:lnTo>
                    <a:pt x="220" y="50"/>
                  </a:lnTo>
                  <a:lnTo>
                    <a:pt x="220" y="48"/>
                  </a:lnTo>
                  <a:lnTo>
                    <a:pt x="218" y="43"/>
                  </a:lnTo>
                  <a:lnTo>
                    <a:pt x="215" y="41"/>
                  </a:lnTo>
                  <a:lnTo>
                    <a:pt x="213" y="36"/>
                  </a:lnTo>
                  <a:lnTo>
                    <a:pt x="213" y="36"/>
                  </a:lnTo>
                  <a:lnTo>
                    <a:pt x="215" y="38"/>
                  </a:lnTo>
                  <a:lnTo>
                    <a:pt x="215" y="38"/>
                  </a:lnTo>
                  <a:lnTo>
                    <a:pt x="215" y="38"/>
                  </a:lnTo>
                  <a:lnTo>
                    <a:pt x="215" y="33"/>
                  </a:lnTo>
                  <a:lnTo>
                    <a:pt x="213" y="33"/>
                  </a:lnTo>
                  <a:lnTo>
                    <a:pt x="211" y="33"/>
                  </a:lnTo>
                  <a:lnTo>
                    <a:pt x="211" y="31"/>
                  </a:lnTo>
                  <a:lnTo>
                    <a:pt x="213" y="29"/>
                  </a:lnTo>
                  <a:lnTo>
                    <a:pt x="211" y="29"/>
                  </a:lnTo>
                  <a:lnTo>
                    <a:pt x="208" y="26"/>
                  </a:lnTo>
                  <a:lnTo>
                    <a:pt x="206" y="26"/>
                  </a:lnTo>
                  <a:lnTo>
                    <a:pt x="204" y="29"/>
                  </a:lnTo>
                  <a:lnTo>
                    <a:pt x="199" y="29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4" y="24"/>
                  </a:lnTo>
                  <a:lnTo>
                    <a:pt x="189" y="22"/>
                  </a:lnTo>
                  <a:lnTo>
                    <a:pt x="187" y="22"/>
                  </a:lnTo>
                  <a:lnTo>
                    <a:pt x="187" y="24"/>
                  </a:lnTo>
                  <a:lnTo>
                    <a:pt x="185" y="24"/>
                  </a:lnTo>
                  <a:lnTo>
                    <a:pt x="185" y="24"/>
                  </a:lnTo>
                  <a:lnTo>
                    <a:pt x="182" y="26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75" y="22"/>
                  </a:lnTo>
                  <a:lnTo>
                    <a:pt x="175" y="24"/>
                  </a:lnTo>
                  <a:lnTo>
                    <a:pt x="173" y="24"/>
                  </a:lnTo>
                  <a:lnTo>
                    <a:pt x="173" y="24"/>
                  </a:lnTo>
                  <a:lnTo>
                    <a:pt x="170" y="24"/>
                  </a:lnTo>
                  <a:lnTo>
                    <a:pt x="168" y="22"/>
                  </a:lnTo>
                  <a:lnTo>
                    <a:pt x="166" y="22"/>
                  </a:lnTo>
                  <a:lnTo>
                    <a:pt x="163" y="17"/>
                  </a:lnTo>
                  <a:lnTo>
                    <a:pt x="161" y="17"/>
                  </a:lnTo>
                  <a:lnTo>
                    <a:pt x="154" y="17"/>
                  </a:lnTo>
                  <a:lnTo>
                    <a:pt x="151" y="17"/>
                  </a:lnTo>
                  <a:lnTo>
                    <a:pt x="151" y="15"/>
                  </a:lnTo>
                  <a:lnTo>
                    <a:pt x="149" y="15"/>
                  </a:lnTo>
                  <a:lnTo>
                    <a:pt x="149" y="15"/>
                  </a:lnTo>
                  <a:lnTo>
                    <a:pt x="147" y="15"/>
                  </a:lnTo>
                  <a:lnTo>
                    <a:pt x="147" y="15"/>
                  </a:lnTo>
                  <a:lnTo>
                    <a:pt x="144" y="15"/>
                  </a:lnTo>
                  <a:lnTo>
                    <a:pt x="142" y="15"/>
                  </a:lnTo>
                  <a:lnTo>
                    <a:pt x="142" y="15"/>
                  </a:lnTo>
                  <a:lnTo>
                    <a:pt x="142" y="15"/>
                  </a:lnTo>
                  <a:lnTo>
                    <a:pt x="140" y="15"/>
                  </a:lnTo>
                  <a:lnTo>
                    <a:pt x="140" y="15"/>
                  </a:lnTo>
                  <a:lnTo>
                    <a:pt x="140" y="15"/>
                  </a:lnTo>
                  <a:lnTo>
                    <a:pt x="140" y="15"/>
                  </a:lnTo>
                  <a:lnTo>
                    <a:pt x="140" y="15"/>
                  </a:lnTo>
                  <a:lnTo>
                    <a:pt x="140" y="15"/>
                  </a:lnTo>
                  <a:lnTo>
                    <a:pt x="137" y="15"/>
                  </a:lnTo>
                  <a:lnTo>
                    <a:pt x="137" y="15"/>
                  </a:lnTo>
                  <a:lnTo>
                    <a:pt x="137" y="15"/>
                  </a:lnTo>
                  <a:lnTo>
                    <a:pt x="137" y="15"/>
                  </a:lnTo>
                  <a:lnTo>
                    <a:pt x="137" y="15"/>
                  </a:lnTo>
                  <a:lnTo>
                    <a:pt x="135" y="15"/>
                  </a:lnTo>
                  <a:lnTo>
                    <a:pt x="135" y="12"/>
                  </a:lnTo>
                  <a:lnTo>
                    <a:pt x="135" y="15"/>
                  </a:lnTo>
                  <a:lnTo>
                    <a:pt x="135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30" y="12"/>
                  </a:lnTo>
                  <a:lnTo>
                    <a:pt x="130" y="12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28" y="7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5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1" y="5"/>
                  </a:lnTo>
                  <a:lnTo>
                    <a:pt x="121" y="5"/>
                  </a:lnTo>
                  <a:lnTo>
                    <a:pt x="121" y="5"/>
                  </a:lnTo>
                  <a:lnTo>
                    <a:pt x="121" y="5"/>
                  </a:lnTo>
                  <a:lnTo>
                    <a:pt x="121" y="5"/>
                  </a:lnTo>
                  <a:lnTo>
                    <a:pt x="121" y="5"/>
                  </a:lnTo>
                  <a:lnTo>
                    <a:pt x="121" y="5"/>
                  </a:lnTo>
                  <a:lnTo>
                    <a:pt x="118" y="3"/>
                  </a:lnTo>
                  <a:lnTo>
                    <a:pt x="116" y="3"/>
                  </a:lnTo>
                  <a:lnTo>
                    <a:pt x="114" y="3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3"/>
                  </a:lnTo>
                  <a:lnTo>
                    <a:pt x="111" y="5"/>
                  </a:lnTo>
                  <a:lnTo>
                    <a:pt x="111" y="10"/>
                  </a:lnTo>
                  <a:lnTo>
                    <a:pt x="111" y="10"/>
                  </a:lnTo>
                  <a:lnTo>
                    <a:pt x="109" y="12"/>
                  </a:lnTo>
                  <a:lnTo>
                    <a:pt x="106" y="15"/>
                  </a:lnTo>
                  <a:lnTo>
                    <a:pt x="106" y="26"/>
                  </a:lnTo>
                  <a:lnTo>
                    <a:pt x="106" y="33"/>
                  </a:lnTo>
                  <a:lnTo>
                    <a:pt x="92" y="33"/>
                  </a:lnTo>
                  <a:lnTo>
                    <a:pt x="92" y="48"/>
                  </a:lnTo>
                  <a:lnTo>
                    <a:pt x="99" y="48"/>
                  </a:lnTo>
                  <a:lnTo>
                    <a:pt x="99" y="52"/>
                  </a:lnTo>
                  <a:lnTo>
                    <a:pt x="99" y="57"/>
                  </a:lnTo>
                  <a:lnTo>
                    <a:pt x="99" y="69"/>
                  </a:lnTo>
                  <a:lnTo>
                    <a:pt x="104" y="69"/>
                  </a:lnTo>
                  <a:lnTo>
                    <a:pt x="102" y="74"/>
                  </a:lnTo>
                  <a:lnTo>
                    <a:pt x="102" y="76"/>
                  </a:lnTo>
                  <a:lnTo>
                    <a:pt x="99" y="78"/>
                  </a:lnTo>
                  <a:lnTo>
                    <a:pt x="99" y="85"/>
                  </a:lnTo>
                  <a:lnTo>
                    <a:pt x="99" y="90"/>
                  </a:lnTo>
                  <a:lnTo>
                    <a:pt x="99" y="133"/>
                  </a:lnTo>
                  <a:lnTo>
                    <a:pt x="97" y="142"/>
                  </a:lnTo>
                  <a:lnTo>
                    <a:pt x="97" y="145"/>
                  </a:lnTo>
                  <a:lnTo>
                    <a:pt x="92" y="142"/>
                  </a:lnTo>
                  <a:lnTo>
                    <a:pt x="90" y="142"/>
                  </a:lnTo>
                  <a:lnTo>
                    <a:pt x="90" y="142"/>
                  </a:lnTo>
                  <a:lnTo>
                    <a:pt x="87" y="140"/>
                  </a:lnTo>
                  <a:lnTo>
                    <a:pt x="87" y="138"/>
                  </a:lnTo>
                  <a:lnTo>
                    <a:pt x="87" y="138"/>
                  </a:lnTo>
                  <a:lnTo>
                    <a:pt x="80" y="135"/>
                  </a:lnTo>
                  <a:lnTo>
                    <a:pt x="78" y="133"/>
                  </a:lnTo>
                  <a:lnTo>
                    <a:pt x="78" y="147"/>
                  </a:lnTo>
                  <a:lnTo>
                    <a:pt x="78" y="156"/>
                  </a:lnTo>
                  <a:lnTo>
                    <a:pt x="61" y="156"/>
                  </a:lnTo>
                  <a:lnTo>
                    <a:pt x="57" y="156"/>
                  </a:lnTo>
                  <a:lnTo>
                    <a:pt x="57" y="149"/>
                  </a:lnTo>
                  <a:lnTo>
                    <a:pt x="50" y="149"/>
                  </a:lnTo>
                  <a:lnTo>
                    <a:pt x="50" y="164"/>
                  </a:lnTo>
                  <a:lnTo>
                    <a:pt x="43" y="164"/>
                  </a:lnTo>
                  <a:lnTo>
                    <a:pt x="43" y="178"/>
                  </a:lnTo>
                  <a:lnTo>
                    <a:pt x="43" y="206"/>
                  </a:lnTo>
                  <a:lnTo>
                    <a:pt x="28" y="206"/>
                  </a:lnTo>
                  <a:lnTo>
                    <a:pt x="28" y="211"/>
                  </a:lnTo>
                  <a:lnTo>
                    <a:pt x="21" y="213"/>
                  </a:lnTo>
                  <a:lnTo>
                    <a:pt x="21" y="199"/>
                  </a:lnTo>
                  <a:lnTo>
                    <a:pt x="21" y="197"/>
                  </a:lnTo>
                  <a:lnTo>
                    <a:pt x="16" y="197"/>
                  </a:lnTo>
                  <a:lnTo>
                    <a:pt x="16" y="194"/>
                  </a:lnTo>
                  <a:lnTo>
                    <a:pt x="14" y="194"/>
                  </a:lnTo>
                  <a:lnTo>
                    <a:pt x="12" y="194"/>
                  </a:lnTo>
                  <a:lnTo>
                    <a:pt x="9" y="194"/>
                  </a:lnTo>
                  <a:lnTo>
                    <a:pt x="9" y="192"/>
                  </a:lnTo>
                  <a:lnTo>
                    <a:pt x="9" y="190"/>
                  </a:lnTo>
                  <a:lnTo>
                    <a:pt x="7" y="187"/>
                  </a:lnTo>
                  <a:lnTo>
                    <a:pt x="7" y="213"/>
                  </a:lnTo>
                  <a:lnTo>
                    <a:pt x="14" y="213"/>
                  </a:lnTo>
                  <a:lnTo>
                    <a:pt x="14" y="225"/>
                  </a:lnTo>
                  <a:lnTo>
                    <a:pt x="14" y="232"/>
                  </a:lnTo>
                  <a:lnTo>
                    <a:pt x="14" y="251"/>
                  </a:lnTo>
                  <a:lnTo>
                    <a:pt x="14" y="261"/>
                  </a:lnTo>
                  <a:lnTo>
                    <a:pt x="9" y="261"/>
                  </a:lnTo>
                  <a:lnTo>
                    <a:pt x="7" y="261"/>
                  </a:lnTo>
                  <a:lnTo>
                    <a:pt x="0" y="261"/>
                  </a:lnTo>
                  <a:lnTo>
                    <a:pt x="0" y="270"/>
                  </a:lnTo>
                  <a:lnTo>
                    <a:pt x="0" y="280"/>
                  </a:lnTo>
                  <a:lnTo>
                    <a:pt x="7" y="280"/>
                  </a:lnTo>
                  <a:lnTo>
                    <a:pt x="7" y="298"/>
                  </a:lnTo>
                  <a:lnTo>
                    <a:pt x="5" y="336"/>
                  </a:lnTo>
                  <a:lnTo>
                    <a:pt x="19" y="336"/>
                  </a:lnTo>
                  <a:lnTo>
                    <a:pt x="31" y="336"/>
                  </a:lnTo>
                  <a:lnTo>
                    <a:pt x="40" y="336"/>
                  </a:lnTo>
                  <a:lnTo>
                    <a:pt x="64" y="339"/>
                  </a:lnTo>
                  <a:lnTo>
                    <a:pt x="66" y="339"/>
                  </a:lnTo>
                  <a:lnTo>
                    <a:pt x="85" y="339"/>
                  </a:lnTo>
                  <a:lnTo>
                    <a:pt x="97" y="339"/>
                  </a:lnTo>
                  <a:lnTo>
                    <a:pt x="97" y="341"/>
                  </a:lnTo>
                  <a:lnTo>
                    <a:pt x="97" y="343"/>
                  </a:lnTo>
                  <a:lnTo>
                    <a:pt x="111" y="343"/>
                  </a:lnTo>
                  <a:lnTo>
                    <a:pt x="111" y="339"/>
                  </a:lnTo>
                  <a:lnTo>
                    <a:pt x="121" y="339"/>
                  </a:lnTo>
                  <a:lnTo>
                    <a:pt x="173" y="339"/>
                  </a:lnTo>
                  <a:lnTo>
                    <a:pt x="175" y="332"/>
                  </a:lnTo>
                  <a:lnTo>
                    <a:pt x="182" y="32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CEB7F485-423E-4FD1-F286-ED20B2CAB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978" y="2562479"/>
              <a:ext cx="390799" cy="428825"/>
            </a:xfrm>
            <a:custGeom>
              <a:avLst/>
              <a:gdLst>
                <a:gd name="T0" fmla="*/ 145 w 268"/>
                <a:gd name="T1" fmla="*/ 308 h 317"/>
                <a:gd name="T2" fmla="*/ 147 w 268"/>
                <a:gd name="T3" fmla="*/ 286 h 317"/>
                <a:gd name="T4" fmla="*/ 147 w 268"/>
                <a:gd name="T5" fmla="*/ 279 h 317"/>
                <a:gd name="T6" fmla="*/ 159 w 268"/>
                <a:gd name="T7" fmla="*/ 270 h 317"/>
                <a:gd name="T8" fmla="*/ 161 w 268"/>
                <a:gd name="T9" fmla="*/ 260 h 317"/>
                <a:gd name="T10" fmla="*/ 173 w 268"/>
                <a:gd name="T11" fmla="*/ 260 h 317"/>
                <a:gd name="T12" fmla="*/ 197 w 268"/>
                <a:gd name="T13" fmla="*/ 249 h 317"/>
                <a:gd name="T14" fmla="*/ 202 w 268"/>
                <a:gd name="T15" fmla="*/ 244 h 317"/>
                <a:gd name="T16" fmla="*/ 247 w 268"/>
                <a:gd name="T17" fmla="*/ 218 h 317"/>
                <a:gd name="T18" fmla="*/ 247 w 268"/>
                <a:gd name="T19" fmla="*/ 206 h 317"/>
                <a:gd name="T20" fmla="*/ 256 w 268"/>
                <a:gd name="T21" fmla="*/ 220 h 317"/>
                <a:gd name="T22" fmla="*/ 263 w 268"/>
                <a:gd name="T23" fmla="*/ 220 h 317"/>
                <a:gd name="T24" fmla="*/ 261 w 268"/>
                <a:gd name="T25" fmla="*/ 213 h 317"/>
                <a:gd name="T26" fmla="*/ 258 w 268"/>
                <a:gd name="T27" fmla="*/ 199 h 317"/>
                <a:gd name="T28" fmla="*/ 263 w 268"/>
                <a:gd name="T29" fmla="*/ 170 h 317"/>
                <a:gd name="T30" fmla="*/ 261 w 268"/>
                <a:gd name="T31" fmla="*/ 140 h 317"/>
                <a:gd name="T32" fmla="*/ 258 w 268"/>
                <a:gd name="T33" fmla="*/ 133 h 317"/>
                <a:gd name="T34" fmla="*/ 254 w 268"/>
                <a:gd name="T35" fmla="*/ 109 h 317"/>
                <a:gd name="T36" fmla="*/ 220 w 268"/>
                <a:gd name="T37" fmla="*/ 85 h 317"/>
                <a:gd name="T38" fmla="*/ 206 w 268"/>
                <a:gd name="T39" fmla="*/ 83 h 317"/>
                <a:gd name="T40" fmla="*/ 180 w 268"/>
                <a:gd name="T41" fmla="*/ 62 h 317"/>
                <a:gd name="T42" fmla="*/ 145 w 268"/>
                <a:gd name="T43" fmla="*/ 33 h 317"/>
                <a:gd name="T44" fmla="*/ 100 w 268"/>
                <a:gd name="T45" fmla="*/ 0 h 317"/>
                <a:gd name="T46" fmla="*/ 97 w 268"/>
                <a:gd name="T47" fmla="*/ 19 h 317"/>
                <a:gd name="T48" fmla="*/ 97 w 268"/>
                <a:gd name="T49" fmla="*/ 28 h 317"/>
                <a:gd name="T50" fmla="*/ 93 w 268"/>
                <a:gd name="T51" fmla="*/ 28 h 317"/>
                <a:gd name="T52" fmla="*/ 97 w 268"/>
                <a:gd name="T53" fmla="*/ 47 h 317"/>
                <a:gd name="T54" fmla="*/ 93 w 268"/>
                <a:gd name="T55" fmla="*/ 55 h 317"/>
                <a:gd name="T56" fmla="*/ 90 w 268"/>
                <a:gd name="T57" fmla="*/ 71 h 317"/>
                <a:gd name="T58" fmla="*/ 83 w 268"/>
                <a:gd name="T59" fmla="*/ 85 h 317"/>
                <a:gd name="T60" fmla="*/ 55 w 268"/>
                <a:gd name="T61" fmla="*/ 121 h 317"/>
                <a:gd name="T62" fmla="*/ 41 w 268"/>
                <a:gd name="T63" fmla="*/ 140 h 317"/>
                <a:gd name="T64" fmla="*/ 36 w 268"/>
                <a:gd name="T65" fmla="*/ 159 h 317"/>
                <a:gd name="T66" fmla="*/ 22 w 268"/>
                <a:gd name="T67" fmla="*/ 166 h 317"/>
                <a:gd name="T68" fmla="*/ 0 w 268"/>
                <a:gd name="T69" fmla="*/ 189 h 317"/>
                <a:gd name="T70" fmla="*/ 3 w 268"/>
                <a:gd name="T71" fmla="*/ 196 h 317"/>
                <a:gd name="T72" fmla="*/ 3 w 268"/>
                <a:gd name="T73" fmla="*/ 192 h 317"/>
                <a:gd name="T74" fmla="*/ 10 w 268"/>
                <a:gd name="T75" fmla="*/ 189 h 317"/>
                <a:gd name="T76" fmla="*/ 7 w 268"/>
                <a:gd name="T77" fmla="*/ 196 h 317"/>
                <a:gd name="T78" fmla="*/ 17 w 268"/>
                <a:gd name="T79" fmla="*/ 206 h 317"/>
                <a:gd name="T80" fmla="*/ 12 w 268"/>
                <a:gd name="T81" fmla="*/ 208 h 317"/>
                <a:gd name="T82" fmla="*/ 26 w 268"/>
                <a:gd name="T83" fmla="*/ 208 h 317"/>
                <a:gd name="T84" fmla="*/ 29 w 268"/>
                <a:gd name="T85" fmla="*/ 213 h 317"/>
                <a:gd name="T86" fmla="*/ 48 w 268"/>
                <a:gd name="T87" fmla="*/ 213 h 317"/>
                <a:gd name="T88" fmla="*/ 64 w 268"/>
                <a:gd name="T89" fmla="*/ 218 h 317"/>
                <a:gd name="T90" fmla="*/ 74 w 268"/>
                <a:gd name="T91" fmla="*/ 218 h 317"/>
                <a:gd name="T92" fmla="*/ 76 w 268"/>
                <a:gd name="T93" fmla="*/ 220 h 317"/>
                <a:gd name="T94" fmla="*/ 78 w 268"/>
                <a:gd name="T95" fmla="*/ 232 h 317"/>
                <a:gd name="T96" fmla="*/ 90 w 268"/>
                <a:gd name="T97" fmla="*/ 246 h 317"/>
                <a:gd name="T98" fmla="*/ 100 w 268"/>
                <a:gd name="T99" fmla="*/ 270 h 317"/>
                <a:gd name="T100" fmla="*/ 112 w 268"/>
                <a:gd name="T101" fmla="*/ 284 h 317"/>
                <a:gd name="T102" fmla="*/ 112 w 268"/>
                <a:gd name="T103" fmla="*/ 293 h 317"/>
                <a:gd name="T104" fmla="*/ 121 w 268"/>
                <a:gd name="T105" fmla="*/ 298 h 317"/>
                <a:gd name="T106" fmla="*/ 126 w 268"/>
                <a:gd name="T107" fmla="*/ 308 h 317"/>
                <a:gd name="T108" fmla="*/ 133 w 268"/>
                <a:gd name="T109" fmla="*/ 310 h 317"/>
                <a:gd name="T110" fmla="*/ 133 w 268"/>
                <a:gd name="T111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8" h="317">
                  <a:moveTo>
                    <a:pt x="145" y="312"/>
                  </a:moveTo>
                  <a:lnTo>
                    <a:pt x="145" y="312"/>
                  </a:lnTo>
                  <a:lnTo>
                    <a:pt x="145" y="310"/>
                  </a:lnTo>
                  <a:lnTo>
                    <a:pt x="145" y="308"/>
                  </a:lnTo>
                  <a:lnTo>
                    <a:pt x="152" y="298"/>
                  </a:lnTo>
                  <a:lnTo>
                    <a:pt x="157" y="296"/>
                  </a:lnTo>
                  <a:lnTo>
                    <a:pt x="149" y="291"/>
                  </a:lnTo>
                  <a:lnTo>
                    <a:pt x="147" y="286"/>
                  </a:lnTo>
                  <a:lnTo>
                    <a:pt x="152" y="286"/>
                  </a:lnTo>
                  <a:lnTo>
                    <a:pt x="152" y="284"/>
                  </a:lnTo>
                  <a:lnTo>
                    <a:pt x="147" y="284"/>
                  </a:lnTo>
                  <a:lnTo>
                    <a:pt x="147" y="279"/>
                  </a:lnTo>
                  <a:lnTo>
                    <a:pt x="159" y="277"/>
                  </a:lnTo>
                  <a:lnTo>
                    <a:pt x="157" y="275"/>
                  </a:lnTo>
                  <a:lnTo>
                    <a:pt x="157" y="272"/>
                  </a:lnTo>
                  <a:lnTo>
                    <a:pt x="159" y="270"/>
                  </a:lnTo>
                  <a:lnTo>
                    <a:pt x="161" y="263"/>
                  </a:lnTo>
                  <a:lnTo>
                    <a:pt x="161" y="260"/>
                  </a:lnTo>
                  <a:lnTo>
                    <a:pt x="161" y="260"/>
                  </a:lnTo>
                  <a:lnTo>
                    <a:pt x="161" y="260"/>
                  </a:lnTo>
                  <a:lnTo>
                    <a:pt x="161" y="258"/>
                  </a:lnTo>
                  <a:lnTo>
                    <a:pt x="166" y="260"/>
                  </a:lnTo>
                  <a:lnTo>
                    <a:pt x="171" y="263"/>
                  </a:lnTo>
                  <a:lnTo>
                    <a:pt x="173" y="260"/>
                  </a:lnTo>
                  <a:lnTo>
                    <a:pt x="173" y="256"/>
                  </a:lnTo>
                  <a:lnTo>
                    <a:pt x="185" y="251"/>
                  </a:lnTo>
                  <a:lnTo>
                    <a:pt x="194" y="249"/>
                  </a:lnTo>
                  <a:lnTo>
                    <a:pt x="197" y="249"/>
                  </a:lnTo>
                  <a:lnTo>
                    <a:pt x="199" y="246"/>
                  </a:lnTo>
                  <a:lnTo>
                    <a:pt x="199" y="246"/>
                  </a:lnTo>
                  <a:lnTo>
                    <a:pt x="199" y="246"/>
                  </a:lnTo>
                  <a:lnTo>
                    <a:pt x="202" y="244"/>
                  </a:lnTo>
                  <a:lnTo>
                    <a:pt x="211" y="234"/>
                  </a:lnTo>
                  <a:lnTo>
                    <a:pt x="220" y="227"/>
                  </a:lnTo>
                  <a:lnTo>
                    <a:pt x="223" y="222"/>
                  </a:lnTo>
                  <a:lnTo>
                    <a:pt x="247" y="218"/>
                  </a:lnTo>
                  <a:lnTo>
                    <a:pt x="242" y="213"/>
                  </a:lnTo>
                  <a:lnTo>
                    <a:pt x="242" y="211"/>
                  </a:lnTo>
                  <a:lnTo>
                    <a:pt x="244" y="206"/>
                  </a:lnTo>
                  <a:lnTo>
                    <a:pt x="247" y="206"/>
                  </a:lnTo>
                  <a:lnTo>
                    <a:pt x="247" y="208"/>
                  </a:lnTo>
                  <a:lnTo>
                    <a:pt x="249" y="208"/>
                  </a:lnTo>
                  <a:lnTo>
                    <a:pt x="251" y="211"/>
                  </a:lnTo>
                  <a:lnTo>
                    <a:pt x="256" y="220"/>
                  </a:lnTo>
                  <a:lnTo>
                    <a:pt x="256" y="220"/>
                  </a:lnTo>
                  <a:lnTo>
                    <a:pt x="258" y="220"/>
                  </a:lnTo>
                  <a:lnTo>
                    <a:pt x="261" y="222"/>
                  </a:lnTo>
                  <a:lnTo>
                    <a:pt x="263" y="220"/>
                  </a:lnTo>
                  <a:lnTo>
                    <a:pt x="265" y="220"/>
                  </a:lnTo>
                  <a:lnTo>
                    <a:pt x="268" y="218"/>
                  </a:lnTo>
                  <a:lnTo>
                    <a:pt x="263" y="213"/>
                  </a:lnTo>
                  <a:lnTo>
                    <a:pt x="261" y="213"/>
                  </a:lnTo>
                  <a:lnTo>
                    <a:pt x="261" y="206"/>
                  </a:lnTo>
                  <a:lnTo>
                    <a:pt x="258" y="201"/>
                  </a:lnTo>
                  <a:lnTo>
                    <a:pt x="261" y="201"/>
                  </a:lnTo>
                  <a:lnTo>
                    <a:pt x="258" y="199"/>
                  </a:lnTo>
                  <a:lnTo>
                    <a:pt x="258" y="196"/>
                  </a:lnTo>
                  <a:lnTo>
                    <a:pt x="261" y="189"/>
                  </a:lnTo>
                  <a:lnTo>
                    <a:pt x="263" y="185"/>
                  </a:lnTo>
                  <a:lnTo>
                    <a:pt x="263" y="170"/>
                  </a:lnTo>
                  <a:lnTo>
                    <a:pt x="263" y="163"/>
                  </a:lnTo>
                  <a:lnTo>
                    <a:pt x="265" y="147"/>
                  </a:lnTo>
                  <a:lnTo>
                    <a:pt x="263" y="144"/>
                  </a:lnTo>
                  <a:lnTo>
                    <a:pt x="261" y="140"/>
                  </a:lnTo>
                  <a:lnTo>
                    <a:pt x="258" y="137"/>
                  </a:lnTo>
                  <a:lnTo>
                    <a:pt x="261" y="135"/>
                  </a:lnTo>
                  <a:lnTo>
                    <a:pt x="258" y="133"/>
                  </a:lnTo>
                  <a:lnTo>
                    <a:pt x="258" y="133"/>
                  </a:lnTo>
                  <a:lnTo>
                    <a:pt x="263" y="125"/>
                  </a:lnTo>
                  <a:lnTo>
                    <a:pt x="251" y="116"/>
                  </a:lnTo>
                  <a:lnTo>
                    <a:pt x="256" y="109"/>
                  </a:lnTo>
                  <a:lnTo>
                    <a:pt x="254" y="109"/>
                  </a:lnTo>
                  <a:lnTo>
                    <a:pt x="249" y="104"/>
                  </a:lnTo>
                  <a:lnTo>
                    <a:pt x="244" y="99"/>
                  </a:lnTo>
                  <a:lnTo>
                    <a:pt x="225" y="85"/>
                  </a:lnTo>
                  <a:lnTo>
                    <a:pt x="220" y="85"/>
                  </a:lnTo>
                  <a:lnTo>
                    <a:pt x="218" y="85"/>
                  </a:lnTo>
                  <a:lnTo>
                    <a:pt x="213" y="83"/>
                  </a:lnTo>
                  <a:lnTo>
                    <a:pt x="213" y="83"/>
                  </a:lnTo>
                  <a:lnTo>
                    <a:pt x="206" y="83"/>
                  </a:lnTo>
                  <a:lnTo>
                    <a:pt x="204" y="81"/>
                  </a:lnTo>
                  <a:lnTo>
                    <a:pt x="194" y="73"/>
                  </a:lnTo>
                  <a:lnTo>
                    <a:pt x="185" y="66"/>
                  </a:lnTo>
                  <a:lnTo>
                    <a:pt x="180" y="62"/>
                  </a:lnTo>
                  <a:lnTo>
                    <a:pt x="166" y="52"/>
                  </a:lnTo>
                  <a:lnTo>
                    <a:pt x="164" y="50"/>
                  </a:lnTo>
                  <a:lnTo>
                    <a:pt x="145" y="36"/>
                  </a:lnTo>
                  <a:lnTo>
                    <a:pt x="145" y="33"/>
                  </a:lnTo>
                  <a:lnTo>
                    <a:pt x="119" y="14"/>
                  </a:lnTo>
                  <a:lnTo>
                    <a:pt x="114" y="12"/>
                  </a:lnTo>
                  <a:lnTo>
                    <a:pt x="107" y="5"/>
                  </a:lnTo>
                  <a:lnTo>
                    <a:pt x="100" y="0"/>
                  </a:lnTo>
                  <a:lnTo>
                    <a:pt x="97" y="7"/>
                  </a:lnTo>
                  <a:lnTo>
                    <a:pt x="97" y="12"/>
                  </a:lnTo>
                  <a:lnTo>
                    <a:pt x="97" y="17"/>
                  </a:lnTo>
                  <a:lnTo>
                    <a:pt x="97" y="19"/>
                  </a:lnTo>
                  <a:lnTo>
                    <a:pt x="100" y="21"/>
                  </a:lnTo>
                  <a:lnTo>
                    <a:pt x="100" y="28"/>
                  </a:lnTo>
                  <a:lnTo>
                    <a:pt x="100" y="28"/>
                  </a:lnTo>
                  <a:lnTo>
                    <a:pt x="97" y="28"/>
                  </a:lnTo>
                  <a:lnTo>
                    <a:pt x="97" y="31"/>
                  </a:lnTo>
                  <a:lnTo>
                    <a:pt x="95" y="31"/>
                  </a:lnTo>
                  <a:lnTo>
                    <a:pt x="93" y="28"/>
                  </a:lnTo>
                  <a:lnTo>
                    <a:pt x="93" y="28"/>
                  </a:lnTo>
                  <a:lnTo>
                    <a:pt x="93" y="33"/>
                  </a:lnTo>
                  <a:lnTo>
                    <a:pt x="93" y="40"/>
                  </a:lnTo>
                  <a:lnTo>
                    <a:pt x="95" y="45"/>
                  </a:lnTo>
                  <a:lnTo>
                    <a:pt x="97" y="47"/>
                  </a:lnTo>
                  <a:lnTo>
                    <a:pt x="95" y="50"/>
                  </a:lnTo>
                  <a:lnTo>
                    <a:pt x="93" y="50"/>
                  </a:lnTo>
                  <a:lnTo>
                    <a:pt x="93" y="55"/>
                  </a:lnTo>
                  <a:lnTo>
                    <a:pt x="93" y="55"/>
                  </a:lnTo>
                  <a:lnTo>
                    <a:pt x="93" y="57"/>
                  </a:lnTo>
                  <a:lnTo>
                    <a:pt x="93" y="59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88" y="71"/>
                  </a:lnTo>
                  <a:lnTo>
                    <a:pt x="88" y="78"/>
                  </a:lnTo>
                  <a:lnTo>
                    <a:pt x="88" y="78"/>
                  </a:lnTo>
                  <a:lnTo>
                    <a:pt x="83" y="85"/>
                  </a:lnTo>
                  <a:lnTo>
                    <a:pt x="83" y="85"/>
                  </a:lnTo>
                  <a:lnTo>
                    <a:pt x="57" y="118"/>
                  </a:lnTo>
                  <a:lnTo>
                    <a:pt x="55" y="121"/>
                  </a:lnTo>
                  <a:lnTo>
                    <a:pt x="55" y="121"/>
                  </a:lnTo>
                  <a:lnTo>
                    <a:pt x="48" y="133"/>
                  </a:lnTo>
                  <a:lnTo>
                    <a:pt x="43" y="137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41" y="142"/>
                  </a:lnTo>
                  <a:lnTo>
                    <a:pt x="31" y="152"/>
                  </a:lnTo>
                  <a:lnTo>
                    <a:pt x="36" y="152"/>
                  </a:lnTo>
                  <a:lnTo>
                    <a:pt x="36" y="159"/>
                  </a:lnTo>
                  <a:lnTo>
                    <a:pt x="31" y="159"/>
                  </a:lnTo>
                  <a:lnTo>
                    <a:pt x="31" y="152"/>
                  </a:lnTo>
                  <a:lnTo>
                    <a:pt x="29" y="156"/>
                  </a:lnTo>
                  <a:lnTo>
                    <a:pt x="22" y="166"/>
                  </a:lnTo>
                  <a:lnTo>
                    <a:pt x="14" y="173"/>
                  </a:lnTo>
                  <a:lnTo>
                    <a:pt x="7" y="182"/>
                  </a:lnTo>
                  <a:lnTo>
                    <a:pt x="7" y="185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94"/>
                  </a:lnTo>
                  <a:lnTo>
                    <a:pt x="3" y="196"/>
                  </a:lnTo>
                  <a:lnTo>
                    <a:pt x="3" y="196"/>
                  </a:lnTo>
                  <a:lnTo>
                    <a:pt x="5" y="196"/>
                  </a:lnTo>
                  <a:lnTo>
                    <a:pt x="5" y="194"/>
                  </a:lnTo>
                  <a:lnTo>
                    <a:pt x="3" y="192"/>
                  </a:lnTo>
                  <a:lnTo>
                    <a:pt x="3" y="192"/>
                  </a:lnTo>
                  <a:lnTo>
                    <a:pt x="7" y="189"/>
                  </a:lnTo>
                  <a:lnTo>
                    <a:pt x="7" y="189"/>
                  </a:lnTo>
                  <a:lnTo>
                    <a:pt x="10" y="189"/>
                  </a:lnTo>
                  <a:lnTo>
                    <a:pt x="10" y="192"/>
                  </a:lnTo>
                  <a:lnTo>
                    <a:pt x="7" y="194"/>
                  </a:lnTo>
                  <a:lnTo>
                    <a:pt x="7" y="196"/>
                  </a:lnTo>
                  <a:lnTo>
                    <a:pt x="7" y="196"/>
                  </a:lnTo>
                  <a:lnTo>
                    <a:pt x="7" y="199"/>
                  </a:lnTo>
                  <a:lnTo>
                    <a:pt x="10" y="196"/>
                  </a:lnTo>
                  <a:lnTo>
                    <a:pt x="12" y="199"/>
                  </a:lnTo>
                  <a:lnTo>
                    <a:pt x="17" y="206"/>
                  </a:lnTo>
                  <a:lnTo>
                    <a:pt x="14" y="208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4" y="211"/>
                  </a:lnTo>
                  <a:lnTo>
                    <a:pt x="17" y="211"/>
                  </a:lnTo>
                  <a:lnTo>
                    <a:pt x="22" y="208"/>
                  </a:lnTo>
                  <a:lnTo>
                    <a:pt x="26" y="208"/>
                  </a:lnTo>
                  <a:lnTo>
                    <a:pt x="26" y="208"/>
                  </a:lnTo>
                  <a:lnTo>
                    <a:pt x="29" y="208"/>
                  </a:lnTo>
                  <a:lnTo>
                    <a:pt x="29" y="211"/>
                  </a:lnTo>
                  <a:lnTo>
                    <a:pt x="29" y="213"/>
                  </a:lnTo>
                  <a:lnTo>
                    <a:pt x="38" y="211"/>
                  </a:lnTo>
                  <a:lnTo>
                    <a:pt x="41" y="211"/>
                  </a:lnTo>
                  <a:lnTo>
                    <a:pt x="45" y="213"/>
                  </a:lnTo>
                  <a:lnTo>
                    <a:pt x="48" y="213"/>
                  </a:lnTo>
                  <a:lnTo>
                    <a:pt x="48" y="215"/>
                  </a:lnTo>
                  <a:lnTo>
                    <a:pt x="50" y="218"/>
                  </a:lnTo>
                  <a:lnTo>
                    <a:pt x="55" y="215"/>
                  </a:lnTo>
                  <a:lnTo>
                    <a:pt x="64" y="218"/>
                  </a:lnTo>
                  <a:lnTo>
                    <a:pt x="67" y="220"/>
                  </a:lnTo>
                  <a:lnTo>
                    <a:pt x="69" y="220"/>
                  </a:lnTo>
                  <a:lnTo>
                    <a:pt x="71" y="218"/>
                  </a:lnTo>
                  <a:lnTo>
                    <a:pt x="74" y="218"/>
                  </a:lnTo>
                  <a:lnTo>
                    <a:pt x="74" y="218"/>
                  </a:lnTo>
                  <a:lnTo>
                    <a:pt x="76" y="220"/>
                  </a:lnTo>
                  <a:lnTo>
                    <a:pt x="76" y="220"/>
                  </a:lnTo>
                  <a:lnTo>
                    <a:pt x="76" y="220"/>
                  </a:lnTo>
                  <a:lnTo>
                    <a:pt x="74" y="222"/>
                  </a:lnTo>
                  <a:lnTo>
                    <a:pt x="74" y="225"/>
                  </a:lnTo>
                  <a:lnTo>
                    <a:pt x="76" y="230"/>
                  </a:lnTo>
                  <a:lnTo>
                    <a:pt x="78" y="232"/>
                  </a:lnTo>
                  <a:lnTo>
                    <a:pt x="81" y="232"/>
                  </a:lnTo>
                  <a:lnTo>
                    <a:pt x="83" y="239"/>
                  </a:lnTo>
                  <a:lnTo>
                    <a:pt x="86" y="244"/>
                  </a:lnTo>
                  <a:lnTo>
                    <a:pt x="90" y="246"/>
                  </a:lnTo>
                  <a:lnTo>
                    <a:pt x="90" y="251"/>
                  </a:lnTo>
                  <a:lnTo>
                    <a:pt x="90" y="253"/>
                  </a:lnTo>
                  <a:lnTo>
                    <a:pt x="97" y="263"/>
                  </a:lnTo>
                  <a:lnTo>
                    <a:pt x="100" y="270"/>
                  </a:lnTo>
                  <a:lnTo>
                    <a:pt x="100" y="275"/>
                  </a:lnTo>
                  <a:lnTo>
                    <a:pt x="104" y="277"/>
                  </a:lnTo>
                  <a:lnTo>
                    <a:pt x="109" y="282"/>
                  </a:lnTo>
                  <a:lnTo>
                    <a:pt x="112" y="284"/>
                  </a:lnTo>
                  <a:lnTo>
                    <a:pt x="112" y="284"/>
                  </a:lnTo>
                  <a:lnTo>
                    <a:pt x="112" y="286"/>
                  </a:lnTo>
                  <a:lnTo>
                    <a:pt x="112" y="291"/>
                  </a:lnTo>
                  <a:lnTo>
                    <a:pt x="112" y="293"/>
                  </a:lnTo>
                  <a:lnTo>
                    <a:pt x="112" y="296"/>
                  </a:lnTo>
                  <a:lnTo>
                    <a:pt x="114" y="296"/>
                  </a:lnTo>
                  <a:lnTo>
                    <a:pt x="119" y="298"/>
                  </a:lnTo>
                  <a:lnTo>
                    <a:pt x="121" y="298"/>
                  </a:lnTo>
                  <a:lnTo>
                    <a:pt x="123" y="298"/>
                  </a:lnTo>
                  <a:lnTo>
                    <a:pt x="123" y="301"/>
                  </a:lnTo>
                  <a:lnTo>
                    <a:pt x="123" y="303"/>
                  </a:lnTo>
                  <a:lnTo>
                    <a:pt x="126" y="308"/>
                  </a:lnTo>
                  <a:lnTo>
                    <a:pt x="126" y="308"/>
                  </a:lnTo>
                  <a:lnTo>
                    <a:pt x="128" y="310"/>
                  </a:lnTo>
                  <a:lnTo>
                    <a:pt x="133" y="310"/>
                  </a:lnTo>
                  <a:lnTo>
                    <a:pt x="133" y="310"/>
                  </a:lnTo>
                  <a:lnTo>
                    <a:pt x="133" y="312"/>
                  </a:lnTo>
                  <a:lnTo>
                    <a:pt x="131" y="315"/>
                  </a:lnTo>
                  <a:lnTo>
                    <a:pt x="133" y="315"/>
                  </a:lnTo>
                  <a:lnTo>
                    <a:pt x="133" y="317"/>
                  </a:lnTo>
                  <a:lnTo>
                    <a:pt x="135" y="317"/>
                  </a:lnTo>
                  <a:lnTo>
                    <a:pt x="145" y="31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6C4E21F8-8723-2221-C07D-4213DDCC6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040" y="3202335"/>
              <a:ext cx="472458" cy="390948"/>
            </a:xfrm>
            <a:custGeom>
              <a:avLst/>
              <a:gdLst>
                <a:gd name="T0" fmla="*/ 81 w 324"/>
                <a:gd name="T1" fmla="*/ 201 h 289"/>
                <a:gd name="T2" fmla="*/ 81 w 324"/>
                <a:gd name="T3" fmla="*/ 213 h 289"/>
                <a:gd name="T4" fmla="*/ 83 w 324"/>
                <a:gd name="T5" fmla="*/ 225 h 289"/>
                <a:gd name="T6" fmla="*/ 90 w 324"/>
                <a:gd name="T7" fmla="*/ 230 h 289"/>
                <a:gd name="T8" fmla="*/ 104 w 324"/>
                <a:gd name="T9" fmla="*/ 239 h 289"/>
                <a:gd name="T10" fmla="*/ 111 w 324"/>
                <a:gd name="T11" fmla="*/ 249 h 289"/>
                <a:gd name="T12" fmla="*/ 142 w 324"/>
                <a:gd name="T13" fmla="*/ 249 h 289"/>
                <a:gd name="T14" fmla="*/ 159 w 324"/>
                <a:gd name="T15" fmla="*/ 256 h 289"/>
                <a:gd name="T16" fmla="*/ 166 w 324"/>
                <a:gd name="T17" fmla="*/ 268 h 289"/>
                <a:gd name="T18" fmla="*/ 173 w 324"/>
                <a:gd name="T19" fmla="*/ 261 h 289"/>
                <a:gd name="T20" fmla="*/ 180 w 324"/>
                <a:gd name="T21" fmla="*/ 263 h 289"/>
                <a:gd name="T22" fmla="*/ 187 w 324"/>
                <a:gd name="T23" fmla="*/ 270 h 289"/>
                <a:gd name="T24" fmla="*/ 213 w 324"/>
                <a:gd name="T25" fmla="*/ 287 h 289"/>
                <a:gd name="T26" fmla="*/ 268 w 324"/>
                <a:gd name="T27" fmla="*/ 253 h 289"/>
                <a:gd name="T28" fmla="*/ 310 w 324"/>
                <a:gd name="T29" fmla="*/ 227 h 289"/>
                <a:gd name="T30" fmla="*/ 324 w 324"/>
                <a:gd name="T31" fmla="*/ 218 h 289"/>
                <a:gd name="T32" fmla="*/ 298 w 324"/>
                <a:gd name="T33" fmla="*/ 119 h 289"/>
                <a:gd name="T34" fmla="*/ 291 w 324"/>
                <a:gd name="T35" fmla="*/ 95 h 289"/>
                <a:gd name="T36" fmla="*/ 275 w 324"/>
                <a:gd name="T37" fmla="*/ 0 h 289"/>
                <a:gd name="T38" fmla="*/ 270 w 324"/>
                <a:gd name="T39" fmla="*/ 0 h 289"/>
                <a:gd name="T40" fmla="*/ 192 w 324"/>
                <a:gd name="T41" fmla="*/ 10 h 289"/>
                <a:gd name="T42" fmla="*/ 168 w 324"/>
                <a:gd name="T43" fmla="*/ 14 h 289"/>
                <a:gd name="T44" fmla="*/ 50 w 324"/>
                <a:gd name="T45" fmla="*/ 36 h 289"/>
                <a:gd name="T46" fmla="*/ 0 w 324"/>
                <a:gd name="T47" fmla="*/ 50 h 289"/>
                <a:gd name="T48" fmla="*/ 5 w 324"/>
                <a:gd name="T49" fmla="*/ 52 h 289"/>
                <a:gd name="T50" fmla="*/ 14 w 324"/>
                <a:gd name="T51" fmla="*/ 59 h 289"/>
                <a:gd name="T52" fmla="*/ 24 w 324"/>
                <a:gd name="T53" fmla="*/ 74 h 289"/>
                <a:gd name="T54" fmla="*/ 28 w 324"/>
                <a:gd name="T55" fmla="*/ 88 h 289"/>
                <a:gd name="T56" fmla="*/ 38 w 324"/>
                <a:gd name="T57" fmla="*/ 95 h 289"/>
                <a:gd name="T58" fmla="*/ 47 w 324"/>
                <a:gd name="T59" fmla="*/ 102 h 289"/>
                <a:gd name="T60" fmla="*/ 50 w 324"/>
                <a:gd name="T61" fmla="*/ 107 h 289"/>
                <a:gd name="T62" fmla="*/ 54 w 324"/>
                <a:gd name="T63" fmla="*/ 114 h 289"/>
                <a:gd name="T64" fmla="*/ 59 w 324"/>
                <a:gd name="T65" fmla="*/ 123 h 289"/>
                <a:gd name="T66" fmla="*/ 64 w 324"/>
                <a:gd name="T67" fmla="*/ 130 h 289"/>
                <a:gd name="T68" fmla="*/ 66 w 324"/>
                <a:gd name="T69" fmla="*/ 135 h 289"/>
                <a:gd name="T70" fmla="*/ 59 w 324"/>
                <a:gd name="T71" fmla="*/ 142 h 289"/>
                <a:gd name="T72" fmla="*/ 66 w 324"/>
                <a:gd name="T73" fmla="*/ 152 h 289"/>
                <a:gd name="T74" fmla="*/ 66 w 324"/>
                <a:gd name="T75" fmla="*/ 154 h 289"/>
                <a:gd name="T76" fmla="*/ 64 w 324"/>
                <a:gd name="T77" fmla="*/ 161 h 289"/>
                <a:gd name="T78" fmla="*/ 64 w 324"/>
                <a:gd name="T79" fmla="*/ 173 h 289"/>
                <a:gd name="T80" fmla="*/ 71 w 324"/>
                <a:gd name="T81" fmla="*/ 182 h 289"/>
                <a:gd name="T82" fmla="*/ 76 w 324"/>
                <a:gd name="T83" fmla="*/ 185 h 289"/>
                <a:gd name="T84" fmla="*/ 73 w 324"/>
                <a:gd name="T85" fmla="*/ 19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4" h="289">
                  <a:moveTo>
                    <a:pt x="73" y="197"/>
                  </a:moveTo>
                  <a:lnTo>
                    <a:pt x="78" y="197"/>
                  </a:lnTo>
                  <a:lnTo>
                    <a:pt x="81" y="201"/>
                  </a:lnTo>
                  <a:lnTo>
                    <a:pt x="81" y="204"/>
                  </a:lnTo>
                  <a:lnTo>
                    <a:pt x="81" y="206"/>
                  </a:lnTo>
                  <a:lnTo>
                    <a:pt x="81" y="213"/>
                  </a:lnTo>
                  <a:lnTo>
                    <a:pt x="83" y="218"/>
                  </a:lnTo>
                  <a:lnTo>
                    <a:pt x="83" y="220"/>
                  </a:lnTo>
                  <a:lnTo>
                    <a:pt x="83" y="225"/>
                  </a:lnTo>
                  <a:lnTo>
                    <a:pt x="85" y="225"/>
                  </a:lnTo>
                  <a:lnTo>
                    <a:pt x="88" y="227"/>
                  </a:lnTo>
                  <a:lnTo>
                    <a:pt x="90" y="230"/>
                  </a:lnTo>
                  <a:lnTo>
                    <a:pt x="95" y="235"/>
                  </a:lnTo>
                  <a:lnTo>
                    <a:pt x="99" y="237"/>
                  </a:lnTo>
                  <a:lnTo>
                    <a:pt x="104" y="239"/>
                  </a:lnTo>
                  <a:lnTo>
                    <a:pt x="107" y="239"/>
                  </a:lnTo>
                  <a:lnTo>
                    <a:pt x="109" y="242"/>
                  </a:lnTo>
                  <a:lnTo>
                    <a:pt x="111" y="249"/>
                  </a:lnTo>
                  <a:lnTo>
                    <a:pt x="111" y="249"/>
                  </a:lnTo>
                  <a:lnTo>
                    <a:pt x="111" y="249"/>
                  </a:lnTo>
                  <a:lnTo>
                    <a:pt x="142" y="249"/>
                  </a:lnTo>
                  <a:lnTo>
                    <a:pt x="142" y="249"/>
                  </a:lnTo>
                  <a:lnTo>
                    <a:pt x="154" y="249"/>
                  </a:lnTo>
                  <a:lnTo>
                    <a:pt x="159" y="256"/>
                  </a:lnTo>
                  <a:lnTo>
                    <a:pt x="163" y="263"/>
                  </a:lnTo>
                  <a:lnTo>
                    <a:pt x="163" y="263"/>
                  </a:lnTo>
                  <a:lnTo>
                    <a:pt x="166" y="268"/>
                  </a:lnTo>
                  <a:lnTo>
                    <a:pt x="168" y="268"/>
                  </a:lnTo>
                  <a:lnTo>
                    <a:pt x="171" y="265"/>
                  </a:lnTo>
                  <a:lnTo>
                    <a:pt x="173" y="261"/>
                  </a:lnTo>
                  <a:lnTo>
                    <a:pt x="173" y="261"/>
                  </a:lnTo>
                  <a:lnTo>
                    <a:pt x="178" y="258"/>
                  </a:lnTo>
                  <a:lnTo>
                    <a:pt x="180" y="263"/>
                  </a:lnTo>
                  <a:lnTo>
                    <a:pt x="182" y="263"/>
                  </a:lnTo>
                  <a:lnTo>
                    <a:pt x="187" y="270"/>
                  </a:lnTo>
                  <a:lnTo>
                    <a:pt x="187" y="270"/>
                  </a:lnTo>
                  <a:lnTo>
                    <a:pt x="206" y="289"/>
                  </a:lnTo>
                  <a:lnTo>
                    <a:pt x="211" y="284"/>
                  </a:lnTo>
                  <a:lnTo>
                    <a:pt x="213" y="287"/>
                  </a:lnTo>
                  <a:lnTo>
                    <a:pt x="227" y="277"/>
                  </a:lnTo>
                  <a:lnTo>
                    <a:pt x="232" y="275"/>
                  </a:lnTo>
                  <a:lnTo>
                    <a:pt x="268" y="253"/>
                  </a:lnTo>
                  <a:lnTo>
                    <a:pt x="289" y="242"/>
                  </a:lnTo>
                  <a:lnTo>
                    <a:pt x="305" y="230"/>
                  </a:lnTo>
                  <a:lnTo>
                    <a:pt x="310" y="227"/>
                  </a:lnTo>
                  <a:lnTo>
                    <a:pt x="310" y="227"/>
                  </a:lnTo>
                  <a:lnTo>
                    <a:pt x="320" y="220"/>
                  </a:lnTo>
                  <a:lnTo>
                    <a:pt x="324" y="218"/>
                  </a:lnTo>
                  <a:lnTo>
                    <a:pt x="308" y="156"/>
                  </a:lnTo>
                  <a:lnTo>
                    <a:pt x="298" y="123"/>
                  </a:lnTo>
                  <a:lnTo>
                    <a:pt x="298" y="119"/>
                  </a:lnTo>
                  <a:lnTo>
                    <a:pt x="296" y="109"/>
                  </a:lnTo>
                  <a:lnTo>
                    <a:pt x="296" y="109"/>
                  </a:lnTo>
                  <a:lnTo>
                    <a:pt x="291" y="95"/>
                  </a:lnTo>
                  <a:lnTo>
                    <a:pt x="284" y="62"/>
                  </a:lnTo>
                  <a:lnTo>
                    <a:pt x="279" y="36"/>
                  </a:lnTo>
                  <a:lnTo>
                    <a:pt x="275" y="0"/>
                  </a:lnTo>
                  <a:lnTo>
                    <a:pt x="272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185" y="12"/>
                  </a:lnTo>
                  <a:lnTo>
                    <a:pt x="168" y="14"/>
                  </a:lnTo>
                  <a:lnTo>
                    <a:pt x="123" y="22"/>
                  </a:lnTo>
                  <a:lnTo>
                    <a:pt x="83" y="29"/>
                  </a:lnTo>
                  <a:lnTo>
                    <a:pt x="50" y="36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5" y="52"/>
                  </a:lnTo>
                  <a:lnTo>
                    <a:pt x="7" y="52"/>
                  </a:lnTo>
                  <a:lnTo>
                    <a:pt x="12" y="57"/>
                  </a:lnTo>
                  <a:lnTo>
                    <a:pt x="14" y="59"/>
                  </a:lnTo>
                  <a:lnTo>
                    <a:pt x="14" y="62"/>
                  </a:lnTo>
                  <a:lnTo>
                    <a:pt x="14" y="67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6" y="81"/>
                  </a:lnTo>
                  <a:lnTo>
                    <a:pt x="28" y="88"/>
                  </a:lnTo>
                  <a:lnTo>
                    <a:pt x="33" y="90"/>
                  </a:lnTo>
                  <a:lnTo>
                    <a:pt x="38" y="93"/>
                  </a:lnTo>
                  <a:lnTo>
                    <a:pt x="38" y="95"/>
                  </a:lnTo>
                  <a:lnTo>
                    <a:pt x="43" y="97"/>
                  </a:lnTo>
                  <a:lnTo>
                    <a:pt x="45" y="97"/>
                  </a:lnTo>
                  <a:lnTo>
                    <a:pt x="47" y="102"/>
                  </a:lnTo>
                  <a:lnTo>
                    <a:pt x="50" y="104"/>
                  </a:lnTo>
                  <a:lnTo>
                    <a:pt x="50" y="104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2" y="111"/>
                  </a:lnTo>
                  <a:lnTo>
                    <a:pt x="54" y="114"/>
                  </a:lnTo>
                  <a:lnTo>
                    <a:pt x="54" y="116"/>
                  </a:lnTo>
                  <a:lnTo>
                    <a:pt x="54" y="119"/>
                  </a:lnTo>
                  <a:lnTo>
                    <a:pt x="59" y="123"/>
                  </a:lnTo>
                  <a:lnTo>
                    <a:pt x="62" y="126"/>
                  </a:lnTo>
                  <a:lnTo>
                    <a:pt x="64" y="128"/>
                  </a:lnTo>
                  <a:lnTo>
                    <a:pt x="64" y="130"/>
                  </a:lnTo>
                  <a:lnTo>
                    <a:pt x="64" y="133"/>
                  </a:lnTo>
                  <a:lnTo>
                    <a:pt x="66" y="135"/>
                  </a:lnTo>
                  <a:lnTo>
                    <a:pt x="66" y="135"/>
                  </a:lnTo>
                  <a:lnTo>
                    <a:pt x="66" y="138"/>
                  </a:lnTo>
                  <a:lnTo>
                    <a:pt x="62" y="142"/>
                  </a:lnTo>
                  <a:lnTo>
                    <a:pt x="59" y="142"/>
                  </a:lnTo>
                  <a:lnTo>
                    <a:pt x="62" y="149"/>
                  </a:lnTo>
                  <a:lnTo>
                    <a:pt x="64" y="149"/>
                  </a:lnTo>
                  <a:lnTo>
                    <a:pt x="66" y="152"/>
                  </a:lnTo>
                  <a:lnTo>
                    <a:pt x="66" y="152"/>
                  </a:lnTo>
                  <a:lnTo>
                    <a:pt x="69" y="154"/>
                  </a:lnTo>
                  <a:lnTo>
                    <a:pt x="66" y="154"/>
                  </a:lnTo>
                  <a:lnTo>
                    <a:pt x="64" y="156"/>
                  </a:lnTo>
                  <a:lnTo>
                    <a:pt x="64" y="159"/>
                  </a:lnTo>
                  <a:lnTo>
                    <a:pt x="64" y="161"/>
                  </a:lnTo>
                  <a:lnTo>
                    <a:pt x="66" y="166"/>
                  </a:lnTo>
                  <a:lnTo>
                    <a:pt x="66" y="171"/>
                  </a:lnTo>
                  <a:lnTo>
                    <a:pt x="64" y="173"/>
                  </a:lnTo>
                  <a:lnTo>
                    <a:pt x="64" y="175"/>
                  </a:lnTo>
                  <a:lnTo>
                    <a:pt x="71" y="180"/>
                  </a:lnTo>
                  <a:lnTo>
                    <a:pt x="71" y="182"/>
                  </a:lnTo>
                  <a:lnTo>
                    <a:pt x="76" y="182"/>
                  </a:lnTo>
                  <a:lnTo>
                    <a:pt x="76" y="185"/>
                  </a:lnTo>
                  <a:lnTo>
                    <a:pt x="76" y="185"/>
                  </a:lnTo>
                  <a:lnTo>
                    <a:pt x="76" y="187"/>
                  </a:lnTo>
                  <a:lnTo>
                    <a:pt x="73" y="192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73" y="19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Freeform 59">
              <a:extLst>
                <a:ext uri="{FF2B5EF4-FFF2-40B4-BE49-F238E27FC236}">
                  <a16:creationId xmlns:a16="http://schemas.microsoft.com/office/drawing/2014/main" id="{EB3084E7-E782-3DDF-9253-A901DFFCF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170" y="1566848"/>
              <a:ext cx="393715" cy="327368"/>
            </a:xfrm>
            <a:custGeom>
              <a:avLst/>
              <a:gdLst>
                <a:gd name="T0" fmla="*/ 97 w 270"/>
                <a:gd name="T1" fmla="*/ 3 h 242"/>
                <a:gd name="T2" fmla="*/ 87 w 270"/>
                <a:gd name="T3" fmla="*/ 14 h 242"/>
                <a:gd name="T4" fmla="*/ 85 w 270"/>
                <a:gd name="T5" fmla="*/ 17 h 242"/>
                <a:gd name="T6" fmla="*/ 54 w 270"/>
                <a:gd name="T7" fmla="*/ 41 h 242"/>
                <a:gd name="T8" fmla="*/ 49 w 270"/>
                <a:gd name="T9" fmla="*/ 38 h 242"/>
                <a:gd name="T10" fmla="*/ 47 w 270"/>
                <a:gd name="T11" fmla="*/ 41 h 242"/>
                <a:gd name="T12" fmla="*/ 35 w 270"/>
                <a:gd name="T13" fmla="*/ 41 h 242"/>
                <a:gd name="T14" fmla="*/ 31 w 270"/>
                <a:gd name="T15" fmla="*/ 33 h 242"/>
                <a:gd name="T16" fmla="*/ 28 w 270"/>
                <a:gd name="T17" fmla="*/ 31 h 242"/>
                <a:gd name="T18" fmla="*/ 23 w 270"/>
                <a:gd name="T19" fmla="*/ 33 h 242"/>
                <a:gd name="T20" fmla="*/ 14 w 270"/>
                <a:gd name="T21" fmla="*/ 29 h 242"/>
                <a:gd name="T22" fmla="*/ 7 w 270"/>
                <a:gd name="T23" fmla="*/ 33 h 242"/>
                <a:gd name="T24" fmla="*/ 9 w 270"/>
                <a:gd name="T25" fmla="*/ 38 h 242"/>
                <a:gd name="T26" fmla="*/ 0 w 270"/>
                <a:gd name="T27" fmla="*/ 43 h 242"/>
                <a:gd name="T28" fmla="*/ 0 w 270"/>
                <a:gd name="T29" fmla="*/ 57 h 242"/>
                <a:gd name="T30" fmla="*/ 28 w 270"/>
                <a:gd name="T31" fmla="*/ 126 h 242"/>
                <a:gd name="T32" fmla="*/ 35 w 270"/>
                <a:gd name="T33" fmla="*/ 126 h 242"/>
                <a:gd name="T34" fmla="*/ 59 w 270"/>
                <a:gd name="T35" fmla="*/ 126 h 242"/>
                <a:gd name="T36" fmla="*/ 61 w 270"/>
                <a:gd name="T37" fmla="*/ 142 h 242"/>
                <a:gd name="T38" fmla="*/ 59 w 270"/>
                <a:gd name="T39" fmla="*/ 199 h 242"/>
                <a:gd name="T40" fmla="*/ 64 w 270"/>
                <a:gd name="T41" fmla="*/ 237 h 242"/>
                <a:gd name="T42" fmla="*/ 111 w 270"/>
                <a:gd name="T43" fmla="*/ 239 h 242"/>
                <a:gd name="T44" fmla="*/ 161 w 270"/>
                <a:gd name="T45" fmla="*/ 239 h 242"/>
                <a:gd name="T46" fmla="*/ 201 w 270"/>
                <a:gd name="T47" fmla="*/ 239 h 242"/>
                <a:gd name="T48" fmla="*/ 229 w 270"/>
                <a:gd name="T49" fmla="*/ 239 h 242"/>
                <a:gd name="T50" fmla="*/ 270 w 270"/>
                <a:gd name="T51" fmla="*/ 242 h 242"/>
                <a:gd name="T52" fmla="*/ 267 w 270"/>
                <a:gd name="T53" fmla="*/ 232 h 242"/>
                <a:gd name="T54" fmla="*/ 263 w 270"/>
                <a:gd name="T55" fmla="*/ 235 h 242"/>
                <a:gd name="T56" fmla="*/ 255 w 270"/>
                <a:gd name="T57" fmla="*/ 223 h 242"/>
                <a:gd name="T58" fmla="*/ 253 w 270"/>
                <a:gd name="T59" fmla="*/ 218 h 242"/>
                <a:gd name="T60" fmla="*/ 255 w 270"/>
                <a:gd name="T61" fmla="*/ 216 h 242"/>
                <a:gd name="T62" fmla="*/ 253 w 270"/>
                <a:gd name="T63" fmla="*/ 206 h 242"/>
                <a:gd name="T64" fmla="*/ 251 w 270"/>
                <a:gd name="T65" fmla="*/ 199 h 242"/>
                <a:gd name="T66" fmla="*/ 251 w 270"/>
                <a:gd name="T67" fmla="*/ 197 h 242"/>
                <a:gd name="T68" fmla="*/ 255 w 270"/>
                <a:gd name="T69" fmla="*/ 190 h 242"/>
                <a:gd name="T70" fmla="*/ 260 w 270"/>
                <a:gd name="T71" fmla="*/ 185 h 242"/>
                <a:gd name="T72" fmla="*/ 258 w 270"/>
                <a:gd name="T73" fmla="*/ 180 h 242"/>
                <a:gd name="T74" fmla="*/ 255 w 270"/>
                <a:gd name="T75" fmla="*/ 178 h 242"/>
                <a:gd name="T76" fmla="*/ 251 w 270"/>
                <a:gd name="T77" fmla="*/ 175 h 242"/>
                <a:gd name="T78" fmla="*/ 253 w 270"/>
                <a:gd name="T79" fmla="*/ 168 h 242"/>
                <a:gd name="T80" fmla="*/ 239 w 270"/>
                <a:gd name="T81" fmla="*/ 161 h 242"/>
                <a:gd name="T82" fmla="*/ 173 w 270"/>
                <a:gd name="T83" fmla="*/ 133 h 242"/>
                <a:gd name="T84" fmla="*/ 173 w 270"/>
                <a:gd name="T85" fmla="*/ 126 h 242"/>
                <a:gd name="T86" fmla="*/ 168 w 270"/>
                <a:gd name="T87" fmla="*/ 126 h 242"/>
                <a:gd name="T88" fmla="*/ 149 w 270"/>
                <a:gd name="T89" fmla="*/ 109 h 242"/>
                <a:gd name="T90" fmla="*/ 111 w 270"/>
                <a:gd name="T91" fmla="*/ 71 h 242"/>
                <a:gd name="T92" fmla="*/ 109 w 270"/>
                <a:gd name="T93" fmla="*/ 17 h 242"/>
                <a:gd name="T94" fmla="*/ 109 w 270"/>
                <a:gd name="T95" fmla="*/ 7 h 242"/>
                <a:gd name="T96" fmla="*/ 99 w 270"/>
                <a:gd name="T97" fmla="*/ 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0" h="242">
                  <a:moveTo>
                    <a:pt x="99" y="5"/>
                  </a:moveTo>
                  <a:lnTo>
                    <a:pt x="97" y="3"/>
                  </a:lnTo>
                  <a:lnTo>
                    <a:pt x="97" y="3"/>
                  </a:lnTo>
                  <a:lnTo>
                    <a:pt x="92" y="7"/>
                  </a:lnTo>
                  <a:lnTo>
                    <a:pt x="90" y="14"/>
                  </a:lnTo>
                  <a:lnTo>
                    <a:pt x="87" y="14"/>
                  </a:lnTo>
                  <a:lnTo>
                    <a:pt x="85" y="14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64" y="17"/>
                  </a:lnTo>
                  <a:lnTo>
                    <a:pt x="64" y="43"/>
                  </a:lnTo>
                  <a:lnTo>
                    <a:pt x="54" y="41"/>
                  </a:lnTo>
                  <a:lnTo>
                    <a:pt x="52" y="38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47" y="38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0" y="41"/>
                  </a:lnTo>
                  <a:lnTo>
                    <a:pt x="38" y="41"/>
                  </a:lnTo>
                  <a:lnTo>
                    <a:pt x="35" y="41"/>
                  </a:lnTo>
                  <a:lnTo>
                    <a:pt x="35" y="38"/>
                  </a:lnTo>
                  <a:lnTo>
                    <a:pt x="33" y="36"/>
                  </a:lnTo>
                  <a:lnTo>
                    <a:pt x="31" y="33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1" y="31"/>
                  </a:lnTo>
                  <a:lnTo>
                    <a:pt x="19" y="29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9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6" y="126"/>
                  </a:lnTo>
                  <a:lnTo>
                    <a:pt x="28" y="126"/>
                  </a:lnTo>
                  <a:lnTo>
                    <a:pt x="31" y="126"/>
                  </a:lnTo>
                  <a:lnTo>
                    <a:pt x="33" y="126"/>
                  </a:lnTo>
                  <a:lnTo>
                    <a:pt x="35" y="126"/>
                  </a:lnTo>
                  <a:lnTo>
                    <a:pt x="42" y="126"/>
                  </a:lnTo>
                  <a:lnTo>
                    <a:pt x="49" y="126"/>
                  </a:lnTo>
                  <a:lnTo>
                    <a:pt x="59" y="126"/>
                  </a:lnTo>
                  <a:lnTo>
                    <a:pt x="61" y="128"/>
                  </a:lnTo>
                  <a:lnTo>
                    <a:pt x="61" y="140"/>
                  </a:lnTo>
                  <a:lnTo>
                    <a:pt x="61" y="142"/>
                  </a:lnTo>
                  <a:lnTo>
                    <a:pt x="61" y="164"/>
                  </a:lnTo>
                  <a:lnTo>
                    <a:pt x="61" y="168"/>
                  </a:lnTo>
                  <a:lnTo>
                    <a:pt x="59" y="199"/>
                  </a:lnTo>
                  <a:lnTo>
                    <a:pt x="59" y="206"/>
                  </a:lnTo>
                  <a:lnTo>
                    <a:pt x="59" y="237"/>
                  </a:lnTo>
                  <a:lnTo>
                    <a:pt x="64" y="237"/>
                  </a:lnTo>
                  <a:lnTo>
                    <a:pt x="66" y="237"/>
                  </a:lnTo>
                  <a:lnTo>
                    <a:pt x="102" y="239"/>
                  </a:lnTo>
                  <a:lnTo>
                    <a:pt x="111" y="239"/>
                  </a:lnTo>
                  <a:lnTo>
                    <a:pt x="137" y="239"/>
                  </a:lnTo>
                  <a:lnTo>
                    <a:pt x="142" y="239"/>
                  </a:lnTo>
                  <a:lnTo>
                    <a:pt x="161" y="239"/>
                  </a:lnTo>
                  <a:lnTo>
                    <a:pt x="173" y="239"/>
                  </a:lnTo>
                  <a:lnTo>
                    <a:pt x="187" y="239"/>
                  </a:lnTo>
                  <a:lnTo>
                    <a:pt x="201" y="239"/>
                  </a:lnTo>
                  <a:lnTo>
                    <a:pt x="206" y="239"/>
                  </a:lnTo>
                  <a:lnTo>
                    <a:pt x="215" y="239"/>
                  </a:lnTo>
                  <a:lnTo>
                    <a:pt x="229" y="239"/>
                  </a:lnTo>
                  <a:lnTo>
                    <a:pt x="255" y="239"/>
                  </a:lnTo>
                  <a:lnTo>
                    <a:pt x="260" y="242"/>
                  </a:lnTo>
                  <a:lnTo>
                    <a:pt x="270" y="242"/>
                  </a:lnTo>
                  <a:lnTo>
                    <a:pt x="267" y="237"/>
                  </a:lnTo>
                  <a:lnTo>
                    <a:pt x="267" y="232"/>
                  </a:lnTo>
                  <a:lnTo>
                    <a:pt x="267" y="232"/>
                  </a:lnTo>
                  <a:lnTo>
                    <a:pt x="265" y="232"/>
                  </a:lnTo>
                  <a:lnTo>
                    <a:pt x="263" y="235"/>
                  </a:lnTo>
                  <a:lnTo>
                    <a:pt x="263" y="235"/>
                  </a:lnTo>
                  <a:lnTo>
                    <a:pt x="260" y="230"/>
                  </a:lnTo>
                  <a:lnTo>
                    <a:pt x="258" y="227"/>
                  </a:lnTo>
                  <a:lnTo>
                    <a:pt x="255" y="223"/>
                  </a:lnTo>
                  <a:lnTo>
                    <a:pt x="253" y="220"/>
                  </a:lnTo>
                  <a:lnTo>
                    <a:pt x="253" y="220"/>
                  </a:lnTo>
                  <a:lnTo>
                    <a:pt x="253" y="218"/>
                  </a:lnTo>
                  <a:lnTo>
                    <a:pt x="255" y="218"/>
                  </a:lnTo>
                  <a:lnTo>
                    <a:pt x="255" y="216"/>
                  </a:lnTo>
                  <a:lnTo>
                    <a:pt x="255" y="216"/>
                  </a:lnTo>
                  <a:lnTo>
                    <a:pt x="253" y="211"/>
                  </a:lnTo>
                  <a:lnTo>
                    <a:pt x="253" y="208"/>
                  </a:lnTo>
                  <a:lnTo>
                    <a:pt x="253" y="206"/>
                  </a:lnTo>
                  <a:lnTo>
                    <a:pt x="255" y="201"/>
                  </a:lnTo>
                  <a:lnTo>
                    <a:pt x="255" y="201"/>
                  </a:lnTo>
                  <a:lnTo>
                    <a:pt x="251" y="199"/>
                  </a:lnTo>
                  <a:lnTo>
                    <a:pt x="251" y="199"/>
                  </a:lnTo>
                  <a:lnTo>
                    <a:pt x="251" y="199"/>
                  </a:lnTo>
                  <a:lnTo>
                    <a:pt x="251" y="197"/>
                  </a:lnTo>
                  <a:lnTo>
                    <a:pt x="253" y="194"/>
                  </a:lnTo>
                  <a:lnTo>
                    <a:pt x="255" y="192"/>
                  </a:lnTo>
                  <a:lnTo>
                    <a:pt x="255" y="190"/>
                  </a:lnTo>
                  <a:lnTo>
                    <a:pt x="255" y="187"/>
                  </a:lnTo>
                  <a:lnTo>
                    <a:pt x="258" y="185"/>
                  </a:lnTo>
                  <a:lnTo>
                    <a:pt x="260" y="185"/>
                  </a:lnTo>
                  <a:lnTo>
                    <a:pt x="260" y="182"/>
                  </a:lnTo>
                  <a:lnTo>
                    <a:pt x="260" y="182"/>
                  </a:lnTo>
                  <a:lnTo>
                    <a:pt x="258" y="180"/>
                  </a:lnTo>
                  <a:lnTo>
                    <a:pt x="258" y="180"/>
                  </a:lnTo>
                  <a:lnTo>
                    <a:pt x="258" y="178"/>
                  </a:lnTo>
                  <a:lnTo>
                    <a:pt x="255" y="178"/>
                  </a:lnTo>
                  <a:lnTo>
                    <a:pt x="255" y="175"/>
                  </a:lnTo>
                  <a:lnTo>
                    <a:pt x="251" y="175"/>
                  </a:lnTo>
                  <a:lnTo>
                    <a:pt x="251" y="175"/>
                  </a:lnTo>
                  <a:lnTo>
                    <a:pt x="251" y="173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251" y="168"/>
                  </a:lnTo>
                  <a:lnTo>
                    <a:pt x="248" y="166"/>
                  </a:lnTo>
                  <a:lnTo>
                    <a:pt x="239" y="161"/>
                  </a:lnTo>
                  <a:lnTo>
                    <a:pt x="203" y="147"/>
                  </a:lnTo>
                  <a:lnTo>
                    <a:pt x="177" y="135"/>
                  </a:lnTo>
                  <a:lnTo>
                    <a:pt x="173" y="133"/>
                  </a:lnTo>
                  <a:lnTo>
                    <a:pt x="168" y="128"/>
                  </a:lnTo>
                  <a:lnTo>
                    <a:pt x="173" y="128"/>
                  </a:lnTo>
                  <a:lnTo>
                    <a:pt x="173" y="126"/>
                  </a:lnTo>
                  <a:lnTo>
                    <a:pt x="170" y="126"/>
                  </a:lnTo>
                  <a:lnTo>
                    <a:pt x="170" y="126"/>
                  </a:lnTo>
                  <a:lnTo>
                    <a:pt x="168" y="126"/>
                  </a:lnTo>
                  <a:lnTo>
                    <a:pt x="168" y="123"/>
                  </a:lnTo>
                  <a:lnTo>
                    <a:pt x="161" y="123"/>
                  </a:lnTo>
                  <a:lnTo>
                    <a:pt x="149" y="109"/>
                  </a:lnTo>
                  <a:lnTo>
                    <a:pt x="139" y="100"/>
                  </a:lnTo>
                  <a:lnTo>
                    <a:pt x="135" y="95"/>
                  </a:lnTo>
                  <a:lnTo>
                    <a:pt x="111" y="71"/>
                  </a:lnTo>
                  <a:lnTo>
                    <a:pt x="106" y="64"/>
                  </a:lnTo>
                  <a:lnTo>
                    <a:pt x="106" y="43"/>
                  </a:lnTo>
                  <a:lnTo>
                    <a:pt x="109" y="17"/>
                  </a:lnTo>
                  <a:lnTo>
                    <a:pt x="109" y="12"/>
                  </a:lnTo>
                  <a:lnTo>
                    <a:pt x="109" y="12"/>
                  </a:lnTo>
                  <a:lnTo>
                    <a:pt x="109" y="7"/>
                  </a:lnTo>
                  <a:lnTo>
                    <a:pt x="104" y="0"/>
                  </a:lnTo>
                  <a:lnTo>
                    <a:pt x="102" y="3"/>
                  </a:lnTo>
                  <a:lnTo>
                    <a:pt x="99" y="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Freeform 60">
              <a:extLst>
                <a:ext uri="{FF2B5EF4-FFF2-40B4-BE49-F238E27FC236}">
                  <a16:creationId xmlns:a16="http://schemas.microsoft.com/office/drawing/2014/main" id="{A9A13BB8-9E15-D281-70D9-62356D2C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919" y="2812740"/>
              <a:ext cx="341220" cy="447764"/>
            </a:xfrm>
            <a:custGeom>
              <a:avLst/>
              <a:gdLst>
                <a:gd name="T0" fmla="*/ 201 w 234"/>
                <a:gd name="T1" fmla="*/ 302 h 331"/>
                <a:gd name="T2" fmla="*/ 225 w 234"/>
                <a:gd name="T3" fmla="*/ 298 h 331"/>
                <a:gd name="T4" fmla="*/ 227 w 234"/>
                <a:gd name="T5" fmla="*/ 201 h 331"/>
                <a:gd name="T6" fmla="*/ 230 w 234"/>
                <a:gd name="T7" fmla="*/ 146 h 331"/>
                <a:gd name="T8" fmla="*/ 234 w 234"/>
                <a:gd name="T9" fmla="*/ 82 h 331"/>
                <a:gd name="T10" fmla="*/ 192 w 234"/>
                <a:gd name="T11" fmla="*/ 47 h 331"/>
                <a:gd name="T12" fmla="*/ 128 w 234"/>
                <a:gd name="T13" fmla="*/ 4 h 331"/>
                <a:gd name="T14" fmla="*/ 128 w 234"/>
                <a:gd name="T15" fmla="*/ 16 h 331"/>
                <a:gd name="T16" fmla="*/ 128 w 234"/>
                <a:gd name="T17" fmla="*/ 28 h 331"/>
                <a:gd name="T18" fmla="*/ 132 w 234"/>
                <a:gd name="T19" fmla="*/ 35 h 331"/>
                <a:gd name="T20" fmla="*/ 125 w 234"/>
                <a:gd name="T21" fmla="*/ 35 h 331"/>
                <a:gd name="T22" fmla="*/ 118 w 234"/>
                <a:gd name="T23" fmla="*/ 26 h 331"/>
                <a:gd name="T24" fmla="*/ 114 w 234"/>
                <a:gd name="T25" fmla="*/ 21 h 331"/>
                <a:gd name="T26" fmla="*/ 109 w 234"/>
                <a:gd name="T27" fmla="*/ 28 h 331"/>
                <a:gd name="T28" fmla="*/ 87 w 234"/>
                <a:gd name="T29" fmla="*/ 42 h 331"/>
                <a:gd name="T30" fmla="*/ 66 w 234"/>
                <a:gd name="T31" fmla="*/ 61 h 331"/>
                <a:gd name="T32" fmla="*/ 64 w 234"/>
                <a:gd name="T33" fmla="*/ 64 h 331"/>
                <a:gd name="T34" fmla="*/ 40 w 234"/>
                <a:gd name="T35" fmla="*/ 71 h 331"/>
                <a:gd name="T36" fmla="*/ 33 w 234"/>
                <a:gd name="T37" fmla="*/ 75 h 331"/>
                <a:gd name="T38" fmla="*/ 28 w 234"/>
                <a:gd name="T39" fmla="*/ 75 h 331"/>
                <a:gd name="T40" fmla="*/ 26 w 234"/>
                <a:gd name="T41" fmla="*/ 85 h 331"/>
                <a:gd name="T42" fmla="*/ 26 w 234"/>
                <a:gd name="T43" fmla="*/ 92 h 331"/>
                <a:gd name="T44" fmla="*/ 19 w 234"/>
                <a:gd name="T45" fmla="*/ 99 h 331"/>
                <a:gd name="T46" fmla="*/ 16 w 234"/>
                <a:gd name="T47" fmla="*/ 106 h 331"/>
                <a:gd name="T48" fmla="*/ 12 w 234"/>
                <a:gd name="T49" fmla="*/ 123 h 331"/>
                <a:gd name="T50" fmla="*/ 12 w 234"/>
                <a:gd name="T51" fmla="*/ 127 h 331"/>
                <a:gd name="T52" fmla="*/ 2 w 234"/>
                <a:gd name="T53" fmla="*/ 134 h 331"/>
                <a:gd name="T54" fmla="*/ 5 w 234"/>
                <a:gd name="T55" fmla="*/ 144 h 331"/>
                <a:gd name="T56" fmla="*/ 0 w 234"/>
                <a:gd name="T57" fmla="*/ 153 h 331"/>
                <a:gd name="T58" fmla="*/ 5 w 234"/>
                <a:gd name="T59" fmla="*/ 158 h 331"/>
                <a:gd name="T60" fmla="*/ 12 w 234"/>
                <a:gd name="T61" fmla="*/ 163 h 331"/>
                <a:gd name="T62" fmla="*/ 16 w 234"/>
                <a:gd name="T63" fmla="*/ 170 h 331"/>
                <a:gd name="T64" fmla="*/ 19 w 234"/>
                <a:gd name="T65" fmla="*/ 179 h 331"/>
                <a:gd name="T66" fmla="*/ 19 w 234"/>
                <a:gd name="T67" fmla="*/ 184 h 331"/>
                <a:gd name="T68" fmla="*/ 24 w 234"/>
                <a:gd name="T69" fmla="*/ 203 h 331"/>
                <a:gd name="T70" fmla="*/ 24 w 234"/>
                <a:gd name="T71" fmla="*/ 217 h 331"/>
                <a:gd name="T72" fmla="*/ 28 w 234"/>
                <a:gd name="T73" fmla="*/ 224 h 331"/>
                <a:gd name="T74" fmla="*/ 33 w 234"/>
                <a:gd name="T75" fmla="*/ 232 h 331"/>
                <a:gd name="T76" fmla="*/ 35 w 234"/>
                <a:gd name="T77" fmla="*/ 239 h 331"/>
                <a:gd name="T78" fmla="*/ 28 w 234"/>
                <a:gd name="T79" fmla="*/ 255 h 331"/>
                <a:gd name="T80" fmla="*/ 21 w 234"/>
                <a:gd name="T81" fmla="*/ 262 h 331"/>
                <a:gd name="T82" fmla="*/ 21 w 234"/>
                <a:gd name="T83" fmla="*/ 267 h 331"/>
                <a:gd name="T84" fmla="*/ 26 w 234"/>
                <a:gd name="T85" fmla="*/ 265 h 331"/>
                <a:gd name="T86" fmla="*/ 26 w 234"/>
                <a:gd name="T87" fmla="*/ 269 h 331"/>
                <a:gd name="T88" fmla="*/ 31 w 234"/>
                <a:gd name="T89" fmla="*/ 274 h 331"/>
                <a:gd name="T90" fmla="*/ 35 w 234"/>
                <a:gd name="T91" fmla="*/ 276 h 331"/>
                <a:gd name="T92" fmla="*/ 33 w 234"/>
                <a:gd name="T93" fmla="*/ 276 h 331"/>
                <a:gd name="T94" fmla="*/ 33 w 234"/>
                <a:gd name="T95" fmla="*/ 279 h 331"/>
                <a:gd name="T96" fmla="*/ 38 w 234"/>
                <a:gd name="T97" fmla="*/ 279 h 331"/>
                <a:gd name="T98" fmla="*/ 38 w 234"/>
                <a:gd name="T99" fmla="*/ 281 h 331"/>
                <a:gd name="T100" fmla="*/ 28 w 234"/>
                <a:gd name="T101" fmla="*/ 291 h 331"/>
                <a:gd name="T102" fmla="*/ 28 w 234"/>
                <a:gd name="T103" fmla="*/ 298 h 331"/>
                <a:gd name="T104" fmla="*/ 28 w 234"/>
                <a:gd name="T105" fmla="*/ 312 h 331"/>
                <a:gd name="T106" fmla="*/ 33 w 234"/>
                <a:gd name="T107" fmla="*/ 319 h 331"/>
                <a:gd name="T108" fmla="*/ 33 w 234"/>
                <a:gd name="T109" fmla="*/ 331 h 331"/>
                <a:gd name="T110" fmla="*/ 116 w 234"/>
                <a:gd name="T111" fmla="*/ 3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" h="331">
                  <a:moveTo>
                    <a:pt x="116" y="317"/>
                  </a:moveTo>
                  <a:lnTo>
                    <a:pt x="156" y="310"/>
                  </a:lnTo>
                  <a:lnTo>
                    <a:pt x="201" y="302"/>
                  </a:lnTo>
                  <a:lnTo>
                    <a:pt x="218" y="300"/>
                  </a:lnTo>
                  <a:lnTo>
                    <a:pt x="225" y="298"/>
                  </a:lnTo>
                  <a:lnTo>
                    <a:pt x="225" y="298"/>
                  </a:lnTo>
                  <a:lnTo>
                    <a:pt x="225" y="234"/>
                  </a:lnTo>
                  <a:lnTo>
                    <a:pt x="227" y="234"/>
                  </a:lnTo>
                  <a:lnTo>
                    <a:pt x="227" y="201"/>
                  </a:lnTo>
                  <a:lnTo>
                    <a:pt x="230" y="182"/>
                  </a:lnTo>
                  <a:lnTo>
                    <a:pt x="230" y="153"/>
                  </a:lnTo>
                  <a:lnTo>
                    <a:pt x="230" y="146"/>
                  </a:lnTo>
                  <a:lnTo>
                    <a:pt x="232" y="127"/>
                  </a:lnTo>
                  <a:lnTo>
                    <a:pt x="230" y="113"/>
                  </a:lnTo>
                  <a:lnTo>
                    <a:pt x="234" y="82"/>
                  </a:lnTo>
                  <a:lnTo>
                    <a:pt x="234" y="78"/>
                  </a:lnTo>
                  <a:lnTo>
                    <a:pt x="196" y="52"/>
                  </a:lnTo>
                  <a:lnTo>
                    <a:pt x="192" y="47"/>
                  </a:lnTo>
                  <a:lnTo>
                    <a:pt x="149" y="16"/>
                  </a:lnTo>
                  <a:lnTo>
                    <a:pt x="130" y="0"/>
                  </a:lnTo>
                  <a:lnTo>
                    <a:pt x="128" y="4"/>
                  </a:lnTo>
                  <a:lnTo>
                    <a:pt x="125" y="11"/>
                  </a:lnTo>
                  <a:lnTo>
                    <a:pt x="125" y="14"/>
                  </a:lnTo>
                  <a:lnTo>
                    <a:pt x="128" y="16"/>
                  </a:lnTo>
                  <a:lnTo>
                    <a:pt x="125" y="16"/>
                  </a:lnTo>
                  <a:lnTo>
                    <a:pt x="128" y="21"/>
                  </a:lnTo>
                  <a:lnTo>
                    <a:pt x="128" y="28"/>
                  </a:lnTo>
                  <a:lnTo>
                    <a:pt x="130" y="28"/>
                  </a:lnTo>
                  <a:lnTo>
                    <a:pt x="135" y="33"/>
                  </a:lnTo>
                  <a:lnTo>
                    <a:pt x="132" y="35"/>
                  </a:lnTo>
                  <a:lnTo>
                    <a:pt x="130" y="35"/>
                  </a:lnTo>
                  <a:lnTo>
                    <a:pt x="128" y="37"/>
                  </a:lnTo>
                  <a:lnTo>
                    <a:pt x="125" y="35"/>
                  </a:lnTo>
                  <a:lnTo>
                    <a:pt x="123" y="35"/>
                  </a:lnTo>
                  <a:lnTo>
                    <a:pt x="123" y="35"/>
                  </a:lnTo>
                  <a:lnTo>
                    <a:pt x="118" y="26"/>
                  </a:lnTo>
                  <a:lnTo>
                    <a:pt x="116" y="23"/>
                  </a:lnTo>
                  <a:lnTo>
                    <a:pt x="114" y="23"/>
                  </a:lnTo>
                  <a:lnTo>
                    <a:pt x="114" y="21"/>
                  </a:lnTo>
                  <a:lnTo>
                    <a:pt x="111" y="21"/>
                  </a:lnTo>
                  <a:lnTo>
                    <a:pt x="109" y="26"/>
                  </a:lnTo>
                  <a:lnTo>
                    <a:pt x="109" y="28"/>
                  </a:lnTo>
                  <a:lnTo>
                    <a:pt x="114" y="33"/>
                  </a:lnTo>
                  <a:lnTo>
                    <a:pt x="90" y="37"/>
                  </a:lnTo>
                  <a:lnTo>
                    <a:pt x="87" y="42"/>
                  </a:lnTo>
                  <a:lnTo>
                    <a:pt x="78" y="49"/>
                  </a:lnTo>
                  <a:lnTo>
                    <a:pt x="69" y="59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4" y="64"/>
                  </a:lnTo>
                  <a:lnTo>
                    <a:pt x="61" y="64"/>
                  </a:lnTo>
                  <a:lnTo>
                    <a:pt x="52" y="66"/>
                  </a:lnTo>
                  <a:lnTo>
                    <a:pt x="40" y="71"/>
                  </a:lnTo>
                  <a:lnTo>
                    <a:pt x="40" y="75"/>
                  </a:lnTo>
                  <a:lnTo>
                    <a:pt x="38" y="78"/>
                  </a:lnTo>
                  <a:lnTo>
                    <a:pt x="33" y="75"/>
                  </a:lnTo>
                  <a:lnTo>
                    <a:pt x="28" y="73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8"/>
                  </a:lnTo>
                  <a:lnTo>
                    <a:pt x="26" y="85"/>
                  </a:lnTo>
                  <a:lnTo>
                    <a:pt x="24" y="87"/>
                  </a:lnTo>
                  <a:lnTo>
                    <a:pt x="24" y="90"/>
                  </a:lnTo>
                  <a:lnTo>
                    <a:pt x="26" y="92"/>
                  </a:lnTo>
                  <a:lnTo>
                    <a:pt x="14" y="94"/>
                  </a:lnTo>
                  <a:lnTo>
                    <a:pt x="14" y="99"/>
                  </a:lnTo>
                  <a:lnTo>
                    <a:pt x="19" y="99"/>
                  </a:lnTo>
                  <a:lnTo>
                    <a:pt x="19" y="101"/>
                  </a:lnTo>
                  <a:lnTo>
                    <a:pt x="14" y="101"/>
                  </a:lnTo>
                  <a:lnTo>
                    <a:pt x="16" y="106"/>
                  </a:lnTo>
                  <a:lnTo>
                    <a:pt x="24" y="111"/>
                  </a:lnTo>
                  <a:lnTo>
                    <a:pt x="19" y="113"/>
                  </a:lnTo>
                  <a:lnTo>
                    <a:pt x="12" y="123"/>
                  </a:lnTo>
                  <a:lnTo>
                    <a:pt x="12" y="125"/>
                  </a:lnTo>
                  <a:lnTo>
                    <a:pt x="12" y="127"/>
                  </a:lnTo>
                  <a:lnTo>
                    <a:pt x="12" y="127"/>
                  </a:lnTo>
                  <a:lnTo>
                    <a:pt x="2" y="132"/>
                  </a:lnTo>
                  <a:lnTo>
                    <a:pt x="0" y="132"/>
                  </a:lnTo>
                  <a:lnTo>
                    <a:pt x="2" y="134"/>
                  </a:lnTo>
                  <a:lnTo>
                    <a:pt x="2" y="139"/>
                  </a:lnTo>
                  <a:lnTo>
                    <a:pt x="2" y="139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0" y="153"/>
                  </a:lnTo>
                  <a:lnTo>
                    <a:pt x="0" y="156"/>
                  </a:lnTo>
                  <a:lnTo>
                    <a:pt x="5" y="158"/>
                  </a:lnTo>
                  <a:lnTo>
                    <a:pt x="5" y="158"/>
                  </a:lnTo>
                  <a:lnTo>
                    <a:pt x="7" y="161"/>
                  </a:lnTo>
                  <a:lnTo>
                    <a:pt x="9" y="161"/>
                  </a:lnTo>
                  <a:lnTo>
                    <a:pt x="12" y="163"/>
                  </a:lnTo>
                  <a:lnTo>
                    <a:pt x="16" y="165"/>
                  </a:lnTo>
                  <a:lnTo>
                    <a:pt x="16" y="168"/>
                  </a:lnTo>
                  <a:lnTo>
                    <a:pt x="16" y="170"/>
                  </a:lnTo>
                  <a:lnTo>
                    <a:pt x="16" y="172"/>
                  </a:lnTo>
                  <a:lnTo>
                    <a:pt x="16" y="177"/>
                  </a:lnTo>
                  <a:lnTo>
                    <a:pt x="19" y="179"/>
                  </a:lnTo>
                  <a:lnTo>
                    <a:pt x="19" y="182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24" y="189"/>
                  </a:lnTo>
                  <a:lnTo>
                    <a:pt x="26" y="196"/>
                  </a:lnTo>
                  <a:lnTo>
                    <a:pt x="24" y="203"/>
                  </a:lnTo>
                  <a:lnTo>
                    <a:pt x="21" y="203"/>
                  </a:lnTo>
                  <a:lnTo>
                    <a:pt x="21" y="213"/>
                  </a:lnTo>
                  <a:lnTo>
                    <a:pt x="24" y="217"/>
                  </a:lnTo>
                  <a:lnTo>
                    <a:pt x="28" y="220"/>
                  </a:lnTo>
                  <a:lnTo>
                    <a:pt x="28" y="222"/>
                  </a:lnTo>
                  <a:lnTo>
                    <a:pt x="28" y="224"/>
                  </a:lnTo>
                  <a:lnTo>
                    <a:pt x="28" y="227"/>
                  </a:lnTo>
                  <a:lnTo>
                    <a:pt x="31" y="229"/>
                  </a:lnTo>
                  <a:lnTo>
                    <a:pt x="33" y="232"/>
                  </a:lnTo>
                  <a:lnTo>
                    <a:pt x="33" y="232"/>
                  </a:lnTo>
                  <a:lnTo>
                    <a:pt x="35" y="236"/>
                  </a:lnTo>
                  <a:lnTo>
                    <a:pt x="35" y="239"/>
                  </a:lnTo>
                  <a:lnTo>
                    <a:pt x="33" y="239"/>
                  </a:lnTo>
                  <a:lnTo>
                    <a:pt x="31" y="248"/>
                  </a:lnTo>
                  <a:lnTo>
                    <a:pt x="28" y="255"/>
                  </a:lnTo>
                  <a:lnTo>
                    <a:pt x="26" y="260"/>
                  </a:lnTo>
                  <a:lnTo>
                    <a:pt x="24" y="262"/>
                  </a:lnTo>
                  <a:lnTo>
                    <a:pt x="21" y="262"/>
                  </a:lnTo>
                  <a:lnTo>
                    <a:pt x="21" y="265"/>
                  </a:lnTo>
                  <a:lnTo>
                    <a:pt x="21" y="265"/>
                  </a:lnTo>
                  <a:lnTo>
                    <a:pt x="21" y="267"/>
                  </a:lnTo>
                  <a:lnTo>
                    <a:pt x="21" y="267"/>
                  </a:lnTo>
                  <a:lnTo>
                    <a:pt x="24" y="265"/>
                  </a:lnTo>
                  <a:lnTo>
                    <a:pt x="26" y="265"/>
                  </a:lnTo>
                  <a:lnTo>
                    <a:pt x="26" y="265"/>
                  </a:lnTo>
                  <a:lnTo>
                    <a:pt x="26" y="267"/>
                  </a:lnTo>
                  <a:lnTo>
                    <a:pt x="26" y="269"/>
                  </a:lnTo>
                  <a:lnTo>
                    <a:pt x="28" y="269"/>
                  </a:lnTo>
                  <a:lnTo>
                    <a:pt x="28" y="272"/>
                  </a:lnTo>
                  <a:lnTo>
                    <a:pt x="31" y="274"/>
                  </a:lnTo>
                  <a:lnTo>
                    <a:pt x="35" y="274"/>
                  </a:lnTo>
                  <a:lnTo>
                    <a:pt x="35" y="274"/>
                  </a:lnTo>
                  <a:lnTo>
                    <a:pt x="35" y="276"/>
                  </a:lnTo>
                  <a:lnTo>
                    <a:pt x="35" y="276"/>
                  </a:lnTo>
                  <a:lnTo>
                    <a:pt x="35" y="276"/>
                  </a:lnTo>
                  <a:lnTo>
                    <a:pt x="33" y="276"/>
                  </a:lnTo>
                  <a:lnTo>
                    <a:pt x="33" y="279"/>
                  </a:lnTo>
                  <a:lnTo>
                    <a:pt x="33" y="279"/>
                  </a:lnTo>
                  <a:lnTo>
                    <a:pt x="33" y="279"/>
                  </a:lnTo>
                  <a:lnTo>
                    <a:pt x="35" y="281"/>
                  </a:lnTo>
                  <a:lnTo>
                    <a:pt x="38" y="279"/>
                  </a:lnTo>
                  <a:lnTo>
                    <a:pt x="38" y="279"/>
                  </a:lnTo>
                  <a:lnTo>
                    <a:pt x="40" y="281"/>
                  </a:lnTo>
                  <a:lnTo>
                    <a:pt x="40" y="281"/>
                  </a:lnTo>
                  <a:lnTo>
                    <a:pt x="38" y="281"/>
                  </a:lnTo>
                  <a:lnTo>
                    <a:pt x="35" y="284"/>
                  </a:lnTo>
                  <a:lnTo>
                    <a:pt x="33" y="284"/>
                  </a:lnTo>
                  <a:lnTo>
                    <a:pt x="28" y="291"/>
                  </a:lnTo>
                  <a:lnTo>
                    <a:pt x="28" y="293"/>
                  </a:lnTo>
                  <a:lnTo>
                    <a:pt x="26" y="295"/>
                  </a:lnTo>
                  <a:lnTo>
                    <a:pt x="28" y="298"/>
                  </a:lnTo>
                  <a:lnTo>
                    <a:pt x="26" y="305"/>
                  </a:lnTo>
                  <a:lnTo>
                    <a:pt x="28" y="307"/>
                  </a:lnTo>
                  <a:lnTo>
                    <a:pt x="28" y="312"/>
                  </a:lnTo>
                  <a:lnTo>
                    <a:pt x="31" y="314"/>
                  </a:lnTo>
                  <a:lnTo>
                    <a:pt x="33" y="317"/>
                  </a:lnTo>
                  <a:lnTo>
                    <a:pt x="33" y="319"/>
                  </a:lnTo>
                  <a:lnTo>
                    <a:pt x="33" y="321"/>
                  </a:lnTo>
                  <a:lnTo>
                    <a:pt x="33" y="324"/>
                  </a:lnTo>
                  <a:lnTo>
                    <a:pt x="33" y="331"/>
                  </a:lnTo>
                  <a:lnTo>
                    <a:pt x="33" y="331"/>
                  </a:lnTo>
                  <a:lnTo>
                    <a:pt x="83" y="324"/>
                  </a:lnTo>
                  <a:lnTo>
                    <a:pt x="116" y="31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Freeform 61">
              <a:extLst>
                <a:ext uri="{FF2B5EF4-FFF2-40B4-BE49-F238E27FC236}">
                  <a16:creationId xmlns:a16="http://schemas.microsoft.com/office/drawing/2014/main" id="{98EE1BFA-BAEE-75BF-7D1D-66E7D3C10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219" y="3888184"/>
              <a:ext cx="371843" cy="351717"/>
            </a:xfrm>
            <a:custGeom>
              <a:avLst/>
              <a:gdLst>
                <a:gd name="T0" fmla="*/ 154 w 255"/>
                <a:gd name="T1" fmla="*/ 21 h 260"/>
                <a:gd name="T2" fmla="*/ 92 w 255"/>
                <a:gd name="T3" fmla="*/ 56 h 260"/>
                <a:gd name="T4" fmla="*/ 71 w 255"/>
                <a:gd name="T5" fmla="*/ 68 h 260"/>
                <a:gd name="T6" fmla="*/ 64 w 255"/>
                <a:gd name="T7" fmla="*/ 66 h 260"/>
                <a:gd name="T8" fmla="*/ 64 w 255"/>
                <a:gd name="T9" fmla="*/ 73 h 260"/>
                <a:gd name="T10" fmla="*/ 26 w 255"/>
                <a:gd name="T11" fmla="*/ 94 h 260"/>
                <a:gd name="T12" fmla="*/ 0 w 255"/>
                <a:gd name="T13" fmla="*/ 113 h 260"/>
                <a:gd name="T14" fmla="*/ 7 w 255"/>
                <a:gd name="T15" fmla="*/ 116 h 260"/>
                <a:gd name="T16" fmla="*/ 7 w 255"/>
                <a:gd name="T17" fmla="*/ 120 h 260"/>
                <a:gd name="T18" fmla="*/ 4 w 255"/>
                <a:gd name="T19" fmla="*/ 125 h 260"/>
                <a:gd name="T20" fmla="*/ 9 w 255"/>
                <a:gd name="T21" fmla="*/ 132 h 260"/>
                <a:gd name="T22" fmla="*/ 11 w 255"/>
                <a:gd name="T23" fmla="*/ 144 h 260"/>
                <a:gd name="T24" fmla="*/ 9 w 255"/>
                <a:gd name="T25" fmla="*/ 149 h 260"/>
                <a:gd name="T26" fmla="*/ 2 w 255"/>
                <a:gd name="T27" fmla="*/ 151 h 260"/>
                <a:gd name="T28" fmla="*/ 19 w 255"/>
                <a:gd name="T29" fmla="*/ 172 h 260"/>
                <a:gd name="T30" fmla="*/ 56 w 255"/>
                <a:gd name="T31" fmla="*/ 210 h 260"/>
                <a:gd name="T32" fmla="*/ 64 w 255"/>
                <a:gd name="T33" fmla="*/ 217 h 260"/>
                <a:gd name="T34" fmla="*/ 80 w 255"/>
                <a:gd name="T35" fmla="*/ 234 h 260"/>
                <a:gd name="T36" fmla="*/ 90 w 255"/>
                <a:gd name="T37" fmla="*/ 243 h 260"/>
                <a:gd name="T38" fmla="*/ 92 w 255"/>
                <a:gd name="T39" fmla="*/ 246 h 260"/>
                <a:gd name="T40" fmla="*/ 99 w 255"/>
                <a:gd name="T41" fmla="*/ 250 h 260"/>
                <a:gd name="T42" fmla="*/ 109 w 255"/>
                <a:gd name="T43" fmla="*/ 260 h 260"/>
                <a:gd name="T44" fmla="*/ 109 w 255"/>
                <a:gd name="T45" fmla="*/ 250 h 260"/>
                <a:gd name="T46" fmla="*/ 118 w 255"/>
                <a:gd name="T47" fmla="*/ 250 h 260"/>
                <a:gd name="T48" fmla="*/ 127 w 255"/>
                <a:gd name="T49" fmla="*/ 241 h 260"/>
                <a:gd name="T50" fmla="*/ 151 w 255"/>
                <a:gd name="T51" fmla="*/ 220 h 260"/>
                <a:gd name="T52" fmla="*/ 137 w 255"/>
                <a:gd name="T53" fmla="*/ 203 h 260"/>
                <a:gd name="T54" fmla="*/ 139 w 255"/>
                <a:gd name="T55" fmla="*/ 201 h 260"/>
                <a:gd name="T56" fmla="*/ 151 w 255"/>
                <a:gd name="T57" fmla="*/ 189 h 260"/>
                <a:gd name="T58" fmla="*/ 165 w 255"/>
                <a:gd name="T59" fmla="*/ 175 h 260"/>
                <a:gd name="T60" fmla="*/ 184 w 255"/>
                <a:gd name="T61" fmla="*/ 156 h 260"/>
                <a:gd name="T62" fmla="*/ 196 w 255"/>
                <a:gd name="T63" fmla="*/ 146 h 260"/>
                <a:gd name="T64" fmla="*/ 201 w 255"/>
                <a:gd name="T65" fmla="*/ 139 h 260"/>
                <a:gd name="T66" fmla="*/ 255 w 255"/>
                <a:gd name="T67" fmla="*/ 134 h 260"/>
                <a:gd name="T68" fmla="*/ 241 w 255"/>
                <a:gd name="T69" fmla="*/ 101 h 260"/>
                <a:gd name="T70" fmla="*/ 227 w 255"/>
                <a:gd name="T71" fmla="*/ 71 h 260"/>
                <a:gd name="T72" fmla="*/ 194 w 255"/>
                <a:gd name="T73" fmla="*/ 0 h 260"/>
                <a:gd name="T74" fmla="*/ 182 w 255"/>
                <a:gd name="T75" fmla="*/ 7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5" h="260">
                  <a:moveTo>
                    <a:pt x="182" y="7"/>
                  </a:moveTo>
                  <a:lnTo>
                    <a:pt x="154" y="21"/>
                  </a:lnTo>
                  <a:lnTo>
                    <a:pt x="144" y="28"/>
                  </a:lnTo>
                  <a:lnTo>
                    <a:pt x="92" y="56"/>
                  </a:lnTo>
                  <a:lnTo>
                    <a:pt x="75" y="66"/>
                  </a:lnTo>
                  <a:lnTo>
                    <a:pt x="71" y="68"/>
                  </a:lnTo>
                  <a:lnTo>
                    <a:pt x="68" y="63"/>
                  </a:lnTo>
                  <a:lnTo>
                    <a:pt x="64" y="66"/>
                  </a:lnTo>
                  <a:lnTo>
                    <a:pt x="61" y="68"/>
                  </a:lnTo>
                  <a:lnTo>
                    <a:pt x="64" y="73"/>
                  </a:lnTo>
                  <a:lnTo>
                    <a:pt x="30" y="92"/>
                  </a:lnTo>
                  <a:lnTo>
                    <a:pt x="26" y="94"/>
                  </a:lnTo>
                  <a:lnTo>
                    <a:pt x="0" y="10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7" y="116"/>
                  </a:lnTo>
                  <a:lnTo>
                    <a:pt x="7" y="118"/>
                  </a:lnTo>
                  <a:lnTo>
                    <a:pt x="7" y="120"/>
                  </a:lnTo>
                  <a:lnTo>
                    <a:pt x="7" y="123"/>
                  </a:lnTo>
                  <a:lnTo>
                    <a:pt x="4" y="125"/>
                  </a:lnTo>
                  <a:lnTo>
                    <a:pt x="7" y="130"/>
                  </a:lnTo>
                  <a:lnTo>
                    <a:pt x="9" y="132"/>
                  </a:lnTo>
                  <a:lnTo>
                    <a:pt x="11" y="137"/>
                  </a:lnTo>
                  <a:lnTo>
                    <a:pt x="11" y="144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4" y="151"/>
                  </a:lnTo>
                  <a:lnTo>
                    <a:pt x="2" y="151"/>
                  </a:lnTo>
                  <a:lnTo>
                    <a:pt x="0" y="151"/>
                  </a:lnTo>
                  <a:lnTo>
                    <a:pt x="19" y="172"/>
                  </a:lnTo>
                  <a:lnTo>
                    <a:pt x="23" y="177"/>
                  </a:lnTo>
                  <a:lnTo>
                    <a:pt x="56" y="210"/>
                  </a:lnTo>
                  <a:lnTo>
                    <a:pt x="61" y="215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80" y="234"/>
                  </a:lnTo>
                  <a:lnTo>
                    <a:pt x="87" y="241"/>
                  </a:lnTo>
                  <a:lnTo>
                    <a:pt x="90" y="243"/>
                  </a:lnTo>
                  <a:lnTo>
                    <a:pt x="90" y="243"/>
                  </a:lnTo>
                  <a:lnTo>
                    <a:pt x="92" y="246"/>
                  </a:lnTo>
                  <a:lnTo>
                    <a:pt x="94" y="248"/>
                  </a:lnTo>
                  <a:lnTo>
                    <a:pt x="99" y="250"/>
                  </a:lnTo>
                  <a:lnTo>
                    <a:pt x="106" y="260"/>
                  </a:lnTo>
                  <a:lnTo>
                    <a:pt x="109" y="260"/>
                  </a:lnTo>
                  <a:lnTo>
                    <a:pt x="113" y="255"/>
                  </a:lnTo>
                  <a:lnTo>
                    <a:pt x="109" y="250"/>
                  </a:lnTo>
                  <a:lnTo>
                    <a:pt x="113" y="246"/>
                  </a:lnTo>
                  <a:lnTo>
                    <a:pt x="118" y="250"/>
                  </a:lnTo>
                  <a:lnTo>
                    <a:pt x="120" y="248"/>
                  </a:lnTo>
                  <a:lnTo>
                    <a:pt x="127" y="241"/>
                  </a:lnTo>
                  <a:lnTo>
                    <a:pt x="132" y="236"/>
                  </a:lnTo>
                  <a:lnTo>
                    <a:pt x="151" y="220"/>
                  </a:lnTo>
                  <a:lnTo>
                    <a:pt x="154" y="217"/>
                  </a:lnTo>
                  <a:lnTo>
                    <a:pt x="137" y="203"/>
                  </a:lnTo>
                  <a:lnTo>
                    <a:pt x="139" y="201"/>
                  </a:lnTo>
                  <a:lnTo>
                    <a:pt x="139" y="201"/>
                  </a:lnTo>
                  <a:lnTo>
                    <a:pt x="151" y="189"/>
                  </a:lnTo>
                  <a:lnTo>
                    <a:pt x="151" y="189"/>
                  </a:lnTo>
                  <a:lnTo>
                    <a:pt x="156" y="184"/>
                  </a:lnTo>
                  <a:lnTo>
                    <a:pt x="165" y="175"/>
                  </a:lnTo>
                  <a:lnTo>
                    <a:pt x="180" y="160"/>
                  </a:lnTo>
                  <a:lnTo>
                    <a:pt x="184" y="156"/>
                  </a:lnTo>
                  <a:lnTo>
                    <a:pt x="189" y="151"/>
                  </a:lnTo>
                  <a:lnTo>
                    <a:pt x="196" y="146"/>
                  </a:lnTo>
                  <a:lnTo>
                    <a:pt x="201" y="139"/>
                  </a:lnTo>
                  <a:lnTo>
                    <a:pt x="201" y="139"/>
                  </a:lnTo>
                  <a:lnTo>
                    <a:pt x="232" y="108"/>
                  </a:lnTo>
                  <a:lnTo>
                    <a:pt x="255" y="134"/>
                  </a:lnTo>
                  <a:lnTo>
                    <a:pt x="246" y="111"/>
                  </a:lnTo>
                  <a:lnTo>
                    <a:pt x="241" y="101"/>
                  </a:lnTo>
                  <a:lnTo>
                    <a:pt x="236" y="92"/>
                  </a:lnTo>
                  <a:lnTo>
                    <a:pt x="227" y="71"/>
                  </a:lnTo>
                  <a:lnTo>
                    <a:pt x="196" y="4"/>
                  </a:lnTo>
                  <a:lnTo>
                    <a:pt x="194" y="0"/>
                  </a:lnTo>
                  <a:lnTo>
                    <a:pt x="189" y="2"/>
                  </a:lnTo>
                  <a:lnTo>
                    <a:pt x="182" y="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Freeform 62">
              <a:extLst>
                <a:ext uri="{FF2B5EF4-FFF2-40B4-BE49-F238E27FC236}">
                  <a16:creationId xmlns:a16="http://schemas.microsoft.com/office/drawing/2014/main" id="{3BFCB1EA-462D-1113-EEC4-CB61E29CB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3813" y="4092450"/>
              <a:ext cx="338303" cy="339543"/>
            </a:xfrm>
            <a:custGeom>
              <a:avLst/>
              <a:gdLst>
                <a:gd name="T0" fmla="*/ 180 w 232"/>
                <a:gd name="T1" fmla="*/ 97 h 251"/>
                <a:gd name="T2" fmla="*/ 176 w 232"/>
                <a:gd name="T3" fmla="*/ 92 h 251"/>
                <a:gd name="T4" fmla="*/ 173 w 232"/>
                <a:gd name="T5" fmla="*/ 90 h 251"/>
                <a:gd name="T6" fmla="*/ 150 w 232"/>
                <a:gd name="T7" fmla="*/ 66 h 251"/>
                <a:gd name="T8" fmla="*/ 147 w 232"/>
                <a:gd name="T9" fmla="*/ 64 h 251"/>
                <a:gd name="T10" fmla="*/ 109 w 232"/>
                <a:gd name="T11" fmla="*/ 26 h 251"/>
                <a:gd name="T12" fmla="*/ 86 w 232"/>
                <a:gd name="T13" fmla="*/ 0 h 251"/>
                <a:gd name="T14" fmla="*/ 83 w 232"/>
                <a:gd name="T15" fmla="*/ 2 h 251"/>
                <a:gd name="T16" fmla="*/ 83 w 232"/>
                <a:gd name="T17" fmla="*/ 9 h 251"/>
                <a:gd name="T18" fmla="*/ 79 w 232"/>
                <a:gd name="T19" fmla="*/ 12 h 251"/>
                <a:gd name="T20" fmla="*/ 74 w 232"/>
                <a:gd name="T21" fmla="*/ 9 h 251"/>
                <a:gd name="T22" fmla="*/ 69 w 232"/>
                <a:gd name="T23" fmla="*/ 2 h 251"/>
                <a:gd name="T24" fmla="*/ 34 w 232"/>
                <a:gd name="T25" fmla="*/ 50 h 251"/>
                <a:gd name="T26" fmla="*/ 22 w 232"/>
                <a:gd name="T27" fmla="*/ 66 h 251"/>
                <a:gd name="T28" fmla="*/ 12 w 232"/>
                <a:gd name="T29" fmla="*/ 80 h 251"/>
                <a:gd name="T30" fmla="*/ 3 w 232"/>
                <a:gd name="T31" fmla="*/ 95 h 251"/>
                <a:gd name="T32" fmla="*/ 7 w 232"/>
                <a:gd name="T33" fmla="*/ 104 h 251"/>
                <a:gd name="T34" fmla="*/ 7 w 232"/>
                <a:gd name="T35" fmla="*/ 128 h 251"/>
                <a:gd name="T36" fmla="*/ 0 w 232"/>
                <a:gd name="T37" fmla="*/ 135 h 251"/>
                <a:gd name="T38" fmla="*/ 5 w 232"/>
                <a:gd name="T39" fmla="*/ 137 h 251"/>
                <a:gd name="T40" fmla="*/ 7 w 232"/>
                <a:gd name="T41" fmla="*/ 154 h 251"/>
                <a:gd name="T42" fmla="*/ 7 w 232"/>
                <a:gd name="T43" fmla="*/ 170 h 251"/>
                <a:gd name="T44" fmla="*/ 7 w 232"/>
                <a:gd name="T45" fmla="*/ 194 h 251"/>
                <a:gd name="T46" fmla="*/ 7 w 232"/>
                <a:gd name="T47" fmla="*/ 213 h 251"/>
                <a:gd name="T48" fmla="*/ 5 w 232"/>
                <a:gd name="T49" fmla="*/ 239 h 251"/>
                <a:gd name="T50" fmla="*/ 31 w 232"/>
                <a:gd name="T51" fmla="*/ 239 h 251"/>
                <a:gd name="T52" fmla="*/ 48 w 232"/>
                <a:gd name="T53" fmla="*/ 232 h 251"/>
                <a:gd name="T54" fmla="*/ 55 w 232"/>
                <a:gd name="T55" fmla="*/ 239 h 251"/>
                <a:gd name="T56" fmla="*/ 90 w 232"/>
                <a:gd name="T57" fmla="*/ 239 h 251"/>
                <a:gd name="T58" fmla="*/ 116 w 232"/>
                <a:gd name="T59" fmla="*/ 239 h 251"/>
                <a:gd name="T60" fmla="*/ 131 w 232"/>
                <a:gd name="T61" fmla="*/ 234 h 251"/>
                <a:gd name="T62" fmla="*/ 145 w 232"/>
                <a:gd name="T63" fmla="*/ 227 h 251"/>
                <a:gd name="T64" fmla="*/ 147 w 232"/>
                <a:gd name="T65" fmla="*/ 227 h 251"/>
                <a:gd name="T66" fmla="*/ 178 w 232"/>
                <a:gd name="T67" fmla="*/ 227 h 251"/>
                <a:gd name="T68" fmla="*/ 180 w 232"/>
                <a:gd name="T69" fmla="*/ 230 h 251"/>
                <a:gd name="T70" fmla="*/ 185 w 232"/>
                <a:gd name="T71" fmla="*/ 237 h 251"/>
                <a:gd name="T72" fmla="*/ 190 w 232"/>
                <a:gd name="T73" fmla="*/ 248 h 251"/>
                <a:gd name="T74" fmla="*/ 185 w 232"/>
                <a:gd name="T75" fmla="*/ 248 h 251"/>
                <a:gd name="T76" fmla="*/ 192 w 232"/>
                <a:gd name="T77" fmla="*/ 251 h 251"/>
                <a:gd name="T78" fmla="*/ 195 w 232"/>
                <a:gd name="T79" fmla="*/ 248 h 251"/>
                <a:gd name="T80" fmla="*/ 197 w 232"/>
                <a:gd name="T81" fmla="*/ 248 h 251"/>
                <a:gd name="T82" fmla="*/ 209 w 232"/>
                <a:gd name="T83" fmla="*/ 241 h 251"/>
                <a:gd name="T84" fmla="*/ 221 w 232"/>
                <a:gd name="T85" fmla="*/ 232 h 251"/>
                <a:gd name="T86" fmla="*/ 223 w 232"/>
                <a:gd name="T87" fmla="*/ 227 h 251"/>
                <a:gd name="T88" fmla="*/ 213 w 232"/>
                <a:gd name="T89" fmla="*/ 208 h 251"/>
                <a:gd name="T90" fmla="*/ 232 w 232"/>
                <a:gd name="T91" fmla="*/ 189 h 251"/>
                <a:gd name="T92" fmla="*/ 223 w 232"/>
                <a:gd name="T93" fmla="*/ 177 h 251"/>
                <a:gd name="T94" fmla="*/ 204 w 232"/>
                <a:gd name="T95" fmla="*/ 159 h 251"/>
                <a:gd name="T96" fmla="*/ 185 w 232"/>
                <a:gd name="T97" fmla="*/ 140 h 251"/>
                <a:gd name="T98" fmla="*/ 173 w 232"/>
                <a:gd name="T99" fmla="*/ 128 h 251"/>
                <a:gd name="T100" fmla="*/ 195 w 232"/>
                <a:gd name="T101" fmla="*/ 109 h 251"/>
                <a:gd name="T102" fmla="*/ 185 w 232"/>
                <a:gd name="T103" fmla="*/ 9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251">
                  <a:moveTo>
                    <a:pt x="185" y="99"/>
                  </a:moveTo>
                  <a:lnTo>
                    <a:pt x="180" y="97"/>
                  </a:lnTo>
                  <a:lnTo>
                    <a:pt x="178" y="95"/>
                  </a:lnTo>
                  <a:lnTo>
                    <a:pt x="176" y="92"/>
                  </a:lnTo>
                  <a:lnTo>
                    <a:pt x="176" y="92"/>
                  </a:lnTo>
                  <a:lnTo>
                    <a:pt x="173" y="90"/>
                  </a:lnTo>
                  <a:lnTo>
                    <a:pt x="166" y="83"/>
                  </a:lnTo>
                  <a:lnTo>
                    <a:pt x="150" y="66"/>
                  </a:lnTo>
                  <a:lnTo>
                    <a:pt x="150" y="66"/>
                  </a:lnTo>
                  <a:lnTo>
                    <a:pt x="147" y="64"/>
                  </a:lnTo>
                  <a:lnTo>
                    <a:pt x="142" y="59"/>
                  </a:lnTo>
                  <a:lnTo>
                    <a:pt x="109" y="26"/>
                  </a:lnTo>
                  <a:lnTo>
                    <a:pt x="105" y="21"/>
                  </a:lnTo>
                  <a:lnTo>
                    <a:pt x="86" y="0"/>
                  </a:lnTo>
                  <a:lnTo>
                    <a:pt x="86" y="2"/>
                  </a:lnTo>
                  <a:lnTo>
                    <a:pt x="83" y="2"/>
                  </a:lnTo>
                  <a:lnTo>
                    <a:pt x="83" y="7"/>
                  </a:lnTo>
                  <a:lnTo>
                    <a:pt x="83" y="9"/>
                  </a:lnTo>
                  <a:lnTo>
                    <a:pt x="81" y="12"/>
                  </a:lnTo>
                  <a:lnTo>
                    <a:pt x="79" y="12"/>
                  </a:lnTo>
                  <a:lnTo>
                    <a:pt x="79" y="9"/>
                  </a:lnTo>
                  <a:lnTo>
                    <a:pt x="74" y="9"/>
                  </a:lnTo>
                  <a:lnTo>
                    <a:pt x="71" y="5"/>
                  </a:lnTo>
                  <a:lnTo>
                    <a:pt x="69" y="2"/>
                  </a:lnTo>
                  <a:lnTo>
                    <a:pt x="67" y="0"/>
                  </a:lnTo>
                  <a:lnTo>
                    <a:pt x="34" y="50"/>
                  </a:lnTo>
                  <a:lnTo>
                    <a:pt x="29" y="57"/>
                  </a:lnTo>
                  <a:lnTo>
                    <a:pt x="22" y="66"/>
                  </a:lnTo>
                  <a:lnTo>
                    <a:pt x="17" y="76"/>
                  </a:lnTo>
                  <a:lnTo>
                    <a:pt x="12" y="80"/>
                  </a:lnTo>
                  <a:lnTo>
                    <a:pt x="5" y="88"/>
                  </a:lnTo>
                  <a:lnTo>
                    <a:pt x="3" y="95"/>
                  </a:lnTo>
                  <a:lnTo>
                    <a:pt x="7" y="97"/>
                  </a:lnTo>
                  <a:lnTo>
                    <a:pt x="7" y="104"/>
                  </a:lnTo>
                  <a:lnTo>
                    <a:pt x="7" y="114"/>
                  </a:lnTo>
                  <a:lnTo>
                    <a:pt x="7" y="128"/>
                  </a:lnTo>
                  <a:lnTo>
                    <a:pt x="0" y="128"/>
                  </a:lnTo>
                  <a:lnTo>
                    <a:pt x="0" y="135"/>
                  </a:lnTo>
                  <a:lnTo>
                    <a:pt x="5" y="135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7" y="154"/>
                  </a:lnTo>
                  <a:lnTo>
                    <a:pt x="7" y="168"/>
                  </a:lnTo>
                  <a:lnTo>
                    <a:pt x="7" y="170"/>
                  </a:lnTo>
                  <a:lnTo>
                    <a:pt x="7" y="177"/>
                  </a:lnTo>
                  <a:lnTo>
                    <a:pt x="7" y="194"/>
                  </a:lnTo>
                  <a:lnTo>
                    <a:pt x="7" y="203"/>
                  </a:lnTo>
                  <a:lnTo>
                    <a:pt x="7" y="213"/>
                  </a:lnTo>
                  <a:lnTo>
                    <a:pt x="5" y="230"/>
                  </a:lnTo>
                  <a:lnTo>
                    <a:pt x="5" y="239"/>
                  </a:lnTo>
                  <a:lnTo>
                    <a:pt x="26" y="239"/>
                  </a:lnTo>
                  <a:lnTo>
                    <a:pt x="31" y="239"/>
                  </a:lnTo>
                  <a:lnTo>
                    <a:pt x="48" y="239"/>
                  </a:lnTo>
                  <a:lnTo>
                    <a:pt x="48" y="232"/>
                  </a:lnTo>
                  <a:lnTo>
                    <a:pt x="55" y="232"/>
                  </a:lnTo>
                  <a:lnTo>
                    <a:pt x="55" y="239"/>
                  </a:lnTo>
                  <a:lnTo>
                    <a:pt x="74" y="239"/>
                  </a:lnTo>
                  <a:lnTo>
                    <a:pt x="90" y="239"/>
                  </a:lnTo>
                  <a:lnTo>
                    <a:pt x="107" y="239"/>
                  </a:lnTo>
                  <a:lnTo>
                    <a:pt x="116" y="239"/>
                  </a:lnTo>
                  <a:lnTo>
                    <a:pt x="131" y="241"/>
                  </a:lnTo>
                  <a:lnTo>
                    <a:pt x="131" y="234"/>
                  </a:lnTo>
                  <a:lnTo>
                    <a:pt x="145" y="234"/>
                  </a:lnTo>
                  <a:lnTo>
                    <a:pt x="145" y="227"/>
                  </a:lnTo>
                  <a:lnTo>
                    <a:pt x="145" y="227"/>
                  </a:lnTo>
                  <a:lnTo>
                    <a:pt x="147" y="227"/>
                  </a:lnTo>
                  <a:lnTo>
                    <a:pt x="173" y="227"/>
                  </a:lnTo>
                  <a:lnTo>
                    <a:pt x="178" y="227"/>
                  </a:lnTo>
                  <a:lnTo>
                    <a:pt x="178" y="230"/>
                  </a:lnTo>
                  <a:lnTo>
                    <a:pt x="180" y="230"/>
                  </a:lnTo>
                  <a:lnTo>
                    <a:pt x="180" y="232"/>
                  </a:lnTo>
                  <a:lnTo>
                    <a:pt x="185" y="237"/>
                  </a:lnTo>
                  <a:lnTo>
                    <a:pt x="190" y="244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85" y="248"/>
                  </a:lnTo>
                  <a:lnTo>
                    <a:pt x="185" y="251"/>
                  </a:lnTo>
                  <a:lnTo>
                    <a:pt x="192" y="251"/>
                  </a:lnTo>
                  <a:lnTo>
                    <a:pt x="192" y="251"/>
                  </a:lnTo>
                  <a:lnTo>
                    <a:pt x="195" y="248"/>
                  </a:lnTo>
                  <a:lnTo>
                    <a:pt x="197" y="248"/>
                  </a:lnTo>
                  <a:lnTo>
                    <a:pt x="197" y="248"/>
                  </a:lnTo>
                  <a:lnTo>
                    <a:pt x="199" y="251"/>
                  </a:lnTo>
                  <a:lnTo>
                    <a:pt x="209" y="241"/>
                  </a:lnTo>
                  <a:lnTo>
                    <a:pt x="213" y="237"/>
                  </a:lnTo>
                  <a:lnTo>
                    <a:pt x="221" y="232"/>
                  </a:lnTo>
                  <a:lnTo>
                    <a:pt x="221" y="232"/>
                  </a:lnTo>
                  <a:lnTo>
                    <a:pt x="223" y="227"/>
                  </a:lnTo>
                  <a:lnTo>
                    <a:pt x="209" y="213"/>
                  </a:lnTo>
                  <a:lnTo>
                    <a:pt x="213" y="208"/>
                  </a:lnTo>
                  <a:lnTo>
                    <a:pt x="218" y="203"/>
                  </a:lnTo>
                  <a:lnTo>
                    <a:pt x="232" y="189"/>
                  </a:lnTo>
                  <a:lnTo>
                    <a:pt x="223" y="180"/>
                  </a:lnTo>
                  <a:lnTo>
                    <a:pt x="223" y="177"/>
                  </a:lnTo>
                  <a:lnTo>
                    <a:pt x="213" y="168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185" y="140"/>
                  </a:lnTo>
                  <a:lnTo>
                    <a:pt x="176" y="130"/>
                  </a:lnTo>
                  <a:lnTo>
                    <a:pt x="173" y="128"/>
                  </a:lnTo>
                  <a:lnTo>
                    <a:pt x="180" y="123"/>
                  </a:lnTo>
                  <a:lnTo>
                    <a:pt x="195" y="109"/>
                  </a:lnTo>
                  <a:lnTo>
                    <a:pt x="192" y="109"/>
                  </a:lnTo>
                  <a:lnTo>
                    <a:pt x="185" y="9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/>
                </a:highlight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 63">
              <a:extLst>
                <a:ext uri="{FF2B5EF4-FFF2-40B4-BE49-F238E27FC236}">
                  <a16:creationId xmlns:a16="http://schemas.microsoft.com/office/drawing/2014/main" id="{27BFE39D-88DB-5B96-041C-5195D3654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117" y="3574343"/>
              <a:ext cx="517663" cy="370656"/>
            </a:xfrm>
            <a:custGeom>
              <a:avLst/>
              <a:gdLst>
                <a:gd name="T0" fmla="*/ 175 w 355"/>
                <a:gd name="T1" fmla="*/ 255 h 274"/>
                <a:gd name="T2" fmla="*/ 194 w 355"/>
                <a:gd name="T3" fmla="*/ 227 h 274"/>
                <a:gd name="T4" fmla="*/ 213 w 355"/>
                <a:gd name="T5" fmla="*/ 215 h 274"/>
                <a:gd name="T6" fmla="*/ 258 w 355"/>
                <a:gd name="T7" fmla="*/ 180 h 274"/>
                <a:gd name="T8" fmla="*/ 355 w 355"/>
                <a:gd name="T9" fmla="*/ 139 h 274"/>
                <a:gd name="T10" fmla="*/ 339 w 355"/>
                <a:gd name="T11" fmla="*/ 137 h 274"/>
                <a:gd name="T12" fmla="*/ 331 w 355"/>
                <a:gd name="T13" fmla="*/ 137 h 274"/>
                <a:gd name="T14" fmla="*/ 327 w 355"/>
                <a:gd name="T15" fmla="*/ 132 h 274"/>
                <a:gd name="T16" fmla="*/ 315 w 355"/>
                <a:gd name="T17" fmla="*/ 120 h 274"/>
                <a:gd name="T18" fmla="*/ 303 w 355"/>
                <a:gd name="T19" fmla="*/ 116 h 274"/>
                <a:gd name="T20" fmla="*/ 298 w 355"/>
                <a:gd name="T21" fmla="*/ 113 h 274"/>
                <a:gd name="T22" fmla="*/ 296 w 355"/>
                <a:gd name="T23" fmla="*/ 116 h 274"/>
                <a:gd name="T24" fmla="*/ 294 w 355"/>
                <a:gd name="T25" fmla="*/ 111 h 274"/>
                <a:gd name="T26" fmla="*/ 291 w 355"/>
                <a:gd name="T27" fmla="*/ 111 h 274"/>
                <a:gd name="T28" fmla="*/ 289 w 355"/>
                <a:gd name="T29" fmla="*/ 111 h 274"/>
                <a:gd name="T30" fmla="*/ 287 w 355"/>
                <a:gd name="T31" fmla="*/ 111 h 274"/>
                <a:gd name="T32" fmla="*/ 284 w 355"/>
                <a:gd name="T33" fmla="*/ 109 h 274"/>
                <a:gd name="T34" fmla="*/ 279 w 355"/>
                <a:gd name="T35" fmla="*/ 104 h 274"/>
                <a:gd name="T36" fmla="*/ 275 w 355"/>
                <a:gd name="T37" fmla="*/ 101 h 274"/>
                <a:gd name="T38" fmla="*/ 272 w 355"/>
                <a:gd name="T39" fmla="*/ 99 h 274"/>
                <a:gd name="T40" fmla="*/ 270 w 355"/>
                <a:gd name="T41" fmla="*/ 97 h 274"/>
                <a:gd name="T42" fmla="*/ 270 w 355"/>
                <a:gd name="T43" fmla="*/ 97 h 274"/>
                <a:gd name="T44" fmla="*/ 265 w 355"/>
                <a:gd name="T45" fmla="*/ 92 h 274"/>
                <a:gd name="T46" fmla="*/ 263 w 355"/>
                <a:gd name="T47" fmla="*/ 87 h 274"/>
                <a:gd name="T48" fmla="*/ 263 w 355"/>
                <a:gd name="T49" fmla="*/ 85 h 274"/>
                <a:gd name="T50" fmla="*/ 258 w 355"/>
                <a:gd name="T51" fmla="*/ 78 h 274"/>
                <a:gd name="T52" fmla="*/ 258 w 355"/>
                <a:gd name="T53" fmla="*/ 78 h 274"/>
                <a:gd name="T54" fmla="*/ 244 w 355"/>
                <a:gd name="T55" fmla="*/ 49 h 274"/>
                <a:gd name="T56" fmla="*/ 232 w 355"/>
                <a:gd name="T57" fmla="*/ 42 h 274"/>
                <a:gd name="T58" fmla="*/ 227 w 355"/>
                <a:gd name="T59" fmla="*/ 33 h 274"/>
                <a:gd name="T60" fmla="*/ 194 w 355"/>
                <a:gd name="T61" fmla="*/ 7 h 274"/>
                <a:gd name="T62" fmla="*/ 161 w 355"/>
                <a:gd name="T63" fmla="*/ 0 h 274"/>
                <a:gd name="T64" fmla="*/ 130 w 355"/>
                <a:gd name="T65" fmla="*/ 4 h 274"/>
                <a:gd name="T66" fmla="*/ 57 w 355"/>
                <a:gd name="T67" fmla="*/ 45 h 274"/>
                <a:gd name="T68" fmla="*/ 17 w 355"/>
                <a:gd name="T69" fmla="*/ 94 h 274"/>
                <a:gd name="T70" fmla="*/ 5 w 355"/>
                <a:gd name="T71" fmla="*/ 144 h 274"/>
                <a:gd name="T72" fmla="*/ 38 w 355"/>
                <a:gd name="T73" fmla="*/ 144 h 274"/>
                <a:gd name="T74" fmla="*/ 45 w 355"/>
                <a:gd name="T75" fmla="*/ 146 h 274"/>
                <a:gd name="T76" fmla="*/ 62 w 355"/>
                <a:gd name="T77" fmla="*/ 149 h 274"/>
                <a:gd name="T78" fmla="*/ 69 w 355"/>
                <a:gd name="T79" fmla="*/ 146 h 274"/>
                <a:gd name="T80" fmla="*/ 73 w 355"/>
                <a:gd name="T81" fmla="*/ 158 h 274"/>
                <a:gd name="T82" fmla="*/ 90 w 355"/>
                <a:gd name="T83" fmla="*/ 184 h 274"/>
                <a:gd name="T84" fmla="*/ 99 w 355"/>
                <a:gd name="T85" fmla="*/ 187 h 274"/>
                <a:gd name="T86" fmla="*/ 102 w 355"/>
                <a:gd name="T87" fmla="*/ 189 h 274"/>
                <a:gd name="T88" fmla="*/ 90 w 355"/>
                <a:gd name="T89" fmla="*/ 194 h 274"/>
                <a:gd name="T90" fmla="*/ 95 w 355"/>
                <a:gd name="T91" fmla="*/ 206 h 274"/>
                <a:gd name="T92" fmla="*/ 92 w 355"/>
                <a:gd name="T93" fmla="*/ 215 h 274"/>
                <a:gd name="T94" fmla="*/ 97 w 355"/>
                <a:gd name="T95" fmla="*/ 224 h 274"/>
                <a:gd name="T96" fmla="*/ 95 w 355"/>
                <a:gd name="T97" fmla="*/ 227 h 274"/>
                <a:gd name="T98" fmla="*/ 107 w 355"/>
                <a:gd name="T99" fmla="*/ 236 h 274"/>
                <a:gd name="T100" fmla="*/ 104 w 355"/>
                <a:gd name="T101" fmla="*/ 243 h 274"/>
                <a:gd name="T102" fmla="*/ 109 w 355"/>
                <a:gd name="T103" fmla="*/ 241 h 274"/>
                <a:gd name="T104" fmla="*/ 111 w 355"/>
                <a:gd name="T105" fmla="*/ 253 h 274"/>
                <a:gd name="T106" fmla="*/ 128 w 355"/>
                <a:gd name="T107" fmla="*/ 260 h 274"/>
                <a:gd name="T108" fmla="*/ 133 w 355"/>
                <a:gd name="T109" fmla="*/ 258 h 274"/>
                <a:gd name="T110" fmla="*/ 137 w 355"/>
                <a:gd name="T111" fmla="*/ 265 h 274"/>
                <a:gd name="T112" fmla="*/ 147 w 355"/>
                <a:gd name="T113" fmla="*/ 26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5" h="274">
                  <a:moveTo>
                    <a:pt x="147" y="269"/>
                  </a:moveTo>
                  <a:lnTo>
                    <a:pt x="161" y="258"/>
                  </a:lnTo>
                  <a:lnTo>
                    <a:pt x="175" y="246"/>
                  </a:lnTo>
                  <a:lnTo>
                    <a:pt x="175" y="255"/>
                  </a:lnTo>
                  <a:lnTo>
                    <a:pt x="175" y="255"/>
                  </a:lnTo>
                  <a:lnTo>
                    <a:pt x="182" y="255"/>
                  </a:lnTo>
                  <a:lnTo>
                    <a:pt x="182" y="241"/>
                  </a:lnTo>
                  <a:lnTo>
                    <a:pt x="192" y="232"/>
                  </a:lnTo>
                  <a:lnTo>
                    <a:pt x="192" y="229"/>
                  </a:lnTo>
                  <a:lnTo>
                    <a:pt x="194" y="227"/>
                  </a:lnTo>
                  <a:lnTo>
                    <a:pt x="199" y="227"/>
                  </a:lnTo>
                  <a:lnTo>
                    <a:pt x="199" y="227"/>
                  </a:lnTo>
                  <a:lnTo>
                    <a:pt x="208" y="220"/>
                  </a:lnTo>
                  <a:lnTo>
                    <a:pt x="213" y="215"/>
                  </a:lnTo>
                  <a:lnTo>
                    <a:pt x="213" y="215"/>
                  </a:lnTo>
                  <a:lnTo>
                    <a:pt x="227" y="206"/>
                  </a:lnTo>
                  <a:lnTo>
                    <a:pt x="234" y="198"/>
                  </a:lnTo>
                  <a:lnTo>
                    <a:pt x="242" y="194"/>
                  </a:lnTo>
                  <a:lnTo>
                    <a:pt x="242" y="194"/>
                  </a:lnTo>
                  <a:lnTo>
                    <a:pt x="258" y="180"/>
                  </a:lnTo>
                  <a:lnTo>
                    <a:pt x="272" y="168"/>
                  </a:lnTo>
                  <a:lnTo>
                    <a:pt x="279" y="163"/>
                  </a:lnTo>
                  <a:lnTo>
                    <a:pt x="310" y="137"/>
                  </a:lnTo>
                  <a:lnTo>
                    <a:pt x="310" y="137"/>
                  </a:lnTo>
                  <a:lnTo>
                    <a:pt x="355" y="139"/>
                  </a:lnTo>
                  <a:lnTo>
                    <a:pt x="355" y="139"/>
                  </a:lnTo>
                  <a:lnTo>
                    <a:pt x="341" y="137"/>
                  </a:lnTo>
                  <a:lnTo>
                    <a:pt x="339" y="137"/>
                  </a:lnTo>
                  <a:lnTo>
                    <a:pt x="339" y="137"/>
                  </a:lnTo>
                  <a:lnTo>
                    <a:pt x="339" y="137"/>
                  </a:lnTo>
                  <a:lnTo>
                    <a:pt x="339" y="135"/>
                  </a:lnTo>
                  <a:lnTo>
                    <a:pt x="336" y="135"/>
                  </a:lnTo>
                  <a:lnTo>
                    <a:pt x="336" y="135"/>
                  </a:lnTo>
                  <a:lnTo>
                    <a:pt x="334" y="135"/>
                  </a:lnTo>
                  <a:lnTo>
                    <a:pt x="331" y="137"/>
                  </a:lnTo>
                  <a:lnTo>
                    <a:pt x="329" y="137"/>
                  </a:lnTo>
                  <a:lnTo>
                    <a:pt x="329" y="137"/>
                  </a:lnTo>
                  <a:lnTo>
                    <a:pt x="329" y="137"/>
                  </a:lnTo>
                  <a:lnTo>
                    <a:pt x="327" y="135"/>
                  </a:lnTo>
                  <a:lnTo>
                    <a:pt x="327" y="132"/>
                  </a:lnTo>
                  <a:lnTo>
                    <a:pt x="324" y="130"/>
                  </a:lnTo>
                  <a:lnTo>
                    <a:pt x="322" y="127"/>
                  </a:lnTo>
                  <a:lnTo>
                    <a:pt x="320" y="127"/>
                  </a:lnTo>
                  <a:lnTo>
                    <a:pt x="317" y="125"/>
                  </a:lnTo>
                  <a:lnTo>
                    <a:pt x="315" y="12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05" y="120"/>
                  </a:lnTo>
                  <a:lnTo>
                    <a:pt x="305" y="118"/>
                  </a:lnTo>
                  <a:lnTo>
                    <a:pt x="303" y="116"/>
                  </a:lnTo>
                  <a:lnTo>
                    <a:pt x="301" y="116"/>
                  </a:lnTo>
                  <a:lnTo>
                    <a:pt x="301" y="116"/>
                  </a:lnTo>
                  <a:lnTo>
                    <a:pt x="301" y="116"/>
                  </a:lnTo>
                  <a:lnTo>
                    <a:pt x="301" y="113"/>
                  </a:lnTo>
                  <a:lnTo>
                    <a:pt x="298" y="113"/>
                  </a:lnTo>
                  <a:lnTo>
                    <a:pt x="298" y="113"/>
                  </a:lnTo>
                  <a:lnTo>
                    <a:pt x="298" y="113"/>
                  </a:lnTo>
                  <a:lnTo>
                    <a:pt x="298" y="116"/>
                  </a:lnTo>
                  <a:lnTo>
                    <a:pt x="296" y="116"/>
                  </a:lnTo>
                  <a:lnTo>
                    <a:pt x="296" y="116"/>
                  </a:lnTo>
                  <a:lnTo>
                    <a:pt x="296" y="113"/>
                  </a:lnTo>
                  <a:lnTo>
                    <a:pt x="296" y="113"/>
                  </a:lnTo>
                  <a:lnTo>
                    <a:pt x="296" y="113"/>
                  </a:lnTo>
                  <a:lnTo>
                    <a:pt x="294" y="113"/>
                  </a:lnTo>
                  <a:lnTo>
                    <a:pt x="294" y="111"/>
                  </a:lnTo>
                  <a:lnTo>
                    <a:pt x="294" y="111"/>
                  </a:lnTo>
                  <a:lnTo>
                    <a:pt x="294" y="111"/>
                  </a:lnTo>
                  <a:lnTo>
                    <a:pt x="294" y="111"/>
                  </a:lnTo>
                  <a:lnTo>
                    <a:pt x="294" y="111"/>
                  </a:lnTo>
                  <a:lnTo>
                    <a:pt x="291" y="111"/>
                  </a:lnTo>
                  <a:lnTo>
                    <a:pt x="291" y="111"/>
                  </a:lnTo>
                  <a:lnTo>
                    <a:pt x="291" y="111"/>
                  </a:lnTo>
                  <a:lnTo>
                    <a:pt x="291" y="111"/>
                  </a:lnTo>
                  <a:lnTo>
                    <a:pt x="289" y="111"/>
                  </a:lnTo>
                  <a:lnTo>
                    <a:pt x="289" y="111"/>
                  </a:lnTo>
                  <a:lnTo>
                    <a:pt x="289" y="111"/>
                  </a:lnTo>
                  <a:lnTo>
                    <a:pt x="287" y="111"/>
                  </a:lnTo>
                  <a:lnTo>
                    <a:pt x="287" y="111"/>
                  </a:lnTo>
                  <a:lnTo>
                    <a:pt x="287" y="111"/>
                  </a:lnTo>
                  <a:lnTo>
                    <a:pt x="287" y="111"/>
                  </a:lnTo>
                  <a:lnTo>
                    <a:pt x="287" y="111"/>
                  </a:lnTo>
                  <a:lnTo>
                    <a:pt x="287" y="111"/>
                  </a:lnTo>
                  <a:lnTo>
                    <a:pt x="284" y="109"/>
                  </a:lnTo>
                  <a:lnTo>
                    <a:pt x="284" y="109"/>
                  </a:lnTo>
                  <a:lnTo>
                    <a:pt x="284" y="109"/>
                  </a:lnTo>
                  <a:lnTo>
                    <a:pt x="284" y="109"/>
                  </a:lnTo>
                  <a:lnTo>
                    <a:pt x="282" y="109"/>
                  </a:lnTo>
                  <a:lnTo>
                    <a:pt x="282" y="106"/>
                  </a:lnTo>
                  <a:lnTo>
                    <a:pt x="282" y="104"/>
                  </a:lnTo>
                  <a:lnTo>
                    <a:pt x="279" y="104"/>
                  </a:lnTo>
                  <a:lnTo>
                    <a:pt x="277" y="104"/>
                  </a:lnTo>
                  <a:lnTo>
                    <a:pt x="277" y="104"/>
                  </a:lnTo>
                  <a:lnTo>
                    <a:pt x="277" y="104"/>
                  </a:lnTo>
                  <a:lnTo>
                    <a:pt x="277" y="104"/>
                  </a:lnTo>
                  <a:lnTo>
                    <a:pt x="275" y="101"/>
                  </a:lnTo>
                  <a:lnTo>
                    <a:pt x="275" y="101"/>
                  </a:lnTo>
                  <a:lnTo>
                    <a:pt x="275" y="99"/>
                  </a:lnTo>
                  <a:lnTo>
                    <a:pt x="272" y="99"/>
                  </a:lnTo>
                  <a:lnTo>
                    <a:pt x="272" y="99"/>
                  </a:lnTo>
                  <a:lnTo>
                    <a:pt x="272" y="99"/>
                  </a:lnTo>
                  <a:lnTo>
                    <a:pt x="272" y="97"/>
                  </a:lnTo>
                  <a:lnTo>
                    <a:pt x="272" y="97"/>
                  </a:lnTo>
                  <a:lnTo>
                    <a:pt x="272" y="97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68" y="97"/>
                  </a:lnTo>
                  <a:lnTo>
                    <a:pt x="268" y="94"/>
                  </a:lnTo>
                  <a:lnTo>
                    <a:pt x="268" y="94"/>
                  </a:lnTo>
                  <a:lnTo>
                    <a:pt x="265" y="92"/>
                  </a:lnTo>
                  <a:lnTo>
                    <a:pt x="265" y="92"/>
                  </a:lnTo>
                  <a:lnTo>
                    <a:pt x="265" y="90"/>
                  </a:lnTo>
                  <a:lnTo>
                    <a:pt x="265" y="90"/>
                  </a:lnTo>
                  <a:lnTo>
                    <a:pt x="265" y="90"/>
                  </a:lnTo>
                  <a:lnTo>
                    <a:pt x="263" y="87"/>
                  </a:lnTo>
                  <a:lnTo>
                    <a:pt x="263" y="87"/>
                  </a:lnTo>
                  <a:lnTo>
                    <a:pt x="263" y="87"/>
                  </a:lnTo>
                  <a:lnTo>
                    <a:pt x="265" y="87"/>
                  </a:lnTo>
                  <a:lnTo>
                    <a:pt x="265" y="85"/>
                  </a:lnTo>
                  <a:lnTo>
                    <a:pt x="265" y="85"/>
                  </a:lnTo>
                  <a:lnTo>
                    <a:pt x="263" y="85"/>
                  </a:lnTo>
                  <a:lnTo>
                    <a:pt x="263" y="85"/>
                  </a:lnTo>
                  <a:lnTo>
                    <a:pt x="260" y="83"/>
                  </a:lnTo>
                  <a:lnTo>
                    <a:pt x="260" y="83"/>
                  </a:lnTo>
                  <a:lnTo>
                    <a:pt x="260" y="80"/>
                  </a:lnTo>
                  <a:lnTo>
                    <a:pt x="258" y="78"/>
                  </a:lnTo>
                  <a:lnTo>
                    <a:pt x="258" y="78"/>
                  </a:lnTo>
                  <a:lnTo>
                    <a:pt x="258" y="78"/>
                  </a:lnTo>
                  <a:lnTo>
                    <a:pt x="258" y="78"/>
                  </a:lnTo>
                  <a:lnTo>
                    <a:pt x="258" y="78"/>
                  </a:lnTo>
                  <a:lnTo>
                    <a:pt x="258" y="78"/>
                  </a:lnTo>
                  <a:lnTo>
                    <a:pt x="253" y="71"/>
                  </a:lnTo>
                  <a:lnTo>
                    <a:pt x="249" y="64"/>
                  </a:lnTo>
                  <a:lnTo>
                    <a:pt x="249" y="61"/>
                  </a:lnTo>
                  <a:lnTo>
                    <a:pt x="244" y="52"/>
                  </a:lnTo>
                  <a:lnTo>
                    <a:pt x="244" y="49"/>
                  </a:lnTo>
                  <a:lnTo>
                    <a:pt x="239" y="47"/>
                  </a:lnTo>
                  <a:lnTo>
                    <a:pt x="237" y="45"/>
                  </a:lnTo>
                  <a:lnTo>
                    <a:pt x="234" y="45"/>
                  </a:lnTo>
                  <a:lnTo>
                    <a:pt x="234" y="42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2" y="40"/>
                  </a:lnTo>
                  <a:lnTo>
                    <a:pt x="232" y="38"/>
                  </a:lnTo>
                  <a:lnTo>
                    <a:pt x="230" y="33"/>
                  </a:lnTo>
                  <a:lnTo>
                    <a:pt x="227" y="33"/>
                  </a:lnTo>
                  <a:lnTo>
                    <a:pt x="227" y="33"/>
                  </a:lnTo>
                  <a:lnTo>
                    <a:pt x="220" y="30"/>
                  </a:lnTo>
                  <a:lnTo>
                    <a:pt x="220" y="26"/>
                  </a:lnTo>
                  <a:lnTo>
                    <a:pt x="220" y="7"/>
                  </a:lnTo>
                  <a:lnTo>
                    <a:pt x="194" y="7"/>
                  </a:lnTo>
                  <a:lnTo>
                    <a:pt x="182" y="7"/>
                  </a:lnTo>
                  <a:lnTo>
                    <a:pt x="175" y="7"/>
                  </a:lnTo>
                  <a:lnTo>
                    <a:pt x="168" y="7"/>
                  </a:lnTo>
                  <a:lnTo>
                    <a:pt x="168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4"/>
                  </a:lnTo>
                  <a:lnTo>
                    <a:pt x="140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7" y="19"/>
                  </a:lnTo>
                  <a:lnTo>
                    <a:pt x="57" y="28"/>
                  </a:lnTo>
                  <a:lnTo>
                    <a:pt x="57" y="45"/>
                  </a:lnTo>
                  <a:lnTo>
                    <a:pt x="43" y="45"/>
                  </a:lnTo>
                  <a:lnTo>
                    <a:pt x="38" y="45"/>
                  </a:lnTo>
                  <a:lnTo>
                    <a:pt x="36" y="49"/>
                  </a:lnTo>
                  <a:lnTo>
                    <a:pt x="26" y="73"/>
                  </a:lnTo>
                  <a:lnTo>
                    <a:pt x="17" y="94"/>
                  </a:lnTo>
                  <a:lnTo>
                    <a:pt x="5" y="127"/>
                  </a:lnTo>
                  <a:lnTo>
                    <a:pt x="5" y="127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5" y="144"/>
                  </a:lnTo>
                  <a:lnTo>
                    <a:pt x="12" y="146"/>
                  </a:lnTo>
                  <a:lnTo>
                    <a:pt x="19" y="149"/>
                  </a:lnTo>
                  <a:lnTo>
                    <a:pt x="28" y="149"/>
                  </a:lnTo>
                  <a:lnTo>
                    <a:pt x="33" y="146"/>
                  </a:lnTo>
                  <a:lnTo>
                    <a:pt x="38" y="144"/>
                  </a:lnTo>
                  <a:lnTo>
                    <a:pt x="40" y="142"/>
                  </a:lnTo>
                  <a:lnTo>
                    <a:pt x="43" y="142"/>
                  </a:lnTo>
                  <a:lnTo>
                    <a:pt x="45" y="144"/>
                  </a:lnTo>
                  <a:lnTo>
                    <a:pt x="45" y="146"/>
                  </a:lnTo>
                  <a:lnTo>
                    <a:pt x="45" y="146"/>
                  </a:lnTo>
                  <a:lnTo>
                    <a:pt x="47" y="151"/>
                  </a:lnTo>
                  <a:lnTo>
                    <a:pt x="52" y="151"/>
                  </a:lnTo>
                  <a:lnTo>
                    <a:pt x="54" y="149"/>
                  </a:lnTo>
                  <a:lnTo>
                    <a:pt x="62" y="149"/>
                  </a:lnTo>
                  <a:lnTo>
                    <a:pt x="62" y="149"/>
                  </a:lnTo>
                  <a:lnTo>
                    <a:pt x="62" y="144"/>
                  </a:lnTo>
                  <a:lnTo>
                    <a:pt x="62" y="144"/>
                  </a:lnTo>
                  <a:lnTo>
                    <a:pt x="69" y="142"/>
                  </a:lnTo>
                  <a:lnTo>
                    <a:pt x="69" y="144"/>
                  </a:lnTo>
                  <a:lnTo>
                    <a:pt x="69" y="146"/>
                  </a:lnTo>
                  <a:lnTo>
                    <a:pt x="69" y="146"/>
                  </a:lnTo>
                  <a:lnTo>
                    <a:pt x="69" y="151"/>
                  </a:lnTo>
                  <a:lnTo>
                    <a:pt x="69" y="154"/>
                  </a:lnTo>
                  <a:lnTo>
                    <a:pt x="73" y="156"/>
                  </a:lnTo>
                  <a:lnTo>
                    <a:pt x="73" y="158"/>
                  </a:lnTo>
                  <a:lnTo>
                    <a:pt x="76" y="163"/>
                  </a:lnTo>
                  <a:lnTo>
                    <a:pt x="88" y="175"/>
                  </a:lnTo>
                  <a:lnTo>
                    <a:pt x="90" y="182"/>
                  </a:lnTo>
                  <a:lnTo>
                    <a:pt x="90" y="184"/>
                  </a:lnTo>
                  <a:lnTo>
                    <a:pt x="90" y="184"/>
                  </a:lnTo>
                  <a:lnTo>
                    <a:pt x="90" y="184"/>
                  </a:lnTo>
                  <a:lnTo>
                    <a:pt x="92" y="184"/>
                  </a:lnTo>
                  <a:lnTo>
                    <a:pt x="97" y="182"/>
                  </a:lnTo>
                  <a:lnTo>
                    <a:pt x="99" y="184"/>
                  </a:lnTo>
                  <a:lnTo>
                    <a:pt x="99" y="187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104" y="184"/>
                  </a:lnTo>
                  <a:lnTo>
                    <a:pt x="104" y="184"/>
                  </a:lnTo>
                  <a:lnTo>
                    <a:pt x="102" y="189"/>
                  </a:lnTo>
                  <a:lnTo>
                    <a:pt x="99" y="191"/>
                  </a:lnTo>
                  <a:lnTo>
                    <a:pt x="95" y="191"/>
                  </a:lnTo>
                  <a:lnTo>
                    <a:pt x="95" y="191"/>
                  </a:lnTo>
                  <a:lnTo>
                    <a:pt x="92" y="191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92" y="198"/>
                  </a:lnTo>
                  <a:lnTo>
                    <a:pt x="92" y="201"/>
                  </a:lnTo>
                  <a:lnTo>
                    <a:pt x="95" y="203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95" y="213"/>
                  </a:lnTo>
                  <a:lnTo>
                    <a:pt x="95" y="213"/>
                  </a:lnTo>
                  <a:lnTo>
                    <a:pt x="92" y="215"/>
                  </a:lnTo>
                  <a:lnTo>
                    <a:pt x="92" y="220"/>
                  </a:lnTo>
                  <a:lnTo>
                    <a:pt x="92" y="222"/>
                  </a:lnTo>
                  <a:lnTo>
                    <a:pt x="95" y="222"/>
                  </a:lnTo>
                  <a:lnTo>
                    <a:pt x="95" y="224"/>
                  </a:lnTo>
                  <a:lnTo>
                    <a:pt x="97" y="224"/>
                  </a:lnTo>
                  <a:lnTo>
                    <a:pt x="97" y="222"/>
                  </a:lnTo>
                  <a:lnTo>
                    <a:pt x="97" y="222"/>
                  </a:lnTo>
                  <a:lnTo>
                    <a:pt x="99" y="224"/>
                  </a:lnTo>
                  <a:lnTo>
                    <a:pt x="97" y="227"/>
                  </a:lnTo>
                  <a:lnTo>
                    <a:pt x="95" y="227"/>
                  </a:lnTo>
                  <a:lnTo>
                    <a:pt x="95" y="227"/>
                  </a:lnTo>
                  <a:lnTo>
                    <a:pt x="97" y="229"/>
                  </a:lnTo>
                  <a:lnTo>
                    <a:pt x="99" y="234"/>
                  </a:lnTo>
                  <a:lnTo>
                    <a:pt x="104" y="236"/>
                  </a:lnTo>
                  <a:lnTo>
                    <a:pt x="107" y="236"/>
                  </a:lnTo>
                  <a:lnTo>
                    <a:pt x="107" y="236"/>
                  </a:lnTo>
                  <a:lnTo>
                    <a:pt x="109" y="236"/>
                  </a:lnTo>
                  <a:lnTo>
                    <a:pt x="107" y="239"/>
                  </a:lnTo>
                  <a:lnTo>
                    <a:pt x="104" y="239"/>
                  </a:lnTo>
                  <a:lnTo>
                    <a:pt x="104" y="243"/>
                  </a:lnTo>
                  <a:lnTo>
                    <a:pt x="107" y="243"/>
                  </a:lnTo>
                  <a:lnTo>
                    <a:pt x="107" y="243"/>
                  </a:lnTo>
                  <a:lnTo>
                    <a:pt x="107" y="243"/>
                  </a:lnTo>
                  <a:lnTo>
                    <a:pt x="107" y="241"/>
                  </a:lnTo>
                  <a:lnTo>
                    <a:pt x="109" y="241"/>
                  </a:lnTo>
                  <a:lnTo>
                    <a:pt x="111" y="243"/>
                  </a:lnTo>
                  <a:lnTo>
                    <a:pt x="111" y="246"/>
                  </a:lnTo>
                  <a:lnTo>
                    <a:pt x="109" y="251"/>
                  </a:lnTo>
                  <a:lnTo>
                    <a:pt x="111" y="251"/>
                  </a:lnTo>
                  <a:lnTo>
                    <a:pt x="111" y="253"/>
                  </a:lnTo>
                  <a:lnTo>
                    <a:pt x="114" y="251"/>
                  </a:lnTo>
                  <a:lnTo>
                    <a:pt x="116" y="251"/>
                  </a:lnTo>
                  <a:lnTo>
                    <a:pt x="121" y="253"/>
                  </a:lnTo>
                  <a:lnTo>
                    <a:pt x="128" y="260"/>
                  </a:lnTo>
                  <a:lnTo>
                    <a:pt x="128" y="260"/>
                  </a:lnTo>
                  <a:lnTo>
                    <a:pt x="128" y="260"/>
                  </a:lnTo>
                  <a:lnTo>
                    <a:pt x="128" y="258"/>
                  </a:lnTo>
                  <a:lnTo>
                    <a:pt x="128" y="255"/>
                  </a:lnTo>
                  <a:lnTo>
                    <a:pt x="133" y="258"/>
                  </a:lnTo>
                  <a:lnTo>
                    <a:pt x="133" y="258"/>
                  </a:lnTo>
                  <a:lnTo>
                    <a:pt x="133" y="260"/>
                  </a:lnTo>
                  <a:lnTo>
                    <a:pt x="133" y="267"/>
                  </a:lnTo>
                  <a:lnTo>
                    <a:pt x="135" y="267"/>
                  </a:lnTo>
                  <a:lnTo>
                    <a:pt x="137" y="265"/>
                  </a:lnTo>
                  <a:lnTo>
                    <a:pt x="137" y="265"/>
                  </a:lnTo>
                  <a:lnTo>
                    <a:pt x="142" y="269"/>
                  </a:lnTo>
                  <a:lnTo>
                    <a:pt x="140" y="272"/>
                  </a:lnTo>
                  <a:lnTo>
                    <a:pt x="140" y="274"/>
                  </a:lnTo>
                  <a:lnTo>
                    <a:pt x="140" y="274"/>
                  </a:lnTo>
                  <a:lnTo>
                    <a:pt x="147" y="26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Freeform 64">
              <a:extLst>
                <a:ext uri="{FF2B5EF4-FFF2-40B4-BE49-F238E27FC236}">
                  <a16:creationId xmlns:a16="http://schemas.microsoft.com/office/drawing/2014/main" id="{161D74B0-2B7C-D29B-A6D0-1F8DE3920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922" y="3464770"/>
              <a:ext cx="418505" cy="332779"/>
            </a:xfrm>
            <a:custGeom>
              <a:avLst/>
              <a:gdLst>
                <a:gd name="T0" fmla="*/ 145 w 287"/>
                <a:gd name="T1" fmla="*/ 225 h 246"/>
                <a:gd name="T2" fmla="*/ 145 w 287"/>
                <a:gd name="T3" fmla="*/ 225 h 246"/>
                <a:gd name="T4" fmla="*/ 149 w 287"/>
                <a:gd name="T5" fmla="*/ 225 h 246"/>
                <a:gd name="T6" fmla="*/ 152 w 287"/>
                <a:gd name="T7" fmla="*/ 230 h 246"/>
                <a:gd name="T8" fmla="*/ 154 w 287"/>
                <a:gd name="T9" fmla="*/ 232 h 246"/>
                <a:gd name="T10" fmla="*/ 156 w 287"/>
                <a:gd name="T11" fmla="*/ 232 h 246"/>
                <a:gd name="T12" fmla="*/ 161 w 287"/>
                <a:gd name="T13" fmla="*/ 235 h 246"/>
                <a:gd name="T14" fmla="*/ 164 w 287"/>
                <a:gd name="T15" fmla="*/ 235 h 246"/>
                <a:gd name="T16" fmla="*/ 164 w 287"/>
                <a:gd name="T17" fmla="*/ 235 h 246"/>
                <a:gd name="T18" fmla="*/ 171 w 287"/>
                <a:gd name="T19" fmla="*/ 235 h 246"/>
                <a:gd name="T20" fmla="*/ 175 w 287"/>
                <a:gd name="T21" fmla="*/ 237 h 246"/>
                <a:gd name="T22" fmla="*/ 192 w 287"/>
                <a:gd name="T23" fmla="*/ 242 h 246"/>
                <a:gd name="T24" fmla="*/ 199 w 287"/>
                <a:gd name="T25" fmla="*/ 242 h 246"/>
                <a:gd name="T26" fmla="*/ 209 w 287"/>
                <a:gd name="T27" fmla="*/ 244 h 246"/>
                <a:gd name="T28" fmla="*/ 204 w 287"/>
                <a:gd name="T29" fmla="*/ 227 h 246"/>
                <a:gd name="T30" fmla="*/ 206 w 287"/>
                <a:gd name="T31" fmla="*/ 213 h 246"/>
                <a:gd name="T32" fmla="*/ 206 w 287"/>
                <a:gd name="T33" fmla="*/ 199 h 246"/>
                <a:gd name="T34" fmla="*/ 209 w 287"/>
                <a:gd name="T35" fmla="*/ 180 h 246"/>
                <a:gd name="T36" fmla="*/ 223 w 287"/>
                <a:gd name="T37" fmla="*/ 182 h 246"/>
                <a:gd name="T38" fmla="*/ 270 w 287"/>
                <a:gd name="T39" fmla="*/ 135 h 246"/>
                <a:gd name="T40" fmla="*/ 284 w 287"/>
                <a:gd name="T41" fmla="*/ 126 h 246"/>
                <a:gd name="T42" fmla="*/ 280 w 287"/>
                <a:gd name="T43" fmla="*/ 121 h 246"/>
                <a:gd name="T44" fmla="*/ 282 w 287"/>
                <a:gd name="T45" fmla="*/ 116 h 246"/>
                <a:gd name="T46" fmla="*/ 270 w 287"/>
                <a:gd name="T47" fmla="*/ 93 h 246"/>
                <a:gd name="T48" fmla="*/ 239 w 287"/>
                <a:gd name="T49" fmla="*/ 69 h 246"/>
                <a:gd name="T50" fmla="*/ 228 w 287"/>
                <a:gd name="T51" fmla="*/ 71 h 246"/>
                <a:gd name="T52" fmla="*/ 216 w 287"/>
                <a:gd name="T53" fmla="*/ 62 h 246"/>
                <a:gd name="T54" fmla="*/ 168 w 287"/>
                <a:gd name="T55" fmla="*/ 55 h 246"/>
                <a:gd name="T56" fmla="*/ 156 w 287"/>
                <a:gd name="T57" fmla="*/ 43 h 246"/>
                <a:gd name="T58" fmla="*/ 140 w 287"/>
                <a:gd name="T59" fmla="*/ 31 h 246"/>
                <a:gd name="T60" fmla="*/ 138 w 287"/>
                <a:gd name="T61" fmla="*/ 10 h 246"/>
                <a:gd name="T62" fmla="*/ 130 w 287"/>
                <a:gd name="T63" fmla="*/ 0 h 246"/>
                <a:gd name="T64" fmla="*/ 116 w 287"/>
                <a:gd name="T65" fmla="*/ 7 h 246"/>
                <a:gd name="T66" fmla="*/ 85 w 287"/>
                <a:gd name="T67" fmla="*/ 33 h 246"/>
                <a:gd name="T68" fmla="*/ 64 w 287"/>
                <a:gd name="T69" fmla="*/ 43 h 246"/>
                <a:gd name="T70" fmla="*/ 31 w 287"/>
                <a:gd name="T71" fmla="*/ 67 h 246"/>
                <a:gd name="T72" fmla="*/ 0 w 287"/>
                <a:gd name="T73" fmla="*/ 107 h 246"/>
                <a:gd name="T74" fmla="*/ 12 w 287"/>
                <a:gd name="T75" fmla="*/ 119 h 246"/>
                <a:gd name="T76" fmla="*/ 14 w 287"/>
                <a:gd name="T77" fmla="*/ 126 h 246"/>
                <a:gd name="T78" fmla="*/ 29 w 287"/>
                <a:gd name="T79" fmla="*/ 142 h 246"/>
                <a:gd name="T80" fmla="*/ 38 w 287"/>
                <a:gd name="T81" fmla="*/ 159 h 246"/>
                <a:gd name="T82" fmla="*/ 40 w 287"/>
                <a:gd name="T83" fmla="*/ 164 h 246"/>
                <a:gd name="T84" fmla="*/ 45 w 287"/>
                <a:gd name="T85" fmla="*/ 166 h 246"/>
                <a:gd name="T86" fmla="*/ 45 w 287"/>
                <a:gd name="T87" fmla="*/ 171 h 246"/>
                <a:gd name="T88" fmla="*/ 48 w 287"/>
                <a:gd name="T89" fmla="*/ 175 h 246"/>
                <a:gd name="T90" fmla="*/ 50 w 287"/>
                <a:gd name="T91" fmla="*/ 178 h 246"/>
                <a:gd name="T92" fmla="*/ 52 w 287"/>
                <a:gd name="T93" fmla="*/ 178 h 246"/>
                <a:gd name="T94" fmla="*/ 52 w 287"/>
                <a:gd name="T95" fmla="*/ 180 h 246"/>
                <a:gd name="T96" fmla="*/ 57 w 287"/>
                <a:gd name="T97" fmla="*/ 185 h 246"/>
                <a:gd name="T98" fmla="*/ 62 w 287"/>
                <a:gd name="T99" fmla="*/ 187 h 246"/>
                <a:gd name="T100" fmla="*/ 64 w 287"/>
                <a:gd name="T101" fmla="*/ 190 h 246"/>
                <a:gd name="T102" fmla="*/ 67 w 287"/>
                <a:gd name="T103" fmla="*/ 192 h 246"/>
                <a:gd name="T104" fmla="*/ 71 w 287"/>
                <a:gd name="T105" fmla="*/ 192 h 246"/>
                <a:gd name="T106" fmla="*/ 74 w 287"/>
                <a:gd name="T107" fmla="*/ 192 h 246"/>
                <a:gd name="T108" fmla="*/ 76 w 287"/>
                <a:gd name="T109" fmla="*/ 194 h 246"/>
                <a:gd name="T110" fmla="*/ 78 w 287"/>
                <a:gd name="T111" fmla="*/ 197 h 246"/>
                <a:gd name="T112" fmla="*/ 81 w 287"/>
                <a:gd name="T113" fmla="*/ 197 h 246"/>
                <a:gd name="T114" fmla="*/ 85 w 287"/>
                <a:gd name="T115" fmla="*/ 201 h 246"/>
                <a:gd name="T116" fmla="*/ 100 w 287"/>
                <a:gd name="T117" fmla="*/ 208 h 246"/>
                <a:gd name="T118" fmla="*/ 109 w 287"/>
                <a:gd name="T119" fmla="*/ 218 h 246"/>
                <a:gd name="T120" fmla="*/ 116 w 287"/>
                <a:gd name="T121" fmla="*/ 216 h 246"/>
                <a:gd name="T122" fmla="*/ 119 w 287"/>
                <a:gd name="T123" fmla="*/ 2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" h="246">
                  <a:moveTo>
                    <a:pt x="138" y="220"/>
                  </a:moveTo>
                  <a:lnTo>
                    <a:pt x="138" y="223"/>
                  </a:lnTo>
                  <a:lnTo>
                    <a:pt x="140" y="223"/>
                  </a:lnTo>
                  <a:lnTo>
                    <a:pt x="142" y="223"/>
                  </a:lnTo>
                  <a:lnTo>
                    <a:pt x="145" y="225"/>
                  </a:lnTo>
                  <a:lnTo>
                    <a:pt x="145" y="225"/>
                  </a:lnTo>
                  <a:lnTo>
                    <a:pt x="145" y="225"/>
                  </a:lnTo>
                  <a:lnTo>
                    <a:pt x="145" y="225"/>
                  </a:lnTo>
                  <a:lnTo>
                    <a:pt x="145" y="225"/>
                  </a:lnTo>
                  <a:lnTo>
                    <a:pt x="145" y="225"/>
                  </a:lnTo>
                  <a:lnTo>
                    <a:pt x="145" y="225"/>
                  </a:lnTo>
                  <a:lnTo>
                    <a:pt x="147" y="225"/>
                  </a:lnTo>
                  <a:lnTo>
                    <a:pt x="147" y="225"/>
                  </a:lnTo>
                  <a:lnTo>
                    <a:pt x="147" y="225"/>
                  </a:lnTo>
                  <a:lnTo>
                    <a:pt x="149" y="225"/>
                  </a:lnTo>
                  <a:lnTo>
                    <a:pt x="149" y="227"/>
                  </a:lnTo>
                  <a:lnTo>
                    <a:pt x="149" y="227"/>
                  </a:lnTo>
                  <a:lnTo>
                    <a:pt x="149" y="227"/>
                  </a:lnTo>
                  <a:lnTo>
                    <a:pt x="152" y="227"/>
                  </a:lnTo>
                  <a:lnTo>
                    <a:pt x="152" y="230"/>
                  </a:lnTo>
                  <a:lnTo>
                    <a:pt x="152" y="230"/>
                  </a:lnTo>
                  <a:lnTo>
                    <a:pt x="152" y="230"/>
                  </a:lnTo>
                  <a:lnTo>
                    <a:pt x="152" y="230"/>
                  </a:lnTo>
                  <a:lnTo>
                    <a:pt x="152" y="230"/>
                  </a:lnTo>
                  <a:lnTo>
                    <a:pt x="154" y="232"/>
                  </a:lnTo>
                  <a:lnTo>
                    <a:pt x="154" y="232"/>
                  </a:lnTo>
                  <a:lnTo>
                    <a:pt x="156" y="232"/>
                  </a:lnTo>
                  <a:lnTo>
                    <a:pt x="156" y="232"/>
                  </a:lnTo>
                  <a:lnTo>
                    <a:pt x="156" y="232"/>
                  </a:lnTo>
                  <a:lnTo>
                    <a:pt x="156" y="232"/>
                  </a:lnTo>
                  <a:lnTo>
                    <a:pt x="159" y="232"/>
                  </a:lnTo>
                  <a:lnTo>
                    <a:pt x="159" y="235"/>
                  </a:lnTo>
                  <a:lnTo>
                    <a:pt x="159" y="232"/>
                  </a:lnTo>
                  <a:lnTo>
                    <a:pt x="159" y="235"/>
                  </a:lnTo>
                  <a:lnTo>
                    <a:pt x="161" y="235"/>
                  </a:lnTo>
                  <a:lnTo>
                    <a:pt x="161" y="235"/>
                  </a:lnTo>
                  <a:lnTo>
                    <a:pt x="161" y="235"/>
                  </a:lnTo>
                  <a:lnTo>
                    <a:pt x="161" y="235"/>
                  </a:lnTo>
                  <a:lnTo>
                    <a:pt x="161" y="235"/>
                  </a:lnTo>
                  <a:lnTo>
                    <a:pt x="164" y="235"/>
                  </a:lnTo>
                  <a:lnTo>
                    <a:pt x="164" y="235"/>
                  </a:lnTo>
                  <a:lnTo>
                    <a:pt x="164" y="235"/>
                  </a:lnTo>
                  <a:lnTo>
                    <a:pt x="164" y="235"/>
                  </a:lnTo>
                  <a:lnTo>
                    <a:pt x="164" y="235"/>
                  </a:lnTo>
                  <a:lnTo>
                    <a:pt x="164" y="235"/>
                  </a:lnTo>
                  <a:lnTo>
                    <a:pt x="166" y="235"/>
                  </a:lnTo>
                  <a:lnTo>
                    <a:pt x="166" y="235"/>
                  </a:lnTo>
                  <a:lnTo>
                    <a:pt x="166" y="235"/>
                  </a:lnTo>
                  <a:lnTo>
                    <a:pt x="168" y="235"/>
                  </a:lnTo>
                  <a:lnTo>
                    <a:pt x="171" y="235"/>
                  </a:lnTo>
                  <a:lnTo>
                    <a:pt x="171" y="235"/>
                  </a:lnTo>
                  <a:lnTo>
                    <a:pt x="173" y="235"/>
                  </a:lnTo>
                  <a:lnTo>
                    <a:pt x="173" y="235"/>
                  </a:lnTo>
                  <a:lnTo>
                    <a:pt x="175" y="235"/>
                  </a:lnTo>
                  <a:lnTo>
                    <a:pt x="175" y="237"/>
                  </a:lnTo>
                  <a:lnTo>
                    <a:pt x="178" y="237"/>
                  </a:lnTo>
                  <a:lnTo>
                    <a:pt x="185" y="237"/>
                  </a:lnTo>
                  <a:lnTo>
                    <a:pt x="187" y="237"/>
                  </a:lnTo>
                  <a:lnTo>
                    <a:pt x="190" y="242"/>
                  </a:lnTo>
                  <a:lnTo>
                    <a:pt x="192" y="242"/>
                  </a:lnTo>
                  <a:lnTo>
                    <a:pt x="194" y="244"/>
                  </a:lnTo>
                  <a:lnTo>
                    <a:pt x="197" y="244"/>
                  </a:lnTo>
                  <a:lnTo>
                    <a:pt x="197" y="244"/>
                  </a:lnTo>
                  <a:lnTo>
                    <a:pt x="199" y="244"/>
                  </a:lnTo>
                  <a:lnTo>
                    <a:pt x="199" y="242"/>
                  </a:lnTo>
                  <a:lnTo>
                    <a:pt x="204" y="244"/>
                  </a:lnTo>
                  <a:lnTo>
                    <a:pt x="204" y="244"/>
                  </a:lnTo>
                  <a:lnTo>
                    <a:pt x="206" y="246"/>
                  </a:lnTo>
                  <a:lnTo>
                    <a:pt x="209" y="244"/>
                  </a:lnTo>
                  <a:lnTo>
                    <a:pt x="209" y="244"/>
                  </a:lnTo>
                  <a:lnTo>
                    <a:pt x="211" y="244"/>
                  </a:lnTo>
                  <a:lnTo>
                    <a:pt x="211" y="242"/>
                  </a:lnTo>
                  <a:lnTo>
                    <a:pt x="209" y="237"/>
                  </a:lnTo>
                  <a:lnTo>
                    <a:pt x="204" y="235"/>
                  </a:lnTo>
                  <a:lnTo>
                    <a:pt x="204" y="227"/>
                  </a:lnTo>
                  <a:lnTo>
                    <a:pt x="199" y="218"/>
                  </a:lnTo>
                  <a:lnTo>
                    <a:pt x="199" y="218"/>
                  </a:lnTo>
                  <a:lnTo>
                    <a:pt x="201" y="216"/>
                  </a:lnTo>
                  <a:lnTo>
                    <a:pt x="204" y="213"/>
                  </a:lnTo>
                  <a:lnTo>
                    <a:pt x="206" y="213"/>
                  </a:lnTo>
                  <a:lnTo>
                    <a:pt x="209" y="211"/>
                  </a:lnTo>
                  <a:lnTo>
                    <a:pt x="209" y="201"/>
                  </a:lnTo>
                  <a:lnTo>
                    <a:pt x="209" y="201"/>
                  </a:lnTo>
                  <a:lnTo>
                    <a:pt x="206" y="199"/>
                  </a:lnTo>
                  <a:lnTo>
                    <a:pt x="206" y="199"/>
                  </a:lnTo>
                  <a:lnTo>
                    <a:pt x="206" y="197"/>
                  </a:lnTo>
                  <a:lnTo>
                    <a:pt x="209" y="199"/>
                  </a:lnTo>
                  <a:lnTo>
                    <a:pt x="209" y="197"/>
                  </a:lnTo>
                  <a:lnTo>
                    <a:pt x="211" y="190"/>
                  </a:lnTo>
                  <a:lnTo>
                    <a:pt x="209" y="180"/>
                  </a:lnTo>
                  <a:lnTo>
                    <a:pt x="209" y="180"/>
                  </a:lnTo>
                  <a:lnTo>
                    <a:pt x="209" y="178"/>
                  </a:lnTo>
                  <a:lnTo>
                    <a:pt x="213" y="180"/>
                  </a:lnTo>
                  <a:lnTo>
                    <a:pt x="218" y="175"/>
                  </a:lnTo>
                  <a:lnTo>
                    <a:pt x="223" y="182"/>
                  </a:lnTo>
                  <a:lnTo>
                    <a:pt x="225" y="180"/>
                  </a:lnTo>
                  <a:lnTo>
                    <a:pt x="237" y="168"/>
                  </a:lnTo>
                  <a:lnTo>
                    <a:pt x="246" y="159"/>
                  </a:lnTo>
                  <a:lnTo>
                    <a:pt x="268" y="138"/>
                  </a:lnTo>
                  <a:lnTo>
                    <a:pt x="270" y="135"/>
                  </a:lnTo>
                  <a:lnTo>
                    <a:pt x="273" y="135"/>
                  </a:lnTo>
                  <a:lnTo>
                    <a:pt x="277" y="128"/>
                  </a:lnTo>
                  <a:lnTo>
                    <a:pt x="280" y="128"/>
                  </a:lnTo>
                  <a:lnTo>
                    <a:pt x="282" y="128"/>
                  </a:lnTo>
                  <a:lnTo>
                    <a:pt x="284" y="126"/>
                  </a:lnTo>
                  <a:lnTo>
                    <a:pt x="284" y="126"/>
                  </a:lnTo>
                  <a:lnTo>
                    <a:pt x="284" y="126"/>
                  </a:lnTo>
                  <a:lnTo>
                    <a:pt x="282" y="123"/>
                  </a:lnTo>
                  <a:lnTo>
                    <a:pt x="282" y="123"/>
                  </a:lnTo>
                  <a:lnTo>
                    <a:pt x="280" y="121"/>
                  </a:lnTo>
                  <a:lnTo>
                    <a:pt x="282" y="119"/>
                  </a:lnTo>
                  <a:lnTo>
                    <a:pt x="282" y="119"/>
                  </a:lnTo>
                  <a:lnTo>
                    <a:pt x="282" y="116"/>
                  </a:lnTo>
                  <a:lnTo>
                    <a:pt x="282" y="116"/>
                  </a:lnTo>
                  <a:lnTo>
                    <a:pt x="282" y="116"/>
                  </a:lnTo>
                  <a:lnTo>
                    <a:pt x="282" y="114"/>
                  </a:lnTo>
                  <a:lnTo>
                    <a:pt x="287" y="111"/>
                  </a:lnTo>
                  <a:lnTo>
                    <a:pt x="287" y="109"/>
                  </a:lnTo>
                  <a:lnTo>
                    <a:pt x="277" y="97"/>
                  </a:lnTo>
                  <a:lnTo>
                    <a:pt x="270" y="93"/>
                  </a:lnTo>
                  <a:lnTo>
                    <a:pt x="268" y="90"/>
                  </a:lnTo>
                  <a:lnTo>
                    <a:pt x="263" y="95"/>
                  </a:lnTo>
                  <a:lnTo>
                    <a:pt x="244" y="76"/>
                  </a:lnTo>
                  <a:lnTo>
                    <a:pt x="244" y="76"/>
                  </a:lnTo>
                  <a:lnTo>
                    <a:pt x="239" y="69"/>
                  </a:lnTo>
                  <a:lnTo>
                    <a:pt x="237" y="69"/>
                  </a:lnTo>
                  <a:lnTo>
                    <a:pt x="235" y="64"/>
                  </a:lnTo>
                  <a:lnTo>
                    <a:pt x="230" y="67"/>
                  </a:lnTo>
                  <a:lnTo>
                    <a:pt x="230" y="67"/>
                  </a:lnTo>
                  <a:lnTo>
                    <a:pt x="228" y="71"/>
                  </a:lnTo>
                  <a:lnTo>
                    <a:pt x="225" y="74"/>
                  </a:lnTo>
                  <a:lnTo>
                    <a:pt x="223" y="74"/>
                  </a:lnTo>
                  <a:lnTo>
                    <a:pt x="220" y="69"/>
                  </a:lnTo>
                  <a:lnTo>
                    <a:pt x="220" y="69"/>
                  </a:lnTo>
                  <a:lnTo>
                    <a:pt x="216" y="62"/>
                  </a:lnTo>
                  <a:lnTo>
                    <a:pt x="211" y="55"/>
                  </a:lnTo>
                  <a:lnTo>
                    <a:pt x="199" y="55"/>
                  </a:lnTo>
                  <a:lnTo>
                    <a:pt x="199" y="55"/>
                  </a:lnTo>
                  <a:lnTo>
                    <a:pt x="168" y="55"/>
                  </a:lnTo>
                  <a:lnTo>
                    <a:pt x="168" y="55"/>
                  </a:lnTo>
                  <a:lnTo>
                    <a:pt x="168" y="55"/>
                  </a:lnTo>
                  <a:lnTo>
                    <a:pt x="166" y="48"/>
                  </a:lnTo>
                  <a:lnTo>
                    <a:pt x="164" y="45"/>
                  </a:lnTo>
                  <a:lnTo>
                    <a:pt x="161" y="45"/>
                  </a:lnTo>
                  <a:lnTo>
                    <a:pt x="156" y="43"/>
                  </a:lnTo>
                  <a:lnTo>
                    <a:pt x="152" y="41"/>
                  </a:lnTo>
                  <a:lnTo>
                    <a:pt x="147" y="36"/>
                  </a:lnTo>
                  <a:lnTo>
                    <a:pt x="145" y="33"/>
                  </a:lnTo>
                  <a:lnTo>
                    <a:pt x="142" y="31"/>
                  </a:lnTo>
                  <a:lnTo>
                    <a:pt x="140" y="31"/>
                  </a:lnTo>
                  <a:lnTo>
                    <a:pt x="140" y="26"/>
                  </a:lnTo>
                  <a:lnTo>
                    <a:pt x="140" y="24"/>
                  </a:lnTo>
                  <a:lnTo>
                    <a:pt x="138" y="19"/>
                  </a:lnTo>
                  <a:lnTo>
                    <a:pt x="138" y="12"/>
                  </a:lnTo>
                  <a:lnTo>
                    <a:pt x="138" y="10"/>
                  </a:lnTo>
                  <a:lnTo>
                    <a:pt x="138" y="7"/>
                  </a:lnTo>
                  <a:lnTo>
                    <a:pt x="135" y="3"/>
                  </a:lnTo>
                  <a:lnTo>
                    <a:pt x="130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1" y="0"/>
                  </a:lnTo>
                  <a:lnTo>
                    <a:pt x="114" y="0"/>
                  </a:lnTo>
                  <a:lnTo>
                    <a:pt x="114" y="3"/>
                  </a:lnTo>
                  <a:lnTo>
                    <a:pt x="116" y="3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21" y="7"/>
                  </a:lnTo>
                  <a:lnTo>
                    <a:pt x="109" y="17"/>
                  </a:lnTo>
                  <a:lnTo>
                    <a:pt x="104" y="19"/>
                  </a:lnTo>
                  <a:lnTo>
                    <a:pt x="85" y="33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64" y="43"/>
                  </a:lnTo>
                  <a:lnTo>
                    <a:pt x="64" y="43"/>
                  </a:lnTo>
                  <a:lnTo>
                    <a:pt x="64" y="43"/>
                  </a:lnTo>
                  <a:lnTo>
                    <a:pt x="55" y="50"/>
                  </a:lnTo>
                  <a:lnTo>
                    <a:pt x="45" y="55"/>
                  </a:lnTo>
                  <a:lnTo>
                    <a:pt x="43" y="57"/>
                  </a:lnTo>
                  <a:lnTo>
                    <a:pt x="33" y="64"/>
                  </a:lnTo>
                  <a:lnTo>
                    <a:pt x="31" y="67"/>
                  </a:lnTo>
                  <a:lnTo>
                    <a:pt x="26" y="69"/>
                  </a:lnTo>
                  <a:lnTo>
                    <a:pt x="19" y="74"/>
                  </a:lnTo>
                  <a:lnTo>
                    <a:pt x="14" y="78"/>
                  </a:lnTo>
                  <a:lnTo>
                    <a:pt x="0" y="88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10" y="114"/>
                  </a:lnTo>
                  <a:lnTo>
                    <a:pt x="12" y="119"/>
                  </a:lnTo>
                  <a:lnTo>
                    <a:pt x="12" y="121"/>
                  </a:lnTo>
                  <a:lnTo>
                    <a:pt x="12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4" y="126"/>
                  </a:lnTo>
                  <a:lnTo>
                    <a:pt x="17" y="126"/>
                  </a:lnTo>
                  <a:lnTo>
                    <a:pt x="19" y="128"/>
                  </a:lnTo>
                  <a:lnTo>
                    <a:pt x="24" y="130"/>
                  </a:lnTo>
                  <a:lnTo>
                    <a:pt x="24" y="133"/>
                  </a:lnTo>
                  <a:lnTo>
                    <a:pt x="29" y="142"/>
                  </a:lnTo>
                  <a:lnTo>
                    <a:pt x="29" y="145"/>
                  </a:lnTo>
                  <a:lnTo>
                    <a:pt x="33" y="152"/>
                  </a:lnTo>
                  <a:lnTo>
                    <a:pt x="38" y="159"/>
                  </a:lnTo>
                  <a:lnTo>
                    <a:pt x="38" y="159"/>
                  </a:lnTo>
                  <a:lnTo>
                    <a:pt x="38" y="159"/>
                  </a:lnTo>
                  <a:lnTo>
                    <a:pt x="38" y="159"/>
                  </a:lnTo>
                  <a:lnTo>
                    <a:pt x="38" y="159"/>
                  </a:lnTo>
                  <a:lnTo>
                    <a:pt x="38" y="159"/>
                  </a:lnTo>
                  <a:lnTo>
                    <a:pt x="40" y="161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3" y="166"/>
                  </a:lnTo>
                  <a:lnTo>
                    <a:pt x="43" y="166"/>
                  </a:lnTo>
                  <a:lnTo>
                    <a:pt x="45" y="166"/>
                  </a:lnTo>
                  <a:lnTo>
                    <a:pt x="45" y="166"/>
                  </a:lnTo>
                  <a:lnTo>
                    <a:pt x="45" y="168"/>
                  </a:lnTo>
                  <a:lnTo>
                    <a:pt x="43" y="168"/>
                  </a:lnTo>
                  <a:lnTo>
                    <a:pt x="43" y="168"/>
                  </a:lnTo>
                  <a:lnTo>
                    <a:pt x="43" y="168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8" y="178"/>
                  </a:lnTo>
                  <a:lnTo>
                    <a:pt x="50" y="178"/>
                  </a:lnTo>
                  <a:lnTo>
                    <a:pt x="50" y="178"/>
                  </a:lnTo>
                  <a:lnTo>
                    <a:pt x="50" y="178"/>
                  </a:lnTo>
                  <a:lnTo>
                    <a:pt x="50" y="178"/>
                  </a:lnTo>
                  <a:lnTo>
                    <a:pt x="50" y="178"/>
                  </a:lnTo>
                  <a:lnTo>
                    <a:pt x="50" y="178"/>
                  </a:lnTo>
                  <a:lnTo>
                    <a:pt x="50" y="178"/>
                  </a:lnTo>
                  <a:lnTo>
                    <a:pt x="52" y="178"/>
                  </a:lnTo>
                  <a:lnTo>
                    <a:pt x="52" y="178"/>
                  </a:lnTo>
                  <a:lnTo>
                    <a:pt x="52" y="178"/>
                  </a:lnTo>
                  <a:lnTo>
                    <a:pt x="52" y="180"/>
                  </a:lnTo>
                  <a:lnTo>
                    <a:pt x="52" y="180"/>
                  </a:lnTo>
                  <a:lnTo>
                    <a:pt x="52" y="180"/>
                  </a:lnTo>
                  <a:lnTo>
                    <a:pt x="55" y="180"/>
                  </a:lnTo>
                  <a:lnTo>
                    <a:pt x="55" y="182"/>
                  </a:lnTo>
                  <a:lnTo>
                    <a:pt x="55" y="182"/>
                  </a:lnTo>
                  <a:lnTo>
                    <a:pt x="57" y="185"/>
                  </a:lnTo>
                  <a:lnTo>
                    <a:pt x="57" y="185"/>
                  </a:lnTo>
                  <a:lnTo>
                    <a:pt x="57" y="185"/>
                  </a:lnTo>
                  <a:lnTo>
                    <a:pt x="57" y="185"/>
                  </a:lnTo>
                  <a:lnTo>
                    <a:pt x="59" y="185"/>
                  </a:lnTo>
                  <a:lnTo>
                    <a:pt x="62" y="185"/>
                  </a:lnTo>
                  <a:lnTo>
                    <a:pt x="62" y="187"/>
                  </a:lnTo>
                  <a:lnTo>
                    <a:pt x="62" y="190"/>
                  </a:lnTo>
                  <a:lnTo>
                    <a:pt x="64" y="190"/>
                  </a:lnTo>
                  <a:lnTo>
                    <a:pt x="64" y="190"/>
                  </a:lnTo>
                  <a:lnTo>
                    <a:pt x="64" y="190"/>
                  </a:lnTo>
                  <a:lnTo>
                    <a:pt x="64" y="190"/>
                  </a:lnTo>
                  <a:lnTo>
                    <a:pt x="67" y="192"/>
                  </a:lnTo>
                  <a:lnTo>
                    <a:pt x="67" y="192"/>
                  </a:lnTo>
                  <a:lnTo>
                    <a:pt x="67" y="192"/>
                  </a:lnTo>
                  <a:lnTo>
                    <a:pt x="67" y="192"/>
                  </a:lnTo>
                  <a:lnTo>
                    <a:pt x="67" y="192"/>
                  </a:lnTo>
                  <a:lnTo>
                    <a:pt x="67" y="192"/>
                  </a:lnTo>
                  <a:lnTo>
                    <a:pt x="69" y="192"/>
                  </a:lnTo>
                  <a:lnTo>
                    <a:pt x="69" y="192"/>
                  </a:lnTo>
                  <a:lnTo>
                    <a:pt x="69" y="192"/>
                  </a:lnTo>
                  <a:lnTo>
                    <a:pt x="71" y="192"/>
                  </a:lnTo>
                  <a:lnTo>
                    <a:pt x="71" y="192"/>
                  </a:lnTo>
                  <a:lnTo>
                    <a:pt x="71" y="192"/>
                  </a:lnTo>
                  <a:lnTo>
                    <a:pt x="71" y="192"/>
                  </a:lnTo>
                  <a:lnTo>
                    <a:pt x="74" y="192"/>
                  </a:lnTo>
                  <a:lnTo>
                    <a:pt x="74" y="192"/>
                  </a:lnTo>
                  <a:lnTo>
                    <a:pt x="74" y="192"/>
                  </a:lnTo>
                  <a:lnTo>
                    <a:pt x="74" y="192"/>
                  </a:lnTo>
                  <a:lnTo>
                    <a:pt x="74" y="192"/>
                  </a:lnTo>
                  <a:lnTo>
                    <a:pt x="74" y="194"/>
                  </a:lnTo>
                  <a:lnTo>
                    <a:pt x="76" y="194"/>
                  </a:lnTo>
                  <a:lnTo>
                    <a:pt x="76" y="194"/>
                  </a:lnTo>
                  <a:lnTo>
                    <a:pt x="76" y="194"/>
                  </a:lnTo>
                  <a:lnTo>
                    <a:pt x="76" y="197"/>
                  </a:lnTo>
                  <a:lnTo>
                    <a:pt x="76" y="197"/>
                  </a:lnTo>
                  <a:lnTo>
                    <a:pt x="78" y="197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81" y="194"/>
                  </a:lnTo>
                  <a:lnTo>
                    <a:pt x="81" y="197"/>
                  </a:lnTo>
                  <a:lnTo>
                    <a:pt x="81" y="197"/>
                  </a:lnTo>
                  <a:lnTo>
                    <a:pt x="81" y="197"/>
                  </a:lnTo>
                  <a:lnTo>
                    <a:pt x="83" y="197"/>
                  </a:lnTo>
                  <a:lnTo>
                    <a:pt x="85" y="199"/>
                  </a:lnTo>
                  <a:lnTo>
                    <a:pt x="85" y="201"/>
                  </a:lnTo>
                  <a:lnTo>
                    <a:pt x="90" y="201"/>
                  </a:lnTo>
                  <a:lnTo>
                    <a:pt x="90" y="201"/>
                  </a:lnTo>
                  <a:lnTo>
                    <a:pt x="95" y="201"/>
                  </a:lnTo>
                  <a:lnTo>
                    <a:pt x="97" y="206"/>
                  </a:lnTo>
                  <a:lnTo>
                    <a:pt x="100" y="208"/>
                  </a:lnTo>
                  <a:lnTo>
                    <a:pt x="102" y="208"/>
                  </a:lnTo>
                  <a:lnTo>
                    <a:pt x="104" y="211"/>
                  </a:lnTo>
                  <a:lnTo>
                    <a:pt x="107" y="213"/>
                  </a:lnTo>
                  <a:lnTo>
                    <a:pt x="107" y="216"/>
                  </a:lnTo>
                  <a:lnTo>
                    <a:pt x="109" y="218"/>
                  </a:lnTo>
                  <a:lnTo>
                    <a:pt x="109" y="218"/>
                  </a:lnTo>
                  <a:lnTo>
                    <a:pt x="109" y="218"/>
                  </a:lnTo>
                  <a:lnTo>
                    <a:pt x="111" y="218"/>
                  </a:lnTo>
                  <a:lnTo>
                    <a:pt x="114" y="216"/>
                  </a:lnTo>
                  <a:lnTo>
                    <a:pt x="116" y="216"/>
                  </a:lnTo>
                  <a:lnTo>
                    <a:pt x="116" y="216"/>
                  </a:lnTo>
                  <a:lnTo>
                    <a:pt x="119" y="216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21" y="218"/>
                  </a:lnTo>
                  <a:lnTo>
                    <a:pt x="135" y="220"/>
                  </a:lnTo>
                  <a:lnTo>
                    <a:pt x="138" y="220"/>
                  </a:lnTo>
                  <a:lnTo>
                    <a:pt x="138" y="22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 65">
              <a:extLst>
                <a:ext uri="{FF2B5EF4-FFF2-40B4-BE49-F238E27FC236}">
                  <a16:creationId xmlns:a16="http://schemas.microsoft.com/office/drawing/2014/main" id="{C1A014E4-4C5E-1192-3288-5436DF89B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380" y="2672053"/>
              <a:ext cx="441836" cy="399064"/>
            </a:xfrm>
            <a:custGeom>
              <a:avLst/>
              <a:gdLst>
                <a:gd name="T0" fmla="*/ 204 w 303"/>
                <a:gd name="T1" fmla="*/ 279 h 295"/>
                <a:gd name="T2" fmla="*/ 220 w 303"/>
                <a:gd name="T3" fmla="*/ 272 h 295"/>
                <a:gd name="T4" fmla="*/ 230 w 303"/>
                <a:gd name="T5" fmla="*/ 243 h 295"/>
                <a:gd name="T6" fmla="*/ 256 w 303"/>
                <a:gd name="T7" fmla="*/ 229 h 295"/>
                <a:gd name="T8" fmla="*/ 268 w 303"/>
                <a:gd name="T9" fmla="*/ 210 h 295"/>
                <a:gd name="T10" fmla="*/ 270 w 303"/>
                <a:gd name="T11" fmla="*/ 198 h 295"/>
                <a:gd name="T12" fmla="*/ 299 w 303"/>
                <a:gd name="T13" fmla="*/ 163 h 295"/>
                <a:gd name="T14" fmla="*/ 289 w 303"/>
                <a:gd name="T15" fmla="*/ 149 h 295"/>
                <a:gd name="T16" fmla="*/ 289 w 303"/>
                <a:gd name="T17" fmla="*/ 139 h 295"/>
                <a:gd name="T18" fmla="*/ 284 w 303"/>
                <a:gd name="T19" fmla="*/ 137 h 295"/>
                <a:gd name="T20" fmla="*/ 268 w 303"/>
                <a:gd name="T21" fmla="*/ 134 h 295"/>
                <a:gd name="T22" fmla="*/ 258 w 303"/>
                <a:gd name="T23" fmla="*/ 132 h 295"/>
                <a:gd name="T24" fmla="*/ 242 w 303"/>
                <a:gd name="T25" fmla="*/ 130 h 295"/>
                <a:gd name="T26" fmla="*/ 235 w 303"/>
                <a:gd name="T27" fmla="*/ 127 h 295"/>
                <a:gd name="T28" fmla="*/ 225 w 303"/>
                <a:gd name="T29" fmla="*/ 127 h 295"/>
                <a:gd name="T30" fmla="*/ 225 w 303"/>
                <a:gd name="T31" fmla="*/ 118 h 295"/>
                <a:gd name="T32" fmla="*/ 220 w 303"/>
                <a:gd name="T33" fmla="*/ 115 h 295"/>
                <a:gd name="T34" fmla="*/ 220 w 303"/>
                <a:gd name="T35" fmla="*/ 108 h 295"/>
                <a:gd name="T36" fmla="*/ 218 w 303"/>
                <a:gd name="T37" fmla="*/ 113 h 295"/>
                <a:gd name="T38" fmla="*/ 213 w 303"/>
                <a:gd name="T39" fmla="*/ 113 h 295"/>
                <a:gd name="T40" fmla="*/ 220 w 303"/>
                <a:gd name="T41" fmla="*/ 104 h 295"/>
                <a:gd name="T42" fmla="*/ 213 w 303"/>
                <a:gd name="T43" fmla="*/ 101 h 295"/>
                <a:gd name="T44" fmla="*/ 213 w 303"/>
                <a:gd name="T45" fmla="*/ 99 h 295"/>
                <a:gd name="T46" fmla="*/ 216 w 303"/>
                <a:gd name="T47" fmla="*/ 94 h 295"/>
                <a:gd name="T48" fmla="*/ 213 w 303"/>
                <a:gd name="T49" fmla="*/ 89 h 295"/>
                <a:gd name="T50" fmla="*/ 209 w 303"/>
                <a:gd name="T51" fmla="*/ 87 h 295"/>
                <a:gd name="T52" fmla="*/ 199 w 303"/>
                <a:gd name="T53" fmla="*/ 85 h 295"/>
                <a:gd name="T54" fmla="*/ 190 w 303"/>
                <a:gd name="T55" fmla="*/ 78 h 295"/>
                <a:gd name="T56" fmla="*/ 178 w 303"/>
                <a:gd name="T57" fmla="*/ 71 h 295"/>
                <a:gd name="T58" fmla="*/ 171 w 303"/>
                <a:gd name="T59" fmla="*/ 68 h 295"/>
                <a:gd name="T60" fmla="*/ 161 w 303"/>
                <a:gd name="T61" fmla="*/ 71 h 295"/>
                <a:gd name="T62" fmla="*/ 154 w 303"/>
                <a:gd name="T63" fmla="*/ 61 h 295"/>
                <a:gd name="T64" fmla="*/ 149 w 303"/>
                <a:gd name="T65" fmla="*/ 54 h 295"/>
                <a:gd name="T66" fmla="*/ 135 w 303"/>
                <a:gd name="T67" fmla="*/ 30 h 295"/>
                <a:gd name="T68" fmla="*/ 123 w 303"/>
                <a:gd name="T69" fmla="*/ 16 h 295"/>
                <a:gd name="T70" fmla="*/ 123 w 303"/>
                <a:gd name="T71" fmla="*/ 7 h 295"/>
                <a:gd name="T72" fmla="*/ 93 w 303"/>
                <a:gd name="T73" fmla="*/ 0 h 295"/>
                <a:gd name="T74" fmla="*/ 81 w 303"/>
                <a:gd name="T75" fmla="*/ 9 h 295"/>
                <a:gd name="T76" fmla="*/ 64 w 303"/>
                <a:gd name="T77" fmla="*/ 0 h 295"/>
                <a:gd name="T78" fmla="*/ 55 w 303"/>
                <a:gd name="T79" fmla="*/ 4 h 295"/>
                <a:gd name="T80" fmla="*/ 66 w 303"/>
                <a:gd name="T81" fmla="*/ 14 h 295"/>
                <a:gd name="T82" fmla="*/ 74 w 303"/>
                <a:gd name="T83" fmla="*/ 33 h 295"/>
                <a:gd name="T84" fmla="*/ 81 w 303"/>
                <a:gd name="T85" fmla="*/ 47 h 295"/>
                <a:gd name="T86" fmla="*/ 66 w 303"/>
                <a:gd name="T87" fmla="*/ 54 h 295"/>
                <a:gd name="T88" fmla="*/ 66 w 303"/>
                <a:gd name="T89" fmla="*/ 71 h 295"/>
                <a:gd name="T90" fmla="*/ 59 w 303"/>
                <a:gd name="T91" fmla="*/ 82 h 295"/>
                <a:gd name="T92" fmla="*/ 45 w 303"/>
                <a:gd name="T93" fmla="*/ 85 h 295"/>
                <a:gd name="T94" fmla="*/ 52 w 303"/>
                <a:gd name="T95" fmla="*/ 97 h 295"/>
                <a:gd name="T96" fmla="*/ 50 w 303"/>
                <a:gd name="T97" fmla="*/ 120 h 295"/>
                <a:gd name="T98" fmla="*/ 43 w 303"/>
                <a:gd name="T99" fmla="*/ 141 h 295"/>
                <a:gd name="T100" fmla="*/ 43 w 303"/>
                <a:gd name="T101" fmla="*/ 177 h 295"/>
                <a:gd name="T102" fmla="*/ 36 w 303"/>
                <a:gd name="T103" fmla="*/ 179 h 295"/>
                <a:gd name="T104" fmla="*/ 21 w 303"/>
                <a:gd name="T105" fmla="*/ 184 h 295"/>
                <a:gd name="T106" fmla="*/ 0 w 303"/>
                <a:gd name="T107" fmla="*/ 189 h 295"/>
                <a:gd name="T108" fmla="*/ 0 w 303"/>
                <a:gd name="T109" fmla="*/ 234 h 295"/>
                <a:gd name="T110" fmla="*/ 40 w 303"/>
                <a:gd name="T111" fmla="*/ 248 h 295"/>
                <a:gd name="T112" fmla="*/ 76 w 303"/>
                <a:gd name="T113" fmla="*/ 253 h 295"/>
                <a:gd name="T114" fmla="*/ 123 w 303"/>
                <a:gd name="T115" fmla="*/ 262 h 295"/>
                <a:gd name="T116" fmla="*/ 142 w 303"/>
                <a:gd name="T117" fmla="*/ 269 h 295"/>
                <a:gd name="T118" fmla="*/ 147 w 303"/>
                <a:gd name="T119" fmla="*/ 281 h 295"/>
                <a:gd name="T120" fmla="*/ 154 w 303"/>
                <a:gd name="T121" fmla="*/ 288 h 295"/>
                <a:gd name="T122" fmla="*/ 166 w 303"/>
                <a:gd name="T123" fmla="*/ 291 h 295"/>
                <a:gd name="T124" fmla="*/ 173 w 303"/>
                <a:gd name="T125" fmla="*/ 291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3" h="295">
                  <a:moveTo>
                    <a:pt x="192" y="291"/>
                  </a:moveTo>
                  <a:lnTo>
                    <a:pt x="197" y="291"/>
                  </a:lnTo>
                  <a:lnTo>
                    <a:pt x="197" y="279"/>
                  </a:lnTo>
                  <a:lnTo>
                    <a:pt x="204" y="279"/>
                  </a:lnTo>
                  <a:lnTo>
                    <a:pt x="204" y="283"/>
                  </a:lnTo>
                  <a:lnTo>
                    <a:pt x="211" y="279"/>
                  </a:lnTo>
                  <a:lnTo>
                    <a:pt x="211" y="272"/>
                  </a:lnTo>
                  <a:lnTo>
                    <a:pt x="220" y="272"/>
                  </a:lnTo>
                  <a:lnTo>
                    <a:pt x="220" y="265"/>
                  </a:lnTo>
                  <a:lnTo>
                    <a:pt x="227" y="265"/>
                  </a:lnTo>
                  <a:lnTo>
                    <a:pt x="227" y="243"/>
                  </a:lnTo>
                  <a:lnTo>
                    <a:pt x="230" y="243"/>
                  </a:lnTo>
                  <a:lnTo>
                    <a:pt x="244" y="243"/>
                  </a:lnTo>
                  <a:lnTo>
                    <a:pt x="254" y="231"/>
                  </a:lnTo>
                  <a:lnTo>
                    <a:pt x="256" y="227"/>
                  </a:lnTo>
                  <a:lnTo>
                    <a:pt x="256" y="229"/>
                  </a:lnTo>
                  <a:lnTo>
                    <a:pt x="263" y="220"/>
                  </a:lnTo>
                  <a:lnTo>
                    <a:pt x="263" y="217"/>
                  </a:lnTo>
                  <a:lnTo>
                    <a:pt x="268" y="217"/>
                  </a:lnTo>
                  <a:lnTo>
                    <a:pt x="268" y="210"/>
                  </a:lnTo>
                  <a:lnTo>
                    <a:pt x="263" y="210"/>
                  </a:lnTo>
                  <a:lnTo>
                    <a:pt x="263" y="210"/>
                  </a:lnTo>
                  <a:lnTo>
                    <a:pt x="263" y="205"/>
                  </a:lnTo>
                  <a:lnTo>
                    <a:pt x="270" y="198"/>
                  </a:lnTo>
                  <a:lnTo>
                    <a:pt x="282" y="189"/>
                  </a:lnTo>
                  <a:lnTo>
                    <a:pt x="291" y="177"/>
                  </a:lnTo>
                  <a:lnTo>
                    <a:pt x="303" y="165"/>
                  </a:lnTo>
                  <a:lnTo>
                    <a:pt x="299" y="163"/>
                  </a:lnTo>
                  <a:lnTo>
                    <a:pt x="296" y="158"/>
                  </a:lnTo>
                  <a:lnTo>
                    <a:pt x="294" y="151"/>
                  </a:lnTo>
                  <a:lnTo>
                    <a:pt x="291" y="151"/>
                  </a:lnTo>
                  <a:lnTo>
                    <a:pt x="289" y="149"/>
                  </a:lnTo>
                  <a:lnTo>
                    <a:pt x="287" y="144"/>
                  </a:lnTo>
                  <a:lnTo>
                    <a:pt x="287" y="141"/>
                  </a:lnTo>
                  <a:lnTo>
                    <a:pt x="289" y="139"/>
                  </a:lnTo>
                  <a:lnTo>
                    <a:pt x="289" y="139"/>
                  </a:lnTo>
                  <a:lnTo>
                    <a:pt x="289" y="139"/>
                  </a:lnTo>
                  <a:lnTo>
                    <a:pt x="287" y="137"/>
                  </a:lnTo>
                  <a:lnTo>
                    <a:pt x="287" y="137"/>
                  </a:lnTo>
                  <a:lnTo>
                    <a:pt x="284" y="137"/>
                  </a:lnTo>
                  <a:lnTo>
                    <a:pt x="282" y="139"/>
                  </a:lnTo>
                  <a:lnTo>
                    <a:pt x="280" y="139"/>
                  </a:lnTo>
                  <a:lnTo>
                    <a:pt x="277" y="137"/>
                  </a:lnTo>
                  <a:lnTo>
                    <a:pt x="268" y="134"/>
                  </a:lnTo>
                  <a:lnTo>
                    <a:pt x="263" y="137"/>
                  </a:lnTo>
                  <a:lnTo>
                    <a:pt x="261" y="134"/>
                  </a:lnTo>
                  <a:lnTo>
                    <a:pt x="261" y="132"/>
                  </a:lnTo>
                  <a:lnTo>
                    <a:pt x="258" y="132"/>
                  </a:lnTo>
                  <a:lnTo>
                    <a:pt x="254" y="130"/>
                  </a:lnTo>
                  <a:lnTo>
                    <a:pt x="251" y="130"/>
                  </a:lnTo>
                  <a:lnTo>
                    <a:pt x="242" y="132"/>
                  </a:lnTo>
                  <a:lnTo>
                    <a:pt x="242" y="130"/>
                  </a:lnTo>
                  <a:lnTo>
                    <a:pt x="242" y="127"/>
                  </a:lnTo>
                  <a:lnTo>
                    <a:pt x="239" y="127"/>
                  </a:lnTo>
                  <a:lnTo>
                    <a:pt x="239" y="127"/>
                  </a:lnTo>
                  <a:lnTo>
                    <a:pt x="235" y="127"/>
                  </a:lnTo>
                  <a:lnTo>
                    <a:pt x="230" y="130"/>
                  </a:lnTo>
                  <a:lnTo>
                    <a:pt x="227" y="130"/>
                  </a:lnTo>
                  <a:lnTo>
                    <a:pt x="225" y="127"/>
                  </a:lnTo>
                  <a:lnTo>
                    <a:pt x="225" y="127"/>
                  </a:lnTo>
                  <a:lnTo>
                    <a:pt x="225" y="127"/>
                  </a:lnTo>
                  <a:lnTo>
                    <a:pt x="227" y="127"/>
                  </a:lnTo>
                  <a:lnTo>
                    <a:pt x="230" y="125"/>
                  </a:lnTo>
                  <a:lnTo>
                    <a:pt x="225" y="118"/>
                  </a:lnTo>
                  <a:lnTo>
                    <a:pt x="223" y="115"/>
                  </a:lnTo>
                  <a:lnTo>
                    <a:pt x="220" y="118"/>
                  </a:lnTo>
                  <a:lnTo>
                    <a:pt x="220" y="115"/>
                  </a:lnTo>
                  <a:lnTo>
                    <a:pt x="220" y="115"/>
                  </a:lnTo>
                  <a:lnTo>
                    <a:pt x="220" y="113"/>
                  </a:lnTo>
                  <a:lnTo>
                    <a:pt x="223" y="111"/>
                  </a:lnTo>
                  <a:lnTo>
                    <a:pt x="223" y="108"/>
                  </a:lnTo>
                  <a:lnTo>
                    <a:pt x="220" y="108"/>
                  </a:lnTo>
                  <a:lnTo>
                    <a:pt x="220" y="108"/>
                  </a:lnTo>
                  <a:lnTo>
                    <a:pt x="216" y="111"/>
                  </a:lnTo>
                  <a:lnTo>
                    <a:pt x="216" y="111"/>
                  </a:lnTo>
                  <a:lnTo>
                    <a:pt x="218" y="113"/>
                  </a:lnTo>
                  <a:lnTo>
                    <a:pt x="218" y="115"/>
                  </a:lnTo>
                  <a:lnTo>
                    <a:pt x="216" y="115"/>
                  </a:lnTo>
                  <a:lnTo>
                    <a:pt x="216" y="115"/>
                  </a:lnTo>
                  <a:lnTo>
                    <a:pt x="213" y="113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20" y="104"/>
                  </a:lnTo>
                  <a:lnTo>
                    <a:pt x="220" y="101"/>
                  </a:lnTo>
                  <a:lnTo>
                    <a:pt x="220" y="101"/>
                  </a:lnTo>
                  <a:lnTo>
                    <a:pt x="218" y="99"/>
                  </a:lnTo>
                  <a:lnTo>
                    <a:pt x="213" y="101"/>
                  </a:lnTo>
                  <a:lnTo>
                    <a:pt x="213" y="104"/>
                  </a:lnTo>
                  <a:lnTo>
                    <a:pt x="211" y="101"/>
                  </a:lnTo>
                  <a:lnTo>
                    <a:pt x="211" y="99"/>
                  </a:lnTo>
                  <a:lnTo>
                    <a:pt x="213" y="99"/>
                  </a:lnTo>
                  <a:lnTo>
                    <a:pt x="213" y="99"/>
                  </a:lnTo>
                  <a:lnTo>
                    <a:pt x="216" y="99"/>
                  </a:lnTo>
                  <a:lnTo>
                    <a:pt x="216" y="97"/>
                  </a:lnTo>
                  <a:lnTo>
                    <a:pt x="216" y="94"/>
                  </a:lnTo>
                  <a:lnTo>
                    <a:pt x="216" y="94"/>
                  </a:lnTo>
                  <a:lnTo>
                    <a:pt x="218" y="92"/>
                  </a:lnTo>
                  <a:lnTo>
                    <a:pt x="216" y="89"/>
                  </a:lnTo>
                  <a:lnTo>
                    <a:pt x="213" y="89"/>
                  </a:lnTo>
                  <a:lnTo>
                    <a:pt x="211" y="89"/>
                  </a:lnTo>
                  <a:lnTo>
                    <a:pt x="211" y="92"/>
                  </a:lnTo>
                  <a:lnTo>
                    <a:pt x="209" y="89"/>
                  </a:lnTo>
                  <a:lnTo>
                    <a:pt x="209" y="87"/>
                  </a:lnTo>
                  <a:lnTo>
                    <a:pt x="206" y="87"/>
                  </a:lnTo>
                  <a:lnTo>
                    <a:pt x="204" y="85"/>
                  </a:lnTo>
                  <a:lnTo>
                    <a:pt x="201" y="85"/>
                  </a:lnTo>
                  <a:lnTo>
                    <a:pt x="199" y="85"/>
                  </a:lnTo>
                  <a:lnTo>
                    <a:pt x="197" y="82"/>
                  </a:lnTo>
                  <a:lnTo>
                    <a:pt x="194" y="78"/>
                  </a:lnTo>
                  <a:lnTo>
                    <a:pt x="192" y="78"/>
                  </a:lnTo>
                  <a:lnTo>
                    <a:pt x="190" y="78"/>
                  </a:lnTo>
                  <a:lnTo>
                    <a:pt x="187" y="80"/>
                  </a:lnTo>
                  <a:lnTo>
                    <a:pt x="187" y="78"/>
                  </a:lnTo>
                  <a:lnTo>
                    <a:pt x="180" y="73"/>
                  </a:lnTo>
                  <a:lnTo>
                    <a:pt x="178" y="71"/>
                  </a:lnTo>
                  <a:lnTo>
                    <a:pt x="175" y="68"/>
                  </a:lnTo>
                  <a:lnTo>
                    <a:pt x="175" y="68"/>
                  </a:lnTo>
                  <a:lnTo>
                    <a:pt x="171" y="68"/>
                  </a:lnTo>
                  <a:lnTo>
                    <a:pt x="171" y="68"/>
                  </a:lnTo>
                  <a:lnTo>
                    <a:pt x="168" y="71"/>
                  </a:lnTo>
                  <a:lnTo>
                    <a:pt x="164" y="73"/>
                  </a:lnTo>
                  <a:lnTo>
                    <a:pt x="164" y="73"/>
                  </a:lnTo>
                  <a:lnTo>
                    <a:pt x="161" y="71"/>
                  </a:lnTo>
                  <a:lnTo>
                    <a:pt x="161" y="71"/>
                  </a:lnTo>
                  <a:lnTo>
                    <a:pt x="156" y="63"/>
                  </a:lnTo>
                  <a:lnTo>
                    <a:pt x="154" y="61"/>
                  </a:lnTo>
                  <a:lnTo>
                    <a:pt x="154" y="61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52" y="56"/>
                  </a:lnTo>
                  <a:lnTo>
                    <a:pt x="149" y="54"/>
                  </a:lnTo>
                  <a:lnTo>
                    <a:pt x="149" y="52"/>
                  </a:lnTo>
                  <a:lnTo>
                    <a:pt x="147" y="52"/>
                  </a:lnTo>
                  <a:lnTo>
                    <a:pt x="142" y="42"/>
                  </a:lnTo>
                  <a:lnTo>
                    <a:pt x="135" y="30"/>
                  </a:lnTo>
                  <a:lnTo>
                    <a:pt x="130" y="23"/>
                  </a:lnTo>
                  <a:lnTo>
                    <a:pt x="130" y="23"/>
                  </a:lnTo>
                  <a:lnTo>
                    <a:pt x="128" y="18"/>
                  </a:lnTo>
                  <a:lnTo>
                    <a:pt x="123" y="16"/>
                  </a:lnTo>
                  <a:lnTo>
                    <a:pt x="123" y="14"/>
                  </a:lnTo>
                  <a:lnTo>
                    <a:pt x="126" y="11"/>
                  </a:lnTo>
                  <a:lnTo>
                    <a:pt x="126" y="9"/>
                  </a:lnTo>
                  <a:lnTo>
                    <a:pt x="123" y="7"/>
                  </a:lnTo>
                  <a:lnTo>
                    <a:pt x="123" y="4"/>
                  </a:lnTo>
                  <a:lnTo>
                    <a:pt x="121" y="2"/>
                  </a:lnTo>
                  <a:lnTo>
                    <a:pt x="121" y="2"/>
                  </a:lnTo>
                  <a:lnTo>
                    <a:pt x="93" y="0"/>
                  </a:lnTo>
                  <a:lnTo>
                    <a:pt x="93" y="7"/>
                  </a:lnTo>
                  <a:lnTo>
                    <a:pt x="93" y="14"/>
                  </a:lnTo>
                  <a:lnTo>
                    <a:pt x="81" y="14"/>
                  </a:lnTo>
                  <a:lnTo>
                    <a:pt x="81" y="9"/>
                  </a:lnTo>
                  <a:lnTo>
                    <a:pt x="81" y="7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5" y="7"/>
                  </a:lnTo>
                  <a:lnTo>
                    <a:pt x="59" y="7"/>
                  </a:lnTo>
                  <a:lnTo>
                    <a:pt x="59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6" y="18"/>
                  </a:lnTo>
                  <a:lnTo>
                    <a:pt x="66" y="33"/>
                  </a:lnTo>
                  <a:lnTo>
                    <a:pt x="74" y="33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81" y="40"/>
                  </a:lnTo>
                  <a:lnTo>
                    <a:pt x="81" y="47"/>
                  </a:lnTo>
                  <a:lnTo>
                    <a:pt x="74" y="47"/>
                  </a:lnTo>
                  <a:lnTo>
                    <a:pt x="74" y="52"/>
                  </a:lnTo>
                  <a:lnTo>
                    <a:pt x="74" y="54"/>
                  </a:lnTo>
                  <a:lnTo>
                    <a:pt x="66" y="54"/>
                  </a:lnTo>
                  <a:lnTo>
                    <a:pt x="66" y="56"/>
                  </a:lnTo>
                  <a:lnTo>
                    <a:pt x="66" y="61"/>
                  </a:lnTo>
                  <a:lnTo>
                    <a:pt x="66" y="66"/>
                  </a:lnTo>
                  <a:lnTo>
                    <a:pt x="66" y="71"/>
                  </a:lnTo>
                  <a:lnTo>
                    <a:pt x="66" y="73"/>
                  </a:lnTo>
                  <a:lnTo>
                    <a:pt x="66" y="78"/>
                  </a:lnTo>
                  <a:lnTo>
                    <a:pt x="64" y="82"/>
                  </a:lnTo>
                  <a:lnTo>
                    <a:pt x="59" y="82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45" y="82"/>
                  </a:lnTo>
                  <a:lnTo>
                    <a:pt x="45" y="85"/>
                  </a:lnTo>
                  <a:lnTo>
                    <a:pt x="45" y="89"/>
                  </a:lnTo>
                  <a:lnTo>
                    <a:pt x="45" y="94"/>
                  </a:lnTo>
                  <a:lnTo>
                    <a:pt x="48" y="97"/>
                  </a:lnTo>
                  <a:lnTo>
                    <a:pt x="52" y="97"/>
                  </a:lnTo>
                  <a:lnTo>
                    <a:pt x="52" y="101"/>
                  </a:lnTo>
                  <a:lnTo>
                    <a:pt x="52" y="113"/>
                  </a:lnTo>
                  <a:lnTo>
                    <a:pt x="50" y="115"/>
                  </a:lnTo>
                  <a:lnTo>
                    <a:pt x="50" y="120"/>
                  </a:lnTo>
                  <a:lnTo>
                    <a:pt x="50" y="127"/>
                  </a:lnTo>
                  <a:lnTo>
                    <a:pt x="50" y="137"/>
                  </a:lnTo>
                  <a:lnTo>
                    <a:pt x="43" y="137"/>
                  </a:lnTo>
                  <a:lnTo>
                    <a:pt x="43" y="141"/>
                  </a:lnTo>
                  <a:lnTo>
                    <a:pt x="43" y="158"/>
                  </a:lnTo>
                  <a:lnTo>
                    <a:pt x="43" y="172"/>
                  </a:lnTo>
                  <a:lnTo>
                    <a:pt x="43" y="175"/>
                  </a:lnTo>
                  <a:lnTo>
                    <a:pt x="43" y="177"/>
                  </a:lnTo>
                  <a:lnTo>
                    <a:pt x="43" y="177"/>
                  </a:lnTo>
                  <a:lnTo>
                    <a:pt x="36" y="177"/>
                  </a:lnTo>
                  <a:lnTo>
                    <a:pt x="36" y="179"/>
                  </a:lnTo>
                  <a:lnTo>
                    <a:pt x="36" y="179"/>
                  </a:lnTo>
                  <a:lnTo>
                    <a:pt x="36" y="184"/>
                  </a:lnTo>
                  <a:lnTo>
                    <a:pt x="36" y="184"/>
                  </a:lnTo>
                  <a:lnTo>
                    <a:pt x="24" y="184"/>
                  </a:lnTo>
                  <a:lnTo>
                    <a:pt x="21" y="184"/>
                  </a:lnTo>
                  <a:lnTo>
                    <a:pt x="21" y="177"/>
                  </a:lnTo>
                  <a:lnTo>
                    <a:pt x="17" y="177"/>
                  </a:lnTo>
                  <a:lnTo>
                    <a:pt x="0" y="177"/>
                  </a:lnTo>
                  <a:lnTo>
                    <a:pt x="0" y="189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0" y="224"/>
                  </a:lnTo>
                  <a:lnTo>
                    <a:pt x="0" y="234"/>
                  </a:lnTo>
                  <a:lnTo>
                    <a:pt x="0" y="246"/>
                  </a:lnTo>
                  <a:lnTo>
                    <a:pt x="26" y="248"/>
                  </a:lnTo>
                  <a:lnTo>
                    <a:pt x="38" y="248"/>
                  </a:lnTo>
                  <a:lnTo>
                    <a:pt x="40" y="248"/>
                  </a:lnTo>
                  <a:lnTo>
                    <a:pt x="64" y="248"/>
                  </a:lnTo>
                  <a:lnTo>
                    <a:pt x="69" y="248"/>
                  </a:lnTo>
                  <a:lnTo>
                    <a:pt x="76" y="248"/>
                  </a:lnTo>
                  <a:lnTo>
                    <a:pt x="76" y="253"/>
                  </a:lnTo>
                  <a:lnTo>
                    <a:pt x="76" y="260"/>
                  </a:lnTo>
                  <a:lnTo>
                    <a:pt x="76" y="262"/>
                  </a:lnTo>
                  <a:lnTo>
                    <a:pt x="78" y="262"/>
                  </a:lnTo>
                  <a:lnTo>
                    <a:pt x="123" y="262"/>
                  </a:lnTo>
                  <a:lnTo>
                    <a:pt x="128" y="262"/>
                  </a:lnTo>
                  <a:lnTo>
                    <a:pt x="130" y="262"/>
                  </a:lnTo>
                  <a:lnTo>
                    <a:pt x="142" y="262"/>
                  </a:lnTo>
                  <a:lnTo>
                    <a:pt x="142" y="269"/>
                  </a:lnTo>
                  <a:lnTo>
                    <a:pt x="142" y="276"/>
                  </a:lnTo>
                  <a:lnTo>
                    <a:pt x="142" y="281"/>
                  </a:lnTo>
                  <a:lnTo>
                    <a:pt x="142" y="281"/>
                  </a:lnTo>
                  <a:lnTo>
                    <a:pt x="147" y="281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52" y="286"/>
                  </a:lnTo>
                  <a:lnTo>
                    <a:pt x="154" y="288"/>
                  </a:lnTo>
                  <a:lnTo>
                    <a:pt x="161" y="293"/>
                  </a:lnTo>
                  <a:lnTo>
                    <a:pt x="164" y="291"/>
                  </a:lnTo>
                  <a:lnTo>
                    <a:pt x="164" y="291"/>
                  </a:lnTo>
                  <a:lnTo>
                    <a:pt x="166" y="291"/>
                  </a:lnTo>
                  <a:lnTo>
                    <a:pt x="171" y="295"/>
                  </a:lnTo>
                  <a:lnTo>
                    <a:pt x="173" y="293"/>
                  </a:lnTo>
                  <a:lnTo>
                    <a:pt x="173" y="293"/>
                  </a:lnTo>
                  <a:lnTo>
                    <a:pt x="173" y="291"/>
                  </a:lnTo>
                  <a:lnTo>
                    <a:pt x="178" y="293"/>
                  </a:lnTo>
                  <a:lnTo>
                    <a:pt x="178" y="291"/>
                  </a:lnTo>
                  <a:lnTo>
                    <a:pt x="192" y="291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Freeform 66">
              <a:extLst>
                <a:ext uri="{FF2B5EF4-FFF2-40B4-BE49-F238E27FC236}">
                  <a16:creationId xmlns:a16="http://schemas.microsoft.com/office/drawing/2014/main" id="{570CEF21-0318-557D-1DB7-BBA8DFDB3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111" y="3736674"/>
              <a:ext cx="618279" cy="646619"/>
            </a:xfrm>
            <a:custGeom>
              <a:avLst/>
              <a:gdLst>
                <a:gd name="T0" fmla="*/ 393 w 424"/>
                <a:gd name="T1" fmla="*/ 161 h 478"/>
                <a:gd name="T2" fmla="*/ 398 w 424"/>
                <a:gd name="T3" fmla="*/ 86 h 478"/>
                <a:gd name="T4" fmla="*/ 308 w 424"/>
                <a:gd name="T5" fmla="*/ 45 h 478"/>
                <a:gd name="T6" fmla="*/ 312 w 424"/>
                <a:gd name="T7" fmla="*/ 24 h 478"/>
                <a:gd name="T8" fmla="*/ 258 w 424"/>
                <a:gd name="T9" fmla="*/ 0 h 478"/>
                <a:gd name="T10" fmla="*/ 192 w 424"/>
                <a:gd name="T11" fmla="*/ 5 h 478"/>
                <a:gd name="T12" fmla="*/ 94 w 424"/>
                <a:gd name="T13" fmla="*/ 57 h 478"/>
                <a:gd name="T14" fmla="*/ 12 w 424"/>
                <a:gd name="T15" fmla="*/ 102 h 478"/>
                <a:gd name="T16" fmla="*/ 33 w 424"/>
                <a:gd name="T17" fmla="*/ 183 h 478"/>
                <a:gd name="T18" fmla="*/ 52 w 424"/>
                <a:gd name="T19" fmla="*/ 223 h 478"/>
                <a:gd name="T20" fmla="*/ 73 w 424"/>
                <a:gd name="T21" fmla="*/ 272 h 478"/>
                <a:gd name="T22" fmla="*/ 121 w 424"/>
                <a:gd name="T23" fmla="*/ 374 h 478"/>
                <a:gd name="T24" fmla="*/ 147 w 424"/>
                <a:gd name="T25" fmla="*/ 431 h 478"/>
                <a:gd name="T26" fmla="*/ 161 w 424"/>
                <a:gd name="T27" fmla="*/ 464 h 478"/>
                <a:gd name="T28" fmla="*/ 192 w 424"/>
                <a:gd name="T29" fmla="*/ 464 h 478"/>
                <a:gd name="T30" fmla="*/ 244 w 424"/>
                <a:gd name="T31" fmla="*/ 436 h 478"/>
                <a:gd name="T32" fmla="*/ 253 w 424"/>
                <a:gd name="T33" fmla="*/ 438 h 478"/>
                <a:gd name="T34" fmla="*/ 293 w 424"/>
                <a:gd name="T35" fmla="*/ 407 h 478"/>
                <a:gd name="T36" fmla="*/ 331 w 424"/>
                <a:gd name="T37" fmla="*/ 379 h 478"/>
                <a:gd name="T38" fmla="*/ 331 w 424"/>
                <a:gd name="T39" fmla="*/ 369 h 478"/>
                <a:gd name="T40" fmla="*/ 360 w 424"/>
                <a:gd name="T41" fmla="*/ 341 h 478"/>
                <a:gd name="T42" fmla="*/ 357 w 424"/>
                <a:gd name="T43" fmla="*/ 341 h 478"/>
                <a:gd name="T44" fmla="*/ 355 w 424"/>
                <a:gd name="T45" fmla="*/ 339 h 478"/>
                <a:gd name="T46" fmla="*/ 350 w 424"/>
                <a:gd name="T47" fmla="*/ 332 h 478"/>
                <a:gd name="T48" fmla="*/ 341 w 424"/>
                <a:gd name="T49" fmla="*/ 325 h 478"/>
                <a:gd name="T50" fmla="*/ 343 w 424"/>
                <a:gd name="T51" fmla="*/ 315 h 478"/>
                <a:gd name="T52" fmla="*/ 345 w 424"/>
                <a:gd name="T53" fmla="*/ 317 h 478"/>
                <a:gd name="T54" fmla="*/ 350 w 424"/>
                <a:gd name="T55" fmla="*/ 315 h 478"/>
                <a:gd name="T56" fmla="*/ 355 w 424"/>
                <a:gd name="T57" fmla="*/ 301 h 478"/>
                <a:gd name="T58" fmla="*/ 353 w 424"/>
                <a:gd name="T59" fmla="*/ 301 h 478"/>
                <a:gd name="T60" fmla="*/ 357 w 424"/>
                <a:gd name="T61" fmla="*/ 296 h 478"/>
                <a:gd name="T62" fmla="*/ 360 w 424"/>
                <a:gd name="T63" fmla="*/ 296 h 478"/>
                <a:gd name="T64" fmla="*/ 360 w 424"/>
                <a:gd name="T65" fmla="*/ 294 h 478"/>
                <a:gd name="T66" fmla="*/ 364 w 424"/>
                <a:gd name="T67" fmla="*/ 287 h 478"/>
                <a:gd name="T68" fmla="*/ 362 w 424"/>
                <a:gd name="T69" fmla="*/ 284 h 478"/>
                <a:gd name="T70" fmla="*/ 364 w 424"/>
                <a:gd name="T71" fmla="*/ 275 h 478"/>
                <a:gd name="T72" fmla="*/ 364 w 424"/>
                <a:gd name="T73" fmla="*/ 270 h 478"/>
                <a:gd name="T74" fmla="*/ 369 w 424"/>
                <a:gd name="T75" fmla="*/ 272 h 478"/>
                <a:gd name="T76" fmla="*/ 372 w 424"/>
                <a:gd name="T77" fmla="*/ 268 h 478"/>
                <a:gd name="T78" fmla="*/ 376 w 424"/>
                <a:gd name="T79" fmla="*/ 258 h 478"/>
                <a:gd name="T80" fmla="*/ 376 w 424"/>
                <a:gd name="T81" fmla="*/ 246 h 478"/>
                <a:gd name="T82" fmla="*/ 376 w 424"/>
                <a:gd name="T83" fmla="*/ 237 h 478"/>
                <a:gd name="T84" fmla="*/ 379 w 424"/>
                <a:gd name="T85" fmla="*/ 223 h 478"/>
                <a:gd name="T86" fmla="*/ 381 w 424"/>
                <a:gd name="T87" fmla="*/ 220 h 478"/>
                <a:gd name="T88" fmla="*/ 386 w 424"/>
                <a:gd name="T89" fmla="*/ 213 h 478"/>
                <a:gd name="T90" fmla="*/ 400 w 424"/>
                <a:gd name="T91" fmla="*/ 213 h 478"/>
                <a:gd name="T92" fmla="*/ 412 w 424"/>
                <a:gd name="T93" fmla="*/ 209 h 478"/>
                <a:gd name="T94" fmla="*/ 414 w 424"/>
                <a:gd name="T95" fmla="*/ 204 h 478"/>
                <a:gd name="T96" fmla="*/ 417 w 424"/>
                <a:gd name="T97" fmla="*/ 194 h 478"/>
                <a:gd name="T98" fmla="*/ 421 w 424"/>
                <a:gd name="T99" fmla="*/ 185 h 478"/>
                <a:gd name="T100" fmla="*/ 412 w 424"/>
                <a:gd name="T101" fmla="*/ 180 h 478"/>
                <a:gd name="T102" fmla="*/ 405 w 424"/>
                <a:gd name="T103" fmla="*/ 175 h 478"/>
                <a:gd name="T104" fmla="*/ 402 w 424"/>
                <a:gd name="T105" fmla="*/ 16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4" h="478">
                  <a:moveTo>
                    <a:pt x="402" y="166"/>
                  </a:moveTo>
                  <a:lnTo>
                    <a:pt x="393" y="161"/>
                  </a:lnTo>
                  <a:lnTo>
                    <a:pt x="393" y="161"/>
                  </a:lnTo>
                  <a:lnTo>
                    <a:pt x="395" y="138"/>
                  </a:lnTo>
                  <a:lnTo>
                    <a:pt x="395" y="102"/>
                  </a:lnTo>
                  <a:lnTo>
                    <a:pt x="398" y="86"/>
                  </a:lnTo>
                  <a:lnTo>
                    <a:pt x="383" y="81"/>
                  </a:lnTo>
                  <a:lnTo>
                    <a:pt x="379" y="78"/>
                  </a:lnTo>
                  <a:lnTo>
                    <a:pt x="308" y="45"/>
                  </a:lnTo>
                  <a:lnTo>
                    <a:pt x="310" y="34"/>
                  </a:lnTo>
                  <a:lnTo>
                    <a:pt x="310" y="29"/>
                  </a:lnTo>
                  <a:lnTo>
                    <a:pt x="312" y="24"/>
                  </a:lnTo>
                  <a:lnTo>
                    <a:pt x="286" y="12"/>
                  </a:lnTo>
                  <a:lnTo>
                    <a:pt x="260" y="0"/>
                  </a:lnTo>
                  <a:lnTo>
                    <a:pt x="258" y="0"/>
                  </a:lnTo>
                  <a:lnTo>
                    <a:pt x="192" y="5"/>
                  </a:lnTo>
                  <a:lnTo>
                    <a:pt x="192" y="5"/>
                  </a:lnTo>
                  <a:lnTo>
                    <a:pt x="192" y="5"/>
                  </a:lnTo>
                  <a:lnTo>
                    <a:pt x="184" y="10"/>
                  </a:lnTo>
                  <a:lnTo>
                    <a:pt x="132" y="36"/>
                  </a:lnTo>
                  <a:lnTo>
                    <a:pt x="94" y="57"/>
                  </a:lnTo>
                  <a:lnTo>
                    <a:pt x="50" y="81"/>
                  </a:lnTo>
                  <a:lnTo>
                    <a:pt x="28" y="95"/>
                  </a:lnTo>
                  <a:lnTo>
                    <a:pt x="12" y="102"/>
                  </a:lnTo>
                  <a:lnTo>
                    <a:pt x="0" y="112"/>
                  </a:lnTo>
                  <a:lnTo>
                    <a:pt x="2" y="116"/>
                  </a:lnTo>
                  <a:lnTo>
                    <a:pt x="33" y="183"/>
                  </a:lnTo>
                  <a:lnTo>
                    <a:pt x="42" y="204"/>
                  </a:lnTo>
                  <a:lnTo>
                    <a:pt x="47" y="213"/>
                  </a:lnTo>
                  <a:lnTo>
                    <a:pt x="52" y="223"/>
                  </a:lnTo>
                  <a:lnTo>
                    <a:pt x="61" y="246"/>
                  </a:lnTo>
                  <a:lnTo>
                    <a:pt x="73" y="272"/>
                  </a:lnTo>
                  <a:lnTo>
                    <a:pt x="73" y="272"/>
                  </a:lnTo>
                  <a:lnTo>
                    <a:pt x="83" y="289"/>
                  </a:lnTo>
                  <a:lnTo>
                    <a:pt x="109" y="346"/>
                  </a:lnTo>
                  <a:lnTo>
                    <a:pt x="121" y="374"/>
                  </a:lnTo>
                  <a:lnTo>
                    <a:pt x="135" y="407"/>
                  </a:lnTo>
                  <a:lnTo>
                    <a:pt x="147" y="429"/>
                  </a:lnTo>
                  <a:lnTo>
                    <a:pt x="147" y="431"/>
                  </a:lnTo>
                  <a:lnTo>
                    <a:pt x="149" y="438"/>
                  </a:lnTo>
                  <a:lnTo>
                    <a:pt x="154" y="445"/>
                  </a:lnTo>
                  <a:lnTo>
                    <a:pt x="161" y="464"/>
                  </a:lnTo>
                  <a:lnTo>
                    <a:pt x="166" y="474"/>
                  </a:lnTo>
                  <a:lnTo>
                    <a:pt x="168" y="478"/>
                  </a:lnTo>
                  <a:lnTo>
                    <a:pt x="192" y="464"/>
                  </a:lnTo>
                  <a:lnTo>
                    <a:pt x="194" y="464"/>
                  </a:lnTo>
                  <a:lnTo>
                    <a:pt x="234" y="440"/>
                  </a:lnTo>
                  <a:lnTo>
                    <a:pt x="244" y="436"/>
                  </a:lnTo>
                  <a:lnTo>
                    <a:pt x="244" y="436"/>
                  </a:lnTo>
                  <a:lnTo>
                    <a:pt x="248" y="433"/>
                  </a:lnTo>
                  <a:lnTo>
                    <a:pt x="253" y="438"/>
                  </a:lnTo>
                  <a:lnTo>
                    <a:pt x="258" y="433"/>
                  </a:lnTo>
                  <a:lnTo>
                    <a:pt x="263" y="438"/>
                  </a:lnTo>
                  <a:lnTo>
                    <a:pt x="293" y="407"/>
                  </a:lnTo>
                  <a:lnTo>
                    <a:pt x="327" y="377"/>
                  </a:lnTo>
                  <a:lnTo>
                    <a:pt x="327" y="374"/>
                  </a:lnTo>
                  <a:lnTo>
                    <a:pt x="331" y="379"/>
                  </a:lnTo>
                  <a:lnTo>
                    <a:pt x="334" y="377"/>
                  </a:lnTo>
                  <a:lnTo>
                    <a:pt x="336" y="374"/>
                  </a:lnTo>
                  <a:lnTo>
                    <a:pt x="331" y="369"/>
                  </a:lnTo>
                  <a:lnTo>
                    <a:pt x="341" y="360"/>
                  </a:lnTo>
                  <a:lnTo>
                    <a:pt x="355" y="346"/>
                  </a:lnTo>
                  <a:lnTo>
                    <a:pt x="360" y="341"/>
                  </a:lnTo>
                  <a:lnTo>
                    <a:pt x="360" y="341"/>
                  </a:lnTo>
                  <a:lnTo>
                    <a:pt x="360" y="341"/>
                  </a:lnTo>
                  <a:lnTo>
                    <a:pt x="357" y="341"/>
                  </a:lnTo>
                  <a:lnTo>
                    <a:pt x="357" y="341"/>
                  </a:lnTo>
                  <a:lnTo>
                    <a:pt x="355" y="341"/>
                  </a:lnTo>
                  <a:lnTo>
                    <a:pt x="355" y="339"/>
                  </a:lnTo>
                  <a:lnTo>
                    <a:pt x="355" y="339"/>
                  </a:lnTo>
                  <a:lnTo>
                    <a:pt x="355" y="336"/>
                  </a:lnTo>
                  <a:lnTo>
                    <a:pt x="350" y="332"/>
                  </a:lnTo>
                  <a:lnTo>
                    <a:pt x="348" y="327"/>
                  </a:lnTo>
                  <a:lnTo>
                    <a:pt x="341" y="325"/>
                  </a:lnTo>
                  <a:lnTo>
                    <a:pt x="341" y="325"/>
                  </a:lnTo>
                  <a:lnTo>
                    <a:pt x="343" y="322"/>
                  </a:lnTo>
                  <a:lnTo>
                    <a:pt x="343" y="317"/>
                  </a:lnTo>
                  <a:lnTo>
                    <a:pt x="343" y="315"/>
                  </a:lnTo>
                  <a:lnTo>
                    <a:pt x="345" y="315"/>
                  </a:lnTo>
                  <a:lnTo>
                    <a:pt x="345" y="315"/>
                  </a:lnTo>
                  <a:lnTo>
                    <a:pt x="345" y="317"/>
                  </a:lnTo>
                  <a:lnTo>
                    <a:pt x="348" y="317"/>
                  </a:lnTo>
                  <a:lnTo>
                    <a:pt x="350" y="317"/>
                  </a:lnTo>
                  <a:lnTo>
                    <a:pt x="350" y="315"/>
                  </a:lnTo>
                  <a:lnTo>
                    <a:pt x="355" y="303"/>
                  </a:lnTo>
                  <a:lnTo>
                    <a:pt x="355" y="303"/>
                  </a:lnTo>
                  <a:lnTo>
                    <a:pt x="355" y="301"/>
                  </a:lnTo>
                  <a:lnTo>
                    <a:pt x="355" y="301"/>
                  </a:lnTo>
                  <a:lnTo>
                    <a:pt x="353" y="301"/>
                  </a:lnTo>
                  <a:lnTo>
                    <a:pt x="353" y="301"/>
                  </a:lnTo>
                  <a:lnTo>
                    <a:pt x="353" y="301"/>
                  </a:lnTo>
                  <a:lnTo>
                    <a:pt x="355" y="296"/>
                  </a:lnTo>
                  <a:lnTo>
                    <a:pt x="357" y="296"/>
                  </a:lnTo>
                  <a:lnTo>
                    <a:pt x="357" y="296"/>
                  </a:lnTo>
                  <a:lnTo>
                    <a:pt x="357" y="296"/>
                  </a:lnTo>
                  <a:lnTo>
                    <a:pt x="360" y="296"/>
                  </a:lnTo>
                  <a:lnTo>
                    <a:pt x="360" y="294"/>
                  </a:lnTo>
                  <a:lnTo>
                    <a:pt x="360" y="294"/>
                  </a:lnTo>
                  <a:lnTo>
                    <a:pt x="360" y="294"/>
                  </a:lnTo>
                  <a:lnTo>
                    <a:pt x="360" y="291"/>
                  </a:lnTo>
                  <a:lnTo>
                    <a:pt x="362" y="289"/>
                  </a:lnTo>
                  <a:lnTo>
                    <a:pt x="364" y="287"/>
                  </a:lnTo>
                  <a:lnTo>
                    <a:pt x="362" y="287"/>
                  </a:lnTo>
                  <a:lnTo>
                    <a:pt x="362" y="284"/>
                  </a:lnTo>
                  <a:lnTo>
                    <a:pt x="362" y="284"/>
                  </a:lnTo>
                  <a:lnTo>
                    <a:pt x="364" y="280"/>
                  </a:lnTo>
                  <a:lnTo>
                    <a:pt x="364" y="277"/>
                  </a:lnTo>
                  <a:lnTo>
                    <a:pt x="364" y="275"/>
                  </a:lnTo>
                  <a:lnTo>
                    <a:pt x="364" y="272"/>
                  </a:lnTo>
                  <a:lnTo>
                    <a:pt x="364" y="272"/>
                  </a:lnTo>
                  <a:lnTo>
                    <a:pt x="364" y="270"/>
                  </a:lnTo>
                  <a:lnTo>
                    <a:pt x="364" y="270"/>
                  </a:lnTo>
                  <a:lnTo>
                    <a:pt x="367" y="272"/>
                  </a:lnTo>
                  <a:lnTo>
                    <a:pt x="369" y="272"/>
                  </a:lnTo>
                  <a:lnTo>
                    <a:pt x="372" y="270"/>
                  </a:lnTo>
                  <a:lnTo>
                    <a:pt x="372" y="270"/>
                  </a:lnTo>
                  <a:lnTo>
                    <a:pt x="372" y="268"/>
                  </a:lnTo>
                  <a:lnTo>
                    <a:pt x="372" y="268"/>
                  </a:lnTo>
                  <a:lnTo>
                    <a:pt x="374" y="265"/>
                  </a:lnTo>
                  <a:lnTo>
                    <a:pt x="376" y="258"/>
                  </a:lnTo>
                  <a:lnTo>
                    <a:pt x="379" y="258"/>
                  </a:lnTo>
                  <a:lnTo>
                    <a:pt x="376" y="251"/>
                  </a:lnTo>
                  <a:lnTo>
                    <a:pt x="376" y="246"/>
                  </a:lnTo>
                  <a:lnTo>
                    <a:pt x="374" y="239"/>
                  </a:lnTo>
                  <a:lnTo>
                    <a:pt x="374" y="237"/>
                  </a:lnTo>
                  <a:lnTo>
                    <a:pt x="376" y="237"/>
                  </a:lnTo>
                  <a:lnTo>
                    <a:pt x="383" y="228"/>
                  </a:lnTo>
                  <a:lnTo>
                    <a:pt x="383" y="228"/>
                  </a:lnTo>
                  <a:lnTo>
                    <a:pt x="379" y="223"/>
                  </a:lnTo>
                  <a:lnTo>
                    <a:pt x="379" y="220"/>
                  </a:lnTo>
                  <a:lnTo>
                    <a:pt x="379" y="218"/>
                  </a:lnTo>
                  <a:lnTo>
                    <a:pt x="381" y="220"/>
                  </a:lnTo>
                  <a:lnTo>
                    <a:pt x="383" y="218"/>
                  </a:lnTo>
                  <a:lnTo>
                    <a:pt x="383" y="216"/>
                  </a:lnTo>
                  <a:lnTo>
                    <a:pt x="386" y="213"/>
                  </a:lnTo>
                  <a:lnTo>
                    <a:pt x="393" y="213"/>
                  </a:lnTo>
                  <a:lnTo>
                    <a:pt x="395" y="211"/>
                  </a:lnTo>
                  <a:lnTo>
                    <a:pt x="400" y="213"/>
                  </a:lnTo>
                  <a:lnTo>
                    <a:pt x="402" y="213"/>
                  </a:lnTo>
                  <a:lnTo>
                    <a:pt x="402" y="213"/>
                  </a:lnTo>
                  <a:lnTo>
                    <a:pt x="412" y="209"/>
                  </a:lnTo>
                  <a:lnTo>
                    <a:pt x="414" y="206"/>
                  </a:lnTo>
                  <a:lnTo>
                    <a:pt x="414" y="204"/>
                  </a:lnTo>
                  <a:lnTo>
                    <a:pt x="414" y="204"/>
                  </a:lnTo>
                  <a:lnTo>
                    <a:pt x="414" y="202"/>
                  </a:lnTo>
                  <a:lnTo>
                    <a:pt x="414" y="202"/>
                  </a:lnTo>
                  <a:lnTo>
                    <a:pt x="417" y="194"/>
                  </a:lnTo>
                  <a:lnTo>
                    <a:pt x="417" y="192"/>
                  </a:lnTo>
                  <a:lnTo>
                    <a:pt x="424" y="187"/>
                  </a:lnTo>
                  <a:lnTo>
                    <a:pt x="421" y="185"/>
                  </a:lnTo>
                  <a:lnTo>
                    <a:pt x="421" y="185"/>
                  </a:lnTo>
                  <a:lnTo>
                    <a:pt x="419" y="185"/>
                  </a:lnTo>
                  <a:lnTo>
                    <a:pt x="412" y="180"/>
                  </a:lnTo>
                  <a:lnTo>
                    <a:pt x="409" y="178"/>
                  </a:lnTo>
                  <a:lnTo>
                    <a:pt x="407" y="175"/>
                  </a:lnTo>
                  <a:lnTo>
                    <a:pt x="405" y="175"/>
                  </a:lnTo>
                  <a:lnTo>
                    <a:pt x="412" y="171"/>
                  </a:lnTo>
                  <a:lnTo>
                    <a:pt x="407" y="168"/>
                  </a:lnTo>
                  <a:lnTo>
                    <a:pt x="402" y="16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Freeform 67">
              <a:extLst>
                <a:ext uri="{FF2B5EF4-FFF2-40B4-BE49-F238E27FC236}">
                  <a16:creationId xmlns:a16="http://schemas.microsoft.com/office/drawing/2014/main" id="{EFBEFDF8-A214-14B0-033B-2D22510B6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501" y="4197965"/>
              <a:ext cx="417046" cy="445058"/>
            </a:xfrm>
            <a:custGeom>
              <a:avLst/>
              <a:gdLst>
                <a:gd name="T0" fmla="*/ 277 w 286"/>
                <a:gd name="T1" fmla="*/ 277 h 329"/>
                <a:gd name="T2" fmla="*/ 270 w 286"/>
                <a:gd name="T3" fmla="*/ 267 h 329"/>
                <a:gd name="T4" fmla="*/ 251 w 286"/>
                <a:gd name="T5" fmla="*/ 253 h 329"/>
                <a:gd name="T6" fmla="*/ 241 w 286"/>
                <a:gd name="T7" fmla="*/ 237 h 329"/>
                <a:gd name="T8" fmla="*/ 241 w 286"/>
                <a:gd name="T9" fmla="*/ 232 h 329"/>
                <a:gd name="T10" fmla="*/ 237 w 286"/>
                <a:gd name="T11" fmla="*/ 227 h 329"/>
                <a:gd name="T12" fmla="*/ 241 w 286"/>
                <a:gd name="T13" fmla="*/ 220 h 329"/>
                <a:gd name="T14" fmla="*/ 234 w 286"/>
                <a:gd name="T15" fmla="*/ 213 h 329"/>
                <a:gd name="T16" fmla="*/ 234 w 286"/>
                <a:gd name="T17" fmla="*/ 204 h 329"/>
                <a:gd name="T18" fmla="*/ 237 w 286"/>
                <a:gd name="T19" fmla="*/ 199 h 329"/>
                <a:gd name="T20" fmla="*/ 227 w 286"/>
                <a:gd name="T21" fmla="*/ 192 h 329"/>
                <a:gd name="T22" fmla="*/ 232 w 286"/>
                <a:gd name="T23" fmla="*/ 189 h 329"/>
                <a:gd name="T24" fmla="*/ 229 w 286"/>
                <a:gd name="T25" fmla="*/ 170 h 329"/>
                <a:gd name="T26" fmla="*/ 225 w 286"/>
                <a:gd name="T27" fmla="*/ 154 h 329"/>
                <a:gd name="T28" fmla="*/ 227 w 286"/>
                <a:gd name="T29" fmla="*/ 142 h 329"/>
                <a:gd name="T30" fmla="*/ 229 w 286"/>
                <a:gd name="T31" fmla="*/ 123 h 329"/>
                <a:gd name="T32" fmla="*/ 225 w 286"/>
                <a:gd name="T33" fmla="*/ 109 h 329"/>
                <a:gd name="T34" fmla="*/ 222 w 286"/>
                <a:gd name="T35" fmla="*/ 109 h 329"/>
                <a:gd name="T36" fmla="*/ 220 w 286"/>
                <a:gd name="T37" fmla="*/ 104 h 329"/>
                <a:gd name="T38" fmla="*/ 220 w 286"/>
                <a:gd name="T39" fmla="*/ 90 h 329"/>
                <a:gd name="T40" fmla="*/ 218 w 286"/>
                <a:gd name="T41" fmla="*/ 78 h 329"/>
                <a:gd name="T42" fmla="*/ 218 w 286"/>
                <a:gd name="T43" fmla="*/ 66 h 329"/>
                <a:gd name="T44" fmla="*/ 208 w 286"/>
                <a:gd name="T45" fmla="*/ 55 h 329"/>
                <a:gd name="T46" fmla="*/ 213 w 286"/>
                <a:gd name="T47" fmla="*/ 38 h 329"/>
                <a:gd name="T48" fmla="*/ 208 w 286"/>
                <a:gd name="T49" fmla="*/ 26 h 329"/>
                <a:gd name="T50" fmla="*/ 211 w 286"/>
                <a:gd name="T51" fmla="*/ 12 h 329"/>
                <a:gd name="T52" fmla="*/ 192 w 286"/>
                <a:gd name="T53" fmla="*/ 5 h 329"/>
                <a:gd name="T54" fmla="*/ 196 w 286"/>
                <a:gd name="T55" fmla="*/ 12 h 329"/>
                <a:gd name="T56" fmla="*/ 187 w 286"/>
                <a:gd name="T57" fmla="*/ 12 h 329"/>
                <a:gd name="T58" fmla="*/ 166 w 286"/>
                <a:gd name="T59" fmla="*/ 7 h 329"/>
                <a:gd name="T60" fmla="*/ 156 w 286"/>
                <a:gd name="T61" fmla="*/ 2 h 329"/>
                <a:gd name="T62" fmla="*/ 130 w 286"/>
                <a:gd name="T63" fmla="*/ 33 h 329"/>
                <a:gd name="T64" fmla="*/ 87 w 286"/>
                <a:gd name="T65" fmla="*/ 66 h 329"/>
                <a:gd name="T66" fmla="*/ 38 w 286"/>
                <a:gd name="T67" fmla="*/ 95 h 329"/>
                <a:gd name="T68" fmla="*/ 0 w 286"/>
                <a:gd name="T69" fmla="*/ 156 h 329"/>
                <a:gd name="T70" fmla="*/ 23 w 286"/>
                <a:gd name="T71" fmla="*/ 163 h 329"/>
                <a:gd name="T72" fmla="*/ 31 w 286"/>
                <a:gd name="T73" fmla="*/ 187 h 329"/>
                <a:gd name="T74" fmla="*/ 38 w 286"/>
                <a:gd name="T75" fmla="*/ 194 h 329"/>
                <a:gd name="T76" fmla="*/ 59 w 286"/>
                <a:gd name="T77" fmla="*/ 208 h 329"/>
                <a:gd name="T78" fmla="*/ 76 w 286"/>
                <a:gd name="T79" fmla="*/ 211 h 329"/>
                <a:gd name="T80" fmla="*/ 90 w 286"/>
                <a:gd name="T81" fmla="*/ 218 h 329"/>
                <a:gd name="T82" fmla="*/ 99 w 286"/>
                <a:gd name="T83" fmla="*/ 225 h 329"/>
                <a:gd name="T84" fmla="*/ 106 w 286"/>
                <a:gd name="T85" fmla="*/ 237 h 329"/>
                <a:gd name="T86" fmla="*/ 118 w 286"/>
                <a:gd name="T87" fmla="*/ 244 h 329"/>
                <a:gd name="T88" fmla="*/ 130 w 286"/>
                <a:gd name="T89" fmla="*/ 251 h 329"/>
                <a:gd name="T90" fmla="*/ 135 w 286"/>
                <a:gd name="T91" fmla="*/ 253 h 329"/>
                <a:gd name="T92" fmla="*/ 151 w 286"/>
                <a:gd name="T93" fmla="*/ 256 h 329"/>
                <a:gd name="T94" fmla="*/ 161 w 286"/>
                <a:gd name="T95" fmla="*/ 275 h 329"/>
                <a:gd name="T96" fmla="*/ 166 w 286"/>
                <a:gd name="T97" fmla="*/ 284 h 329"/>
                <a:gd name="T98" fmla="*/ 173 w 286"/>
                <a:gd name="T99" fmla="*/ 291 h 329"/>
                <a:gd name="T100" fmla="*/ 189 w 286"/>
                <a:gd name="T101" fmla="*/ 308 h 329"/>
                <a:gd name="T102" fmla="*/ 192 w 286"/>
                <a:gd name="T103" fmla="*/ 315 h 329"/>
                <a:gd name="T104" fmla="*/ 206 w 286"/>
                <a:gd name="T105" fmla="*/ 319 h 329"/>
                <a:gd name="T106" fmla="*/ 208 w 286"/>
                <a:gd name="T107" fmla="*/ 327 h 329"/>
                <a:gd name="T108" fmla="*/ 218 w 286"/>
                <a:gd name="T109" fmla="*/ 324 h 329"/>
                <a:gd name="T110" fmla="*/ 225 w 286"/>
                <a:gd name="T111" fmla="*/ 324 h 329"/>
                <a:gd name="T112" fmla="*/ 239 w 286"/>
                <a:gd name="T113" fmla="*/ 312 h 329"/>
                <a:gd name="T114" fmla="*/ 246 w 286"/>
                <a:gd name="T115" fmla="*/ 315 h 329"/>
                <a:gd name="T116" fmla="*/ 263 w 286"/>
                <a:gd name="T117" fmla="*/ 298 h 329"/>
                <a:gd name="T118" fmla="*/ 284 w 286"/>
                <a:gd name="T119" fmla="*/ 29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6" h="329">
                  <a:moveTo>
                    <a:pt x="286" y="289"/>
                  </a:moveTo>
                  <a:lnTo>
                    <a:pt x="286" y="286"/>
                  </a:lnTo>
                  <a:lnTo>
                    <a:pt x="286" y="284"/>
                  </a:lnTo>
                  <a:lnTo>
                    <a:pt x="282" y="277"/>
                  </a:lnTo>
                  <a:lnTo>
                    <a:pt x="277" y="277"/>
                  </a:lnTo>
                  <a:lnTo>
                    <a:pt x="274" y="272"/>
                  </a:lnTo>
                  <a:lnTo>
                    <a:pt x="274" y="270"/>
                  </a:lnTo>
                  <a:lnTo>
                    <a:pt x="272" y="267"/>
                  </a:lnTo>
                  <a:lnTo>
                    <a:pt x="272" y="267"/>
                  </a:lnTo>
                  <a:lnTo>
                    <a:pt x="270" y="267"/>
                  </a:lnTo>
                  <a:lnTo>
                    <a:pt x="270" y="267"/>
                  </a:lnTo>
                  <a:lnTo>
                    <a:pt x="267" y="267"/>
                  </a:lnTo>
                  <a:lnTo>
                    <a:pt x="263" y="263"/>
                  </a:lnTo>
                  <a:lnTo>
                    <a:pt x="253" y="253"/>
                  </a:lnTo>
                  <a:lnTo>
                    <a:pt x="251" y="253"/>
                  </a:lnTo>
                  <a:lnTo>
                    <a:pt x="248" y="253"/>
                  </a:lnTo>
                  <a:lnTo>
                    <a:pt x="244" y="249"/>
                  </a:lnTo>
                  <a:lnTo>
                    <a:pt x="241" y="241"/>
                  </a:lnTo>
                  <a:lnTo>
                    <a:pt x="241" y="241"/>
                  </a:lnTo>
                  <a:lnTo>
                    <a:pt x="241" y="237"/>
                  </a:lnTo>
                  <a:lnTo>
                    <a:pt x="241" y="237"/>
                  </a:lnTo>
                  <a:lnTo>
                    <a:pt x="244" y="237"/>
                  </a:lnTo>
                  <a:lnTo>
                    <a:pt x="244" y="234"/>
                  </a:lnTo>
                  <a:lnTo>
                    <a:pt x="244" y="234"/>
                  </a:lnTo>
                  <a:lnTo>
                    <a:pt x="241" y="232"/>
                  </a:lnTo>
                  <a:lnTo>
                    <a:pt x="241" y="232"/>
                  </a:lnTo>
                  <a:lnTo>
                    <a:pt x="239" y="232"/>
                  </a:lnTo>
                  <a:lnTo>
                    <a:pt x="237" y="232"/>
                  </a:lnTo>
                  <a:lnTo>
                    <a:pt x="237" y="230"/>
                  </a:lnTo>
                  <a:lnTo>
                    <a:pt x="237" y="227"/>
                  </a:lnTo>
                  <a:lnTo>
                    <a:pt x="237" y="227"/>
                  </a:lnTo>
                  <a:lnTo>
                    <a:pt x="239" y="227"/>
                  </a:lnTo>
                  <a:lnTo>
                    <a:pt x="241" y="225"/>
                  </a:lnTo>
                  <a:lnTo>
                    <a:pt x="241" y="222"/>
                  </a:lnTo>
                  <a:lnTo>
                    <a:pt x="241" y="220"/>
                  </a:lnTo>
                  <a:lnTo>
                    <a:pt x="241" y="220"/>
                  </a:lnTo>
                  <a:lnTo>
                    <a:pt x="239" y="218"/>
                  </a:lnTo>
                  <a:lnTo>
                    <a:pt x="237" y="218"/>
                  </a:lnTo>
                  <a:lnTo>
                    <a:pt x="234" y="215"/>
                  </a:lnTo>
                  <a:lnTo>
                    <a:pt x="234" y="213"/>
                  </a:lnTo>
                  <a:lnTo>
                    <a:pt x="234" y="211"/>
                  </a:lnTo>
                  <a:lnTo>
                    <a:pt x="232" y="208"/>
                  </a:lnTo>
                  <a:lnTo>
                    <a:pt x="232" y="208"/>
                  </a:lnTo>
                  <a:lnTo>
                    <a:pt x="234" y="206"/>
                  </a:lnTo>
                  <a:lnTo>
                    <a:pt x="234" y="204"/>
                  </a:lnTo>
                  <a:lnTo>
                    <a:pt x="234" y="204"/>
                  </a:lnTo>
                  <a:lnTo>
                    <a:pt x="234" y="201"/>
                  </a:lnTo>
                  <a:lnTo>
                    <a:pt x="234" y="201"/>
                  </a:lnTo>
                  <a:lnTo>
                    <a:pt x="237" y="199"/>
                  </a:lnTo>
                  <a:lnTo>
                    <a:pt x="237" y="199"/>
                  </a:lnTo>
                  <a:lnTo>
                    <a:pt x="234" y="196"/>
                  </a:lnTo>
                  <a:lnTo>
                    <a:pt x="232" y="194"/>
                  </a:lnTo>
                  <a:lnTo>
                    <a:pt x="229" y="194"/>
                  </a:lnTo>
                  <a:lnTo>
                    <a:pt x="229" y="194"/>
                  </a:lnTo>
                  <a:lnTo>
                    <a:pt x="227" y="192"/>
                  </a:lnTo>
                  <a:lnTo>
                    <a:pt x="225" y="189"/>
                  </a:lnTo>
                  <a:lnTo>
                    <a:pt x="227" y="189"/>
                  </a:lnTo>
                  <a:lnTo>
                    <a:pt x="229" y="187"/>
                  </a:lnTo>
                  <a:lnTo>
                    <a:pt x="232" y="189"/>
                  </a:lnTo>
                  <a:lnTo>
                    <a:pt x="232" y="189"/>
                  </a:lnTo>
                  <a:lnTo>
                    <a:pt x="232" y="189"/>
                  </a:lnTo>
                  <a:lnTo>
                    <a:pt x="234" y="185"/>
                  </a:lnTo>
                  <a:lnTo>
                    <a:pt x="232" y="175"/>
                  </a:lnTo>
                  <a:lnTo>
                    <a:pt x="234" y="170"/>
                  </a:lnTo>
                  <a:lnTo>
                    <a:pt x="229" y="170"/>
                  </a:lnTo>
                  <a:lnTo>
                    <a:pt x="225" y="163"/>
                  </a:lnTo>
                  <a:lnTo>
                    <a:pt x="225" y="161"/>
                  </a:lnTo>
                  <a:lnTo>
                    <a:pt x="225" y="161"/>
                  </a:lnTo>
                  <a:lnTo>
                    <a:pt x="225" y="156"/>
                  </a:lnTo>
                  <a:lnTo>
                    <a:pt x="225" y="154"/>
                  </a:lnTo>
                  <a:lnTo>
                    <a:pt x="222" y="154"/>
                  </a:lnTo>
                  <a:lnTo>
                    <a:pt x="220" y="152"/>
                  </a:lnTo>
                  <a:lnTo>
                    <a:pt x="220" y="149"/>
                  </a:lnTo>
                  <a:lnTo>
                    <a:pt x="225" y="147"/>
                  </a:lnTo>
                  <a:lnTo>
                    <a:pt x="227" y="142"/>
                  </a:lnTo>
                  <a:lnTo>
                    <a:pt x="232" y="135"/>
                  </a:lnTo>
                  <a:lnTo>
                    <a:pt x="232" y="125"/>
                  </a:lnTo>
                  <a:lnTo>
                    <a:pt x="232" y="123"/>
                  </a:lnTo>
                  <a:lnTo>
                    <a:pt x="232" y="123"/>
                  </a:lnTo>
                  <a:lnTo>
                    <a:pt x="229" y="123"/>
                  </a:lnTo>
                  <a:lnTo>
                    <a:pt x="222" y="118"/>
                  </a:lnTo>
                  <a:lnTo>
                    <a:pt x="222" y="116"/>
                  </a:lnTo>
                  <a:lnTo>
                    <a:pt x="225" y="116"/>
                  </a:lnTo>
                  <a:lnTo>
                    <a:pt x="225" y="116"/>
                  </a:lnTo>
                  <a:lnTo>
                    <a:pt x="225" y="109"/>
                  </a:lnTo>
                  <a:lnTo>
                    <a:pt x="225" y="107"/>
                  </a:lnTo>
                  <a:lnTo>
                    <a:pt x="222" y="107"/>
                  </a:lnTo>
                  <a:lnTo>
                    <a:pt x="222" y="107"/>
                  </a:lnTo>
                  <a:lnTo>
                    <a:pt x="222" y="109"/>
                  </a:lnTo>
                  <a:lnTo>
                    <a:pt x="222" y="109"/>
                  </a:lnTo>
                  <a:lnTo>
                    <a:pt x="220" y="109"/>
                  </a:lnTo>
                  <a:lnTo>
                    <a:pt x="220" y="109"/>
                  </a:lnTo>
                  <a:lnTo>
                    <a:pt x="220" y="107"/>
                  </a:lnTo>
                  <a:lnTo>
                    <a:pt x="220" y="107"/>
                  </a:lnTo>
                  <a:lnTo>
                    <a:pt x="220" y="104"/>
                  </a:lnTo>
                  <a:lnTo>
                    <a:pt x="220" y="102"/>
                  </a:lnTo>
                  <a:lnTo>
                    <a:pt x="220" y="99"/>
                  </a:lnTo>
                  <a:lnTo>
                    <a:pt x="220" y="99"/>
                  </a:lnTo>
                  <a:lnTo>
                    <a:pt x="218" y="95"/>
                  </a:lnTo>
                  <a:lnTo>
                    <a:pt x="220" y="90"/>
                  </a:lnTo>
                  <a:lnTo>
                    <a:pt x="222" y="88"/>
                  </a:lnTo>
                  <a:lnTo>
                    <a:pt x="222" y="85"/>
                  </a:lnTo>
                  <a:lnTo>
                    <a:pt x="222" y="85"/>
                  </a:lnTo>
                  <a:lnTo>
                    <a:pt x="220" y="83"/>
                  </a:lnTo>
                  <a:lnTo>
                    <a:pt x="218" y="78"/>
                  </a:lnTo>
                  <a:lnTo>
                    <a:pt x="215" y="73"/>
                  </a:lnTo>
                  <a:lnTo>
                    <a:pt x="215" y="73"/>
                  </a:lnTo>
                  <a:lnTo>
                    <a:pt x="218" y="71"/>
                  </a:lnTo>
                  <a:lnTo>
                    <a:pt x="218" y="69"/>
                  </a:lnTo>
                  <a:lnTo>
                    <a:pt x="218" y="66"/>
                  </a:lnTo>
                  <a:lnTo>
                    <a:pt x="218" y="64"/>
                  </a:lnTo>
                  <a:lnTo>
                    <a:pt x="213" y="62"/>
                  </a:lnTo>
                  <a:lnTo>
                    <a:pt x="211" y="57"/>
                  </a:lnTo>
                  <a:lnTo>
                    <a:pt x="211" y="57"/>
                  </a:lnTo>
                  <a:lnTo>
                    <a:pt x="208" y="55"/>
                  </a:lnTo>
                  <a:lnTo>
                    <a:pt x="206" y="55"/>
                  </a:lnTo>
                  <a:lnTo>
                    <a:pt x="206" y="52"/>
                  </a:lnTo>
                  <a:lnTo>
                    <a:pt x="208" y="50"/>
                  </a:lnTo>
                  <a:lnTo>
                    <a:pt x="213" y="43"/>
                  </a:lnTo>
                  <a:lnTo>
                    <a:pt x="213" y="38"/>
                  </a:lnTo>
                  <a:lnTo>
                    <a:pt x="215" y="33"/>
                  </a:lnTo>
                  <a:lnTo>
                    <a:pt x="213" y="28"/>
                  </a:lnTo>
                  <a:lnTo>
                    <a:pt x="211" y="28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19"/>
                  </a:lnTo>
                  <a:lnTo>
                    <a:pt x="208" y="17"/>
                  </a:lnTo>
                  <a:lnTo>
                    <a:pt x="211" y="17"/>
                  </a:lnTo>
                  <a:lnTo>
                    <a:pt x="211" y="14"/>
                  </a:lnTo>
                  <a:lnTo>
                    <a:pt x="211" y="12"/>
                  </a:lnTo>
                  <a:lnTo>
                    <a:pt x="208" y="12"/>
                  </a:lnTo>
                  <a:lnTo>
                    <a:pt x="208" y="12"/>
                  </a:lnTo>
                  <a:lnTo>
                    <a:pt x="203" y="10"/>
                  </a:lnTo>
                  <a:lnTo>
                    <a:pt x="201" y="10"/>
                  </a:lnTo>
                  <a:lnTo>
                    <a:pt x="192" y="5"/>
                  </a:lnTo>
                  <a:lnTo>
                    <a:pt x="192" y="5"/>
                  </a:lnTo>
                  <a:lnTo>
                    <a:pt x="194" y="7"/>
                  </a:lnTo>
                  <a:lnTo>
                    <a:pt x="196" y="7"/>
                  </a:lnTo>
                  <a:lnTo>
                    <a:pt x="196" y="10"/>
                  </a:lnTo>
                  <a:lnTo>
                    <a:pt x="196" y="12"/>
                  </a:lnTo>
                  <a:lnTo>
                    <a:pt x="194" y="12"/>
                  </a:lnTo>
                  <a:lnTo>
                    <a:pt x="189" y="14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77" y="12"/>
                  </a:lnTo>
                  <a:lnTo>
                    <a:pt x="175" y="12"/>
                  </a:lnTo>
                  <a:lnTo>
                    <a:pt x="173" y="12"/>
                  </a:lnTo>
                  <a:lnTo>
                    <a:pt x="168" y="10"/>
                  </a:lnTo>
                  <a:lnTo>
                    <a:pt x="166" y="7"/>
                  </a:lnTo>
                  <a:lnTo>
                    <a:pt x="166" y="5"/>
                  </a:lnTo>
                  <a:lnTo>
                    <a:pt x="161" y="2"/>
                  </a:lnTo>
                  <a:lnTo>
                    <a:pt x="158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4" y="0"/>
                  </a:lnTo>
                  <a:lnTo>
                    <a:pt x="149" y="5"/>
                  </a:lnTo>
                  <a:lnTo>
                    <a:pt x="135" y="19"/>
                  </a:lnTo>
                  <a:lnTo>
                    <a:pt x="125" y="28"/>
                  </a:lnTo>
                  <a:lnTo>
                    <a:pt x="130" y="33"/>
                  </a:lnTo>
                  <a:lnTo>
                    <a:pt x="128" y="36"/>
                  </a:lnTo>
                  <a:lnTo>
                    <a:pt x="125" y="38"/>
                  </a:lnTo>
                  <a:lnTo>
                    <a:pt x="121" y="33"/>
                  </a:lnTo>
                  <a:lnTo>
                    <a:pt x="121" y="36"/>
                  </a:lnTo>
                  <a:lnTo>
                    <a:pt x="87" y="66"/>
                  </a:lnTo>
                  <a:lnTo>
                    <a:pt x="57" y="97"/>
                  </a:lnTo>
                  <a:lnTo>
                    <a:pt x="52" y="92"/>
                  </a:lnTo>
                  <a:lnTo>
                    <a:pt x="47" y="97"/>
                  </a:lnTo>
                  <a:lnTo>
                    <a:pt x="42" y="92"/>
                  </a:lnTo>
                  <a:lnTo>
                    <a:pt x="38" y="95"/>
                  </a:lnTo>
                  <a:lnTo>
                    <a:pt x="45" y="104"/>
                  </a:lnTo>
                  <a:lnTo>
                    <a:pt x="47" y="107"/>
                  </a:lnTo>
                  <a:lnTo>
                    <a:pt x="33" y="121"/>
                  </a:lnTo>
                  <a:lnTo>
                    <a:pt x="7" y="147"/>
                  </a:lnTo>
                  <a:lnTo>
                    <a:pt x="0" y="156"/>
                  </a:lnTo>
                  <a:lnTo>
                    <a:pt x="2" y="156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16" y="156"/>
                  </a:lnTo>
                  <a:lnTo>
                    <a:pt x="23" y="163"/>
                  </a:lnTo>
                  <a:lnTo>
                    <a:pt x="26" y="168"/>
                  </a:lnTo>
                  <a:lnTo>
                    <a:pt x="26" y="175"/>
                  </a:lnTo>
                  <a:lnTo>
                    <a:pt x="26" y="178"/>
                  </a:lnTo>
                  <a:lnTo>
                    <a:pt x="31" y="187"/>
                  </a:lnTo>
                  <a:lnTo>
                    <a:pt x="31" y="187"/>
                  </a:lnTo>
                  <a:lnTo>
                    <a:pt x="33" y="187"/>
                  </a:lnTo>
                  <a:lnTo>
                    <a:pt x="35" y="189"/>
                  </a:lnTo>
                  <a:lnTo>
                    <a:pt x="35" y="192"/>
                  </a:lnTo>
                  <a:lnTo>
                    <a:pt x="38" y="194"/>
                  </a:lnTo>
                  <a:lnTo>
                    <a:pt x="38" y="194"/>
                  </a:lnTo>
                  <a:lnTo>
                    <a:pt x="45" y="199"/>
                  </a:lnTo>
                  <a:lnTo>
                    <a:pt x="47" y="199"/>
                  </a:lnTo>
                  <a:lnTo>
                    <a:pt x="50" y="199"/>
                  </a:lnTo>
                  <a:lnTo>
                    <a:pt x="57" y="206"/>
                  </a:lnTo>
                  <a:lnTo>
                    <a:pt x="59" y="208"/>
                  </a:lnTo>
                  <a:lnTo>
                    <a:pt x="59" y="208"/>
                  </a:lnTo>
                  <a:lnTo>
                    <a:pt x="61" y="211"/>
                  </a:lnTo>
                  <a:lnTo>
                    <a:pt x="68" y="211"/>
                  </a:lnTo>
                  <a:lnTo>
                    <a:pt x="73" y="211"/>
                  </a:lnTo>
                  <a:lnTo>
                    <a:pt x="76" y="211"/>
                  </a:lnTo>
                  <a:lnTo>
                    <a:pt x="78" y="211"/>
                  </a:lnTo>
                  <a:lnTo>
                    <a:pt x="80" y="213"/>
                  </a:lnTo>
                  <a:lnTo>
                    <a:pt x="80" y="215"/>
                  </a:lnTo>
                  <a:lnTo>
                    <a:pt x="87" y="218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2" y="218"/>
                  </a:lnTo>
                  <a:lnTo>
                    <a:pt x="94" y="218"/>
                  </a:lnTo>
                  <a:lnTo>
                    <a:pt x="94" y="220"/>
                  </a:lnTo>
                  <a:lnTo>
                    <a:pt x="99" y="225"/>
                  </a:lnTo>
                  <a:lnTo>
                    <a:pt x="102" y="232"/>
                  </a:lnTo>
                  <a:lnTo>
                    <a:pt x="104" y="232"/>
                  </a:lnTo>
                  <a:lnTo>
                    <a:pt x="106" y="234"/>
                  </a:lnTo>
                  <a:lnTo>
                    <a:pt x="106" y="237"/>
                  </a:lnTo>
                  <a:lnTo>
                    <a:pt x="106" y="237"/>
                  </a:lnTo>
                  <a:lnTo>
                    <a:pt x="109" y="241"/>
                  </a:lnTo>
                  <a:lnTo>
                    <a:pt x="113" y="244"/>
                  </a:lnTo>
                  <a:lnTo>
                    <a:pt x="113" y="246"/>
                  </a:lnTo>
                  <a:lnTo>
                    <a:pt x="116" y="244"/>
                  </a:lnTo>
                  <a:lnTo>
                    <a:pt x="118" y="244"/>
                  </a:lnTo>
                  <a:lnTo>
                    <a:pt x="118" y="246"/>
                  </a:lnTo>
                  <a:lnTo>
                    <a:pt x="118" y="249"/>
                  </a:lnTo>
                  <a:lnTo>
                    <a:pt x="121" y="249"/>
                  </a:lnTo>
                  <a:lnTo>
                    <a:pt x="123" y="251"/>
                  </a:lnTo>
                  <a:lnTo>
                    <a:pt x="130" y="251"/>
                  </a:lnTo>
                  <a:lnTo>
                    <a:pt x="130" y="251"/>
                  </a:lnTo>
                  <a:lnTo>
                    <a:pt x="130" y="253"/>
                  </a:lnTo>
                  <a:lnTo>
                    <a:pt x="132" y="253"/>
                  </a:lnTo>
                  <a:lnTo>
                    <a:pt x="135" y="253"/>
                  </a:lnTo>
                  <a:lnTo>
                    <a:pt x="135" y="253"/>
                  </a:lnTo>
                  <a:lnTo>
                    <a:pt x="135" y="253"/>
                  </a:lnTo>
                  <a:lnTo>
                    <a:pt x="137" y="253"/>
                  </a:lnTo>
                  <a:lnTo>
                    <a:pt x="142" y="253"/>
                  </a:lnTo>
                  <a:lnTo>
                    <a:pt x="142" y="253"/>
                  </a:lnTo>
                  <a:lnTo>
                    <a:pt x="151" y="256"/>
                  </a:lnTo>
                  <a:lnTo>
                    <a:pt x="156" y="260"/>
                  </a:lnTo>
                  <a:lnTo>
                    <a:pt x="156" y="265"/>
                  </a:lnTo>
                  <a:lnTo>
                    <a:pt x="156" y="267"/>
                  </a:lnTo>
                  <a:lnTo>
                    <a:pt x="158" y="272"/>
                  </a:lnTo>
                  <a:lnTo>
                    <a:pt x="161" y="275"/>
                  </a:lnTo>
                  <a:lnTo>
                    <a:pt x="163" y="277"/>
                  </a:lnTo>
                  <a:lnTo>
                    <a:pt x="163" y="279"/>
                  </a:lnTo>
                  <a:lnTo>
                    <a:pt x="163" y="279"/>
                  </a:lnTo>
                  <a:lnTo>
                    <a:pt x="166" y="282"/>
                  </a:lnTo>
                  <a:lnTo>
                    <a:pt x="166" y="284"/>
                  </a:lnTo>
                  <a:lnTo>
                    <a:pt x="170" y="284"/>
                  </a:lnTo>
                  <a:lnTo>
                    <a:pt x="173" y="289"/>
                  </a:lnTo>
                  <a:lnTo>
                    <a:pt x="173" y="289"/>
                  </a:lnTo>
                  <a:lnTo>
                    <a:pt x="173" y="291"/>
                  </a:lnTo>
                  <a:lnTo>
                    <a:pt x="173" y="291"/>
                  </a:lnTo>
                  <a:lnTo>
                    <a:pt x="175" y="291"/>
                  </a:lnTo>
                  <a:lnTo>
                    <a:pt x="175" y="293"/>
                  </a:lnTo>
                  <a:lnTo>
                    <a:pt x="175" y="296"/>
                  </a:lnTo>
                  <a:lnTo>
                    <a:pt x="187" y="308"/>
                  </a:lnTo>
                  <a:lnTo>
                    <a:pt x="189" y="308"/>
                  </a:lnTo>
                  <a:lnTo>
                    <a:pt x="189" y="310"/>
                  </a:lnTo>
                  <a:lnTo>
                    <a:pt x="189" y="310"/>
                  </a:lnTo>
                  <a:lnTo>
                    <a:pt x="192" y="312"/>
                  </a:lnTo>
                  <a:lnTo>
                    <a:pt x="192" y="312"/>
                  </a:lnTo>
                  <a:lnTo>
                    <a:pt x="192" y="315"/>
                  </a:lnTo>
                  <a:lnTo>
                    <a:pt x="194" y="315"/>
                  </a:lnTo>
                  <a:lnTo>
                    <a:pt x="196" y="315"/>
                  </a:lnTo>
                  <a:lnTo>
                    <a:pt x="196" y="317"/>
                  </a:lnTo>
                  <a:lnTo>
                    <a:pt x="206" y="319"/>
                  </a:lnTo>
                  <a:lnTo>
                    <a:pt x="206" y="319"/>
                  </a:lnTo>
                  <a:lnTo>
                    <a:pt x="206" y="322"/>
                  </a:lnTo>
                  <a:lnTo>
                    <a:pt x="203" y="322"/>
                  </a:lnTo>
                  <a:lnTo>
                    <a:pt x="203" y="322"/>
                  </a:lnTo>
                  <a:lnTo>
                    <a:pt x="203" y="324"/>
                  </a:lnTo>
                  <a:lnTo>
                    <a:pt x="208" y="327"/>
                  </a:lnTo>
                  <a:lnTo>
                    <a:pt x="211" y="327"/>
                  </a:lnTo>
                  <a:lnTo>
                    <a:pt x="211" y="329"/>
                  </a:lnTo>
                  <a:lnTo>
                    <a:pt x="211" y="329"/>
                  </a:lnTo>
                  <a:lnTo>
                    <a:pt x="215" y="327"/>
                  </a:lnTo>
                  <a:lnTo>
                    <a:pt x="218" y="324"/>
                  </a:lnTo>
                  <a:lnTo>
                    <a:pt x="220" y="322"/>
                  </a:lnTo>
                  <a:lnTo>
                    <a:pt x="222" y="324"/>
                  </a:lnTo>
                  <a:lnTo>
                    <a:pt x="222" y="324"/>
                  </a:lnTo>
                  <a:lnTo>
                    <a:pt x="222" y="324"/>
                  </a:lnTo>
                  <a:lnTo>
                    <a:pt x="225" y="324"/>
                  </a:lnTo>
                  <a:lnTo>
                    <a:pt x="227" y="322"/>
                  </a:lnTo>
                  <a:lnTo>
                    <a:pt x="229" y="322"/>
                  </a:lnTo>
                  <a:lnTo>
                    <a:pt x="232" y="322"/>
                  </a:lnTo>
                  <a:lnTo>
                    <a:pt x="237" y="317"/>
                  </a:lnTo>
                  <a:lnTo>
                    <a:pt x="239" y="312"/>
                  </a:lnTo>
                  <a:lnTo>
                    <a:pt x="241" y="312"/>
                  </a:lnTo>
                  <a:lnTo>
                    <a:pt x="241" y="312"/>
                  </a:lnTo>
                  <a:lnTo>
                    <a:pt x="244" y="312"/>
                  </a:lnTo>
                  <a:lnTo>
                    <a:pt x="244" y="312"/>
                  </a:lnTo>
                  <a:lnTo>
                    <a:pt x="246" y="315"/>
                  </a:lnTo>
                  <a:lnTo>
                    <a:pt x="248" y="315"/>
                  </a:lnTo>
                  <a:lnTo>
                    <a:pt x="253" y="312"/>
                  </a:lnTo>
                  <a:lnTo>
                    <a:pt x="256" y="310"/>
                  </a:lnTo>
                  <a:lnTo>
                    <a:pt x="260" y="303"/>
                  </a:lnTo>
                  <a:lnTo>
                    <a:pt x="263" y="298"/>
                  </a:lnTo>
                  <a:lnTo>
                    <a:pt x="267" y="296"/>
                  </a:lnTo>
                  <a:lnTo>
                    <a:pt x="270" y="296"/>
                  </a:lnTo>
                  <a:lnTo>
                    <a:pt x="277" y="296"/>
                  </a:lnTo>
                  <a:lnTo>
                    <a:pt x="282" y="298"/>
                  </a:lnTo>
                  <a:lnTo>
                    <a:pt x="284" y="296"/>
                  </a:lnTo>
                  <a:lnTo>
                    <a:pt x="284" y="293"/>
                  </a:lnTo>
                  <a:lnTo>
                    <a:pt x="286" y="291"/>
                  </a:lnTo>
                  <a:lnTo>
                    <a:pt x="286" y="28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74" name="Freeform 68">
              <a:extLst>
                <a:ext uri="{FF2B5EF4-FFF2-40B4-BE49-F238E27FC236}">
                  <a16:creationId xmlns:a16="http://schemas.microsoft.com/office/drawing/2014/main" id="{1FD76AC8-ABF9-E211-1569-510E35C4C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600" y="4146561"/>
              <a:ext cx="259560" cy="461291"/>
            </a:xfrm>
            <a:custGeom>
              <a:avLst/>
              <a:gdLst>
                <a:gd name="T0" fmla="*/ 109 w 178"/>
                <a:gd name="T1" fmla="*/ 14 h 341"/>
                <a:gd name="T2" fmla="*/ 81 w 178"/>
                <a:gd name="T3" fmla="*/ 19 h 341"/>
                <a:gd name="T4" fmla="*/ 59 w 178"/>
                <a:gd name="T5" fmla="*/ 24 h 341"/>
                <a:gd name="T6" fmla="*/ 5 w 178"/>
                <a:gd name="T7" fmla="*/ 36 h 341"/>
                <a:gd name="T8" fmla="*/ 2 w 178"/>
                <a:gd name="T9" fmla="*/ 45 h 341"/>
                <a:gd name="T10" fmla="*/ 0 w 178"/>
                <a:gd name="T11" fmla="*/ 48 h 341"/>
                <a:gd name="T12" fmla="*/ 7 w 178"/>
                <a:gd name="T13" fmla="*/ 50 h 341"/>
                <a:gd name="T14" fmla="*/ 7 w 178"/>
                <a:gd name="T15" fmla="*/ 55 h 341"/>
                <a:gd name="T16" fmla="*/ 10 w 178"/>
                <a:gd name="T17" fmla="*/ 66 h 341"/>
                <a:gd name="T18" fmla="*/ 12 w 178"/>
                <a:gd name="T19" fmla="*/ 81 h 341"/>
                <a:gd name="T20" fmla="*/ 7 w 178"/>
                <a:gd name="T21" fmla="*/ 93 h 341"/>
                <a:gd name="T22" fmla="*/ 17 w 178"/>
                <a:gd name="T23" fmla="*/ 102 h 341"/>
                <a:gd name="T24" fmla="*/ 14 w 178"/>
                <a:gd name="T25" fmla="*/ 111 h 341"/>
                <a:gd name="T26" fmla="*/ 21 w 178"/>
                <a:gd name="T27" fmla="*/ 123 h 341"/>
                <a:gd name="T28" fmla="*/ 17 w 178"/>
                <a:gd name="T29" fmla="*/ 133 h 341"/>
                <a:gd name="T30" fmla="*/ 19 w 178"/>
                <a:gd name="T31" fmla="*/ 142 h 341"/>
                <a:gd name="T32" fmla="*/ 19 w 178"/>
                <a:gd name="T33" fmla="*/ 147 h 341"/>
                <a:gd name="T34" fmla="*/ 21 w 178"/>
                <a:gd name="T35" fmla="*/ 145 h 341"/>
                <a:gd name="T36" fmla="*/ 24 w 178"/>
                <a:gd name="T37" fmla="*/ 154 h 341"/>
                <a:gd name="T38" fmla="*/ 31 w 178"/>
                <a:gd name="T39" fmla="*/ 161 h 341"/>
                <a:gd name="T40" fmla="*/ 26 w 178"/>
                <a:gd name="T41" fmla="*/ 180 h 341"/>
                <a:gd name="T42" fmla="*/ 21 w 178"/>
                <a:gd name="T43" fmla="*/ 192 h 341"/>
                <a:gd name="T44" fmla="*/ 24 w 178"/>
                <a:gd name="T45" fmla="*/ 199 h 341"/>
                <a:gd name="T46" fmla="*/ 31 w 178"/>
                <a:gd name="T47" fmla="*/ 213 h 341"/>
                <a:gd name="T48" fmla="*/ 31 w 178"/>
                <a:gd name="T49" fmla="*/ 227 h 341"/>
                <a:gd name="T50" fmla="*/ 26 w 178"/>
                <a:gd name="T51" fmla="*/ 230 h 341"/>
                <a:gd name="T52" fmla="*/ 33 w 178"/>
                <a:gd name="T53" fmla="*/ 234 h 341"/>
                <a:gd name="T54" fmla="*/ 33 w 178"/>
                <a:gd name="T55" fmla="*/ 239 h 341"/>
                <a:gd name="T56" fmla="*/ 31 w 178"/>
                <a:gd name="T57" fmla="*/ 246 h 341"/>
                <a:gd name="T58" fmla="*/ 33 w 178"/>
                <a:gd name="T59" fmla="*/ 253 h 341"/>
                <a:gd name="T60" fmla="*/ 40 w 178"/>
                <a:gd name="T61" fmla="*/ 258 h 341"/>
                <a:gd name="T62" fmla="*/ 36 w 178"/>
                <a:gd name="T63" fmla="*/ 265 h 341"/>
                <a:gd name="T64" fmla="*/ 38 w 178"/>
                <a:gd name="T65" fmla="*/ 270 h 341"/>
                <a:gd name="T66" fmla="*/ 43 w 178"/>
                <a:gd name="T67" fmla="*/ 272 h 341"/>
                <a:gd name="T68" fmla="*/ 40 w 178"/>
                <a:gd name="T69" fmla="*/ 279 h 341"/>
                <a:gd name="T70" fmla="*/ 50 w 178"/>
                <a:gd name="T71" fmla="*/ 291 h 341"/>
                <a:gd name="T72" fmla="*/ 69 w 178"/>
                <a:gd name="T73" fmla="*/ 305 h 341"/>
                <a:gd name="T74" fmla="*/ 73 w 178"/>
                <a:gd name="T75" fmla="*/ 308 h 341"/>
                <a:gd name="T76" fmla="*/ 85 w 178"/>
                <a:gd name="T77" fmla="*/ 322 h 341"/>
                <a:gd name="T78" fmla="*/ 83 w 178"/>
                <a:gd name="T79" fmla="*/ 331 h 341"/>
                <a:gd name="T80" fmla="*/ 90 w 178"/>
                <a:gd name="T81" fmla="*/ 331 h 341"/>
                <a:gd name="T82" fmla="*/ 102 w 178"/>
                <a:gd name="T83" fmla="*/ 334 h 341"/>
                <a:gd name="T84" fmla="*/ 114 w 178"/>
                <a:gd name="T85" fmla="*/ 341 h 341"/>
                <a:gd name="T86" fmla="*/ 128 w 178"/>
                <a:gd name="T87" fmla="*/ 336 h 341"/>
                <a:gd name="T88" fmla="*/ 116 w 178"/>
                <a:gd name="T89" fmla="*/ 331 h 341"/>
                <a:gd name="T90" fmla="*/ 114 w 178"/>
                <a:gd name="T91" fmla="*/ 331 h 341"/>
                <a:gd name="T92" fmla="*/ 126 w 178"/>
                <a:gd name="T93" fmla="*/ 324 h 341"/>
                <a:gd name="T94" fmla="*/ 126 w 178"/>
                <a:gd name="T95" fmla="*/ 320 h 341"/>
                <a:gd name="T96" fmla="*/ 128 w 178"/>
                <a:gd name="T97" fmla="*/ 294 h 341"/>
                <a:gd name="T98" fmla="*/ 137 w 178"/>
                <a:gd name="T99" fmla="*/ 234 h 341"/>
                <a:gd name="T100" fmla="*/ 147 w 178"/>
                <a:gd name="T101" fmla="*/ 171 h 341"/>
                <a:gd name="T102" fmla="*/ 156 w 178"/>
                <a:gd name="T103" fmla="*/ 107 h 341"/>
                <a:gd name="T104" fmla="*/ 156 w 178"/>
                <a:gd name="T105" fmla="*/ 85 h 341"/>
                <a:gd name="T106" fmla="*/ 178 w 178"/>
                <a:gd name="T107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8" h="341">
                  <a:moveTo>
                    <a:pt x="171" y="0"/>
                  </a:moveTo>
                  <a:lnTo>
                    <a:pt x="161" y="3"/>
                  </a:lnTo>
                  <a:lnTo>
                    <a:pt x="118" y="12"/>
                  </a:lnTo>
                  <a:lnTo>
                    <a:pt x="109" y="14"/>
                  </a:lnTo>
                  <a:lnTo>
                    <a:pt x="100" y="17"/>
                  </a:lnTo>
                  <a:lnTo>
                    <a:pt x="90" y="19"/>
                  </a:lnTo>
                  <a:lnTo>
                    <a:pt x="88" y="19"/>
                  </a:lnTo>
                  <a:lnTo>
                    <a:pt x="81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62" y="24"/>
                  </a:lnTo>
                  <a:lnTo>
                    <a:pt x="59" y="24"/>
                  </a:lnTo>
                  <a:lnTo>
                    <a:pt x="57" y="26"/>
                  </a:lnTo>
                  <a:lnTo>
                    <a:pt x="50" y="26"/>
                  </a:lnTo>
                  <a:lnTo>
                    <a:pt x="24" y="33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0" y="55"/>
                  </a:lnTo>
                  <a:lnTo>
                    <a:pt x="7" y="55"/>
                  </a:lnTo>
                  <a:lnTo>
                    <a:pt x="5" y="57"/>
                  </a:lnTo>
                  <a:lnTo>
                    <a:pt x="7" y="64"/>
                  </a:lnTo>
                  <a:lnTo>
                    <a:pt x="7" y="66"/>
                  </a:lnTo>
                  <a:lnTo>
                    <a:pt x="10" y="66"/>
                  </a:lnTo>
                  <a:lnTo>
                    <a:pt x="12" y="66"/>
                  </a:lnTo>
                  <a:lnTo>
                    <a:pt x="14" y="71"/>
                  </a:lnTo>
                  <a:lnTo>
                    <a:pt x="12" y="76"/>
                  </a:lnTo>
                  <a:lnTo>
                    <a:pt x="12" y="81"/>
                  </a:lnTo>
                  <a:lnTo>
                    <a:pt x="7" y="88"/>
                  </a:lnTo>
                  <a:lnTo>
                    <a:pt x="5" y="90"/>
                  </a:lnTo>
                  <a:lnTo>
                    <a:pt x="5" y="93"/>
                  </a:lnTo>
                  <a:lnTo>
                    <a:pt x="7" y="93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7" y="102"/>
                  </a:lnTo>
                  <a:lnTo>
                    <a:pt x="17" y="104"/>
                  </a:lnTo>
                  <a:lnTo>
                    <a:pt x="17" y="107"/>
                  </a:lnTo>
                  <a:lnTo>
                    <a:pt x="17" y="109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17" y="116"/>
                  </a:lnTo>
                  <a:lnTo>
                    <a:pt x="19" y="121"/>
                  </a:lnTo>
                  <a:lnTo>
                    <a:pt x="21" y="123"/>
                  </a:lnTo>
                  <a:lnTo>
                    <a:pt x="21" y="123"/>
                  </a:lnTo>
                  <a:lnTo>
                    <a:pt x="21" y="126"/>
                  </a:lnTo>
                  <a:lnTo>
                    <a:pt x="19" y="128"/>
                  </a:lnTo>
                  <a:lnTo>
                    <a:pt x="17" y="133"/>
                  </a:lnTo>
                  <a:lnTo>
                    <a:pt x="19" y="137"/>
                  </a:lnTo>
                  <a:lnTo>
                    <a:pt x="19" y="137"/>
                  </a:lnTo>
                  <a:lnTo>
                    <a:pt x="19" y="140"/>
                  </a:lnTo>
                  <a:lnTo>
                    <a:pt x="19" y="142"/>
                  </a:lnTo>
                  <a:lnTo>
                    <a:pt x="19" y="145"/>
                  </a:lnTo>
                  <a:lnTo>
                    <a:pt x="19" y="145"/>
                  </a:lnTo>
                  <a:lnTo>
                    <a:pt x="19" y="147"/>
                  </a:lnTo>
                  <a:lnTo>
                    <a:pt x="19" y="147"/>
                  </a:lnTo>
                  <a:lnTo>
                    <a:pt x="21" y="147"/>
                  </a:lnTo>
                  <a:lnTo>
                    <a:pt x="21" y="147"/>
                  </a:lnTo>
                  <a:lnTo>
                    <a:pt x="21" y="145"/>
                  </a:lnTo>
                  <a:lnTo>
                    <a:pt x="21" y="145"/>
                  </a:lnTo>
                  <a:lnTo>
                    <a:pt x="24" y="145"/>
                  </a:lnTo>
                  <a:lnTo>
                    <a:pt x="24" y="147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1" y="154"/>
                  </a:lnTo>
                  <a:lnTo>
                    <a:pt x="21" y="156"/>
                  </a:lnTo>
                  <a:lnTo>
                    <a:pt x="28" y="161"/>
                  </a:lnTo>
                  <a:lnTo>
                    <a:pt x="31" y="161"/>
                  </a:lnTo>
                  <a:lnTo>
                    <a:pt x="31" y="161"/>
                  </a:lnTo>
                  <a:lnTo>
                    <a:pt x="31" y="163"/>
                  </a:lnTo>
                  <a:lnTo>
                    <a:pt x="31" y="173"/>
                  </a:lnTo>
                  <a:lnTo>
                    <a:pt x="26" y="180"/>
                  </a:lnTo>
                  <a:lnTo>
                    <a:pt x="24" y="185"/>
                  </a:lnTo>
                  <a:lnTo>
                    <a:pt x="19" y="187"/>
                  </a:lnTo>
                  <a:lnTo>
                    <a:pt x="19" y="190"/>
                  </a:lnTo>
                  <a:lnTo>
                    <a:pt x="21" y="192"/>
                  </a:lnTo>
                  <a:lnTo>
                    <a:pt x="24" y="192"/>
                  </a:lnTo>
                  <a:lnTo>
                    <a:pt x="24" y="194"/>
                  </a:lnTo>
                  <a:lnTo>
                    <a:pt x="24" y="199"/>
                  </a:lnTo>
                  <a:lnTo>
                    <a:pt x="24" y="199"/>
                  </a:lnTo>
                  <a:lnTo>
                    <a:pt x="24" y="201"/>
                  </a:lnTo>
                  <a:lnTo>
                    <a:pt x="28" y="208"/>
                  </a:lnTo>
                  <a:lnTo>
                    <a:pt x="33" y="208"/>
                  </a:lnTo>
                  <a:lnTo>
                    <a:pt x="31" y="213"/>
                  </a:lnTo>
                  <a:lnTo>
                    <a:pt x="33" y="223"/>
                  </a:lnTo>
                  <a:lnTo>
                    <a:pt x="31" y="227"/>
                  </a:lnTo>
                  <a:lnTo>
                    <a:pt x="31" y="227"/>
                  </a:lnTo>
                  <a:lnTo>
                    <a:pt x="31" y="227"/>
                  </a:lnTo>
                  <a:lnTo>
                    <a:pt x="28" y="225"/>
                  </a:lnTo>
                  <a:lnTo>
                    <a:pt x="26" y="227"/>
                  </a:lnTo>
                  <a:lnTo>
                    <a:pt x="24" y="227"/>
                  </a:lnTo>
                  <a:lnTo>
                    <a:pt x="26" y="230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31" y="232"/>
                  </a:lnTo>
                  <a:lnTo>
                    <a:pt x="33" y="234"/>
                  </a:lnTo>
                  <a:lnTo>
                    <a:pt x="36" y="237"/>
                  </a:lnTo>
                  <a:lnTo>
                    <a:pt x="36" y="237"/>
                  </a:lnTo>
                  <a:lnTo>
                    <a:pt x="33" y="239"/>
                  </a:lnTo>
                  <a:lnTo>
                    <a:pt x="33" y="239"/>
                  </a:lnTo>
                  <a:lnTo>
                    <a:pt x="33" y="242"/>
                  </a:lnTo>
                  <a:lnTo>
                    <a:pt x="33" y="242"/>
                  </a:lnTo>
                  <a:lnTo>
                    <a:pt x="33" y="244"/>
                  </a:lnTo>
                  <a:lnTo>
                    <a:pt x="31" y="246"/>
                  </a:lnTo>
                  <a:lnTo>
                    <a:pt x="31" y="246"/>
                  </a:lnTo>
                  <a:lnTo>
                    <a:pt x="33" y="249"/>
                  </a:lnTo>
                  <a:lnTo>
                    <a:pt x="33" y="251"/>
                  </a:lnTo>
                  <a:lnTo>
                    <a:pt x="33" y="253"/>
                  </a:lnTo>
                  <a:lnTo>
                    <a:pt x="36" y="256"/>
                  </a:lnTo>
                  <a:lnTo>
                    <a:pt x="38" y="256"/>
                  </a:lnTo>
                  <a:lnTo>
                    <a:pt x="40" y="258"/>
                  </a:lnTo>
                  <a:lnTo>
                    <a:pt x="40" y="258"/>
                  </a:lnTo>
                  <a:lnTo>
                    <a:pt x="40" y="260"/>
                  </a:lnTo>
                  <a:lnTo>
                    <a:pt x="40" y="263"/>
                  </a:lnTo>
                  <a:lnTo>
                    <a:pt x="38" y="265"/>
                  </a:lnTo>
                  <a:lnTo>
                    <a:pt x="36" y="265"/>
                  </a:lnTo>
                  <a:lnTo>
                    <a:pt x="36" y="265"/>
                  </a:lnTo>
                  <a:lnTo>
                    <a:pt x="36" y="268"/>
                  </a:lnTo>
                  <a:lnTo>
                    <a:pt x="36" y="270"/>
                  </a:lnTo>
                  <a:lnTo>
                    <a:pt x="38" y="270"/>
                  </a:lnTo>
                  <a:lnTo>
                    <a:pt x="40" y="270"/>
                  </a:lnTo>
                  <a:lnTo>
                    <a:pt x="40" y="270"/>
                  </a:lnTo>
                  <a:lnTo>
                    <a:pt x="43" y="272"/>
                  </a:lnTo>
                  <a:lnTo>
                    <a:pt x="43" y="272"/>
                  </a:lnTo>
                  <a:lnTo>
                    <a:pt x="43" y="275"/>
                  </a:lnTo>
                  <a:lnTo>
                    <a:pt x="40" y="275"/>
                  </a:lnTo>
                  <a:lnTo>
                    <a:pt x="40" y="275"/>
                  </a:lnTo>
                  <a:lnTo>
                    <a:pt x="40" y="279"/>
                  </a:lnTo>
                  <a:lnTo>
                    <a:pt x="40" y="279"/>
                  </a:lnTo>
                  <a:lnTo>
                    <a:pt x="43" y="287"/>
                  </a:lnTo>
                  <a:lnTo>
                    <a:pt x="47" y="291"/>
                  </a:lnTo>
                  <a:lnTo>
                    <a:pt x="50" y="291"/>
                  </a:lnTo>
                  <a:lnTo>
                    <a:pt x="52" y="291"/>
                  </a:lnTo>
                  <a:lnTo>
                    <a:pt x="62" y="301"/>
                  </a:lnTo>
                  <a:lnTo>
                    <a:pt x="66" y="305"/>
                  </a:lnTo>
                  <a:lnTo>
                    <a:pt x="69" y="305"/>
                  </a:lnTo>
                  <a:lnTo>
                    <a:pt x="69" y="305"/>
                  </a:lnTo>
                  <a:lnTo>
                    <a:pt x="71" y="305"/>
                  </a:lnTo>
                  <a:lnTo>
                    <a:pt x="71" y="305"/>
                  </a:lnTo>
                  <a:lnTo>
                    <a:pt x="73" y="308"/>
                  </a:lnTo>
                  <a:lnTo>
                    <a:pt x="73" y="310"/>
                  </a:lnTo>
                  <a:lnTo>
                    <a:pt x="76" y="315"/>
                  </a:lnTo>
                  <a:lnTo>
                    <a:pt x="81" y="315"/>
                  </a:lnTo>
                  <a:lnTo>
                    <a:pt x="85" y="322"/>
                  </a:lnTo>
                  <a:lnTo>
                    <a:pt x="85" y="324"/>
                  </a:lnTo>
                  <a:lnTo>
                    <a:pt x="85" y="327"/>
                  </a:lnTo>
                  <a:lnTo>
                    <a:pt x="85" y="329"/>
                  </a:lnTo>
                  <a:lnTo>
                    <a:pt x="83" y="331"/>
                  </a:lnTo>
                  <a:lnTo>
                    <a:pt x="85" y="334"/>
                  </a:lnTo>
                  <a:lnTo>
                    <a:pt x="88" y="334"/>
                  </a:lnTo>
                  <a:lnTo>
                    <a:pt x="88" y="334"/>
                  </a:lnTo>
                  <a:lnTo>
                    <a:pt x="90" y="331"/>
                  </a:lnTo>
                  <a:lnTo>
                    <a:pt x="90" y="329"/>
                  </a:lnTo>
                  <a:lnTo>
                    <a:pt x="90" y="331"/>
                  </a:lnTo>
                  <a:lnTo>
                    <a:pt x="95" y="331"/>
                  </a:lnTo>
                  <a:lnTo>
                    <a:pt x="102" y="334"/>
                  </a:lnTo>
                  <a:lnTo>
                    <a:pt x="102" y="334"/>
                  </a:lnTo>
                  <a:lnTo>
                    <a:pt x="107" y="339"/>
                  </a:lnTo>
                  <a:lnTo>
                    <a:pt x="111" y="339"/>
                  </a:lnTo>
                  <a:lnTo>
                    <a:pt x="114" y="341"/>
                  </a:lnTo>
                  <a:lnTo>
                    <a:pt x="118" y="341"/>
                  </a:lnTo>
                  <a:lnTo>
                    <a:pt x="121" y="341"/>
                  </a:lnTo>
                  <a:lnTo>
                    <a:pt x="126" y="339"/>
                  </a:lnTo>
                  <a:lnTo>
                    <a:pt x="128" y="336"/>
                  </a:lnTo>
                  <a:lnTo>
                    <a:pt x="128" y="334"/>
                  </a:lnTo>
                  <a:lnTo>
                    <a:pt x="128" y="334"/>
                  </a:lnTo>
                  <a:lnTo>
                    <a:pt x="118" y="331"/>
                  </a:lnTo>
                  <a:lnTo>
                    <a:pt x="116" y="331"/>
                  </a:lnTo>
                  <a:lnTo>
                    <a:pt x="116" y="334"/>
                  </a:lnTo>
                  <a:lnTo>
                    <a:pt x="114" y="334"/>
                  </a:lnTo>
                  <a:lnTo>
                    <a:pt x="114" y="334"/>
                  </a:lnTo>
                  <a:lnTo>
                    <a:pt x="114" y="331"/>
                  </a:lnTo>
                  <a:lnTo>
                    <a:pt x="116" y="327"/>
                  </a:lnTo>
                  <a:lnTo>
                    <a:pt x="118" y="324"/>
                  </a:lnTo>
                  <a:lnTo>
                    <a:pt x="121" y="324"/>
                  </a:lnTo>
                  <a:lnTo>
                    <a:pt x="126" y="324"/>
                  </a:lnTo>
                  <a:lnTo>
                    <a:pt x="126" y="324"/>
                  </a:lnTo>
                  <a:lnTo>
                    <a:pt x="128" y="322"/>
                  </a:lnTo>
                  <a:lnTo>
                    <a:pt x="126" y="322"/>
                  </a:lnTo>
                  <a:lnTo>
                    <a:pt x="126" y="320"/>
                  </a:lnTo>
                  <a:lnTo>
                    <a:pt x="128" y="313"/>
                  </a:lnTo>
                  <a:lnTo>
                    <a:pt x="128" y="310"/>
                  </a:lnTo>
                  <a:lnTo>
                    <a:pt x="128" y="303"/>
                  </a:lnTo>
                  <a:lnTo>
                    <a:pt x="128" y="294"/>
                  </a:lnTo>
                  <a:lnTo>
                    <a:pt x="133" y="277"/>
                  </a:lnTo>
                  <a:lnTo>
                    <a:pt x="135" y="256"/>
                  </a:lnTo>
                  <a:lnTo>
                    <a:pt x="137" y="239"/>
                  </a:lnTo>
                  <a:lnTo>
                    <a:pt x="137" y="234"/>
                  </a:lnTo>
                  <a:lnTo>
                    <a:pt x="140" y="223"/>
                  </a:lnTo>
                  <a:lnTo>
                    <a:pt x="140" y="220"/>
                  </a:lnTo>
                  <a:lnTo>
                    <a:pt x="147" y="173"/>
                  </a:lnTo>
                  <a:lnTo>
                    <a:pt x="147" y="171"/>
                  </a:lnTo>
                  <a:lnTo>
                    <a:pt x="147" y="171"/>
                  </a:lnTo>
                  <a:lnTo>
                    <a:pt x="152" y="137"/>
                  </a:lnTo>
                  <a:lnTo>
                    <a:pt x="154" y="123"/>
                  </a:lnTo>
                  <a:lnTo>
                    <a:pt x="156" y="107"/>
                  </a:lnTo>
                  <a:lnTo>
                    <a:pt x="156" y="102"/>
                  </a:lnTo>
                  <a:lnTo>
                    <a:pt x="156" y="97"/>
                  </a:lnTo>
                  <a:lnTo>
                    <a:pt x="156" y="93"/>
                  </a:lnTo>
                  <a:lnTo>
                    <a:pt x="156" y="85"/>
                  </a:lnTo>
                  <a:lnTo>
                    <a:pt x="161" y="66"/>
                  </a:lnTo>
                  <a:lnTo>
                    <a:pt x="161" y="50"/>
                  </a:lnTo>
                  <a:lnTo>
                    <a:pt x="175" y="0"/>
                  </a:lnTo>
                  <a:lnTo>
                    <a:pt x="178" y="0"/>
                  </a:lnTo>
                  <a:lnTo>
                    <a:pt x="175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Freeform 69">
              <a:extLst>
                <a:ext uri="{FF2B5EF4-FFF2-40B4-BE49-F238E27FC236}">
                  <a16:creationId xmlns:a16="http://schemas.microsoft.com/office/drawing/2014/main" id="{3D0B94D1-2FA4-1B1E-6071-05D4E319B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683" y="3759671"/>
              <a:ext cx="328096" cy="290844"/>
            </a:xfrm>
            <a:custGeom>
              <a:avLst/>
              <a:gdLst>
                <a:gd name="T0" fmla="*/ 12 w 225"/>
                <a:gd name="T1" fmla="*/ 144 h 215"/>
                <a:gd name="T2" fmla="*/ 10 w 225"/>
                <a:gd name="T3" fmla="*/ 144 h 215"/>
                <a:gd name="T4" fmla="*/ 5 w 225"/>
                <a:gd name="T5" fmla="*/ 147 h 215"/>
                <a:gd name="T6" fmla="*/ 0 w 225"/>
                <a:gd name="T7" fmla="*/ 151 h 215"/>
                <a:gd name="T8" fmla="*/ 0 w 225"/>
                <a:gd name="T9" fmla="*/ 156 h 215"/>
                <a:gd name="T10" fmla="*/ 22 w 225"/>
                <a:gd name="T11" fmla="*/ 151 h 215"/>
                <a:gd name="T12" fmla="*/ 33 w 225"/>
                <a:gd name="T13" fmla="*/ 156 h 215"/>
                <a:gd name="T14" fmla="*/ 59 w 225"/>
                <a:gd name="T15" fmla="*/ 158 h 215"/>
                <a:gd name="T16" fmla="*/ 67 w 225"/>
                <a:gd name="T17" fmla="*/ 154 h 215"/>
                <a:gd name="T18" fmla="*/ 67 w 225"/>
                <a:gd name="T19" fmla="*/ 161 h 215"/>
                <a:gd name="T20" fmla="*/ 67 w 225"/>
                <a:gd name="T21" fmla="*/ 177 h 215"/>
                <a:gd name="T22" fmla="*/ 81 w 225"/>
                <a:gd name="T23" fmla="*/ 166 h 215"/>
                <a:gd name="T24" fmla="*/ 85 w 225"/>
                <a:gd name="T25" fmla="*/ 168 h 215"/>
                <a:gd name="T26" fmla="*/ 100 w 225"/>
                <a:gd name="T27" fmla="*/ 173 h 215"/>
                <a:gd name="T28" fmla="*/ 102 w 225"/>
                <a:gd name="T29" fmla="*/ 180 h 215"/>
                <a:gd name="T30" fmla="*/ 112 w 225"/>
                <a:gd name="T31" fmla="*/ 185 h 215"/>
                <a:gd name="T32" fmla="*/ 119 w 225"/>
                <a:gd name="T33" fmla="*/ 187 h 215"/>
                <a:gd name="T34" fmla="*/ 123 w 225"/>
                <a:gd name="T35" fmla="*/ 192 h 215"/>
                <a:gd name="T36" fmla="*/ 123 w 225"/>
                <a:gd name="T37" fmla="*/ 196 h 215"/>
                <a:gd name="T38" fmla="*/ 128 w 225"/>
                <a:gd name="T39" fmla="*/ 196 h 215"/>
                <a:gd name="T40" fmla="*/ 130 w 225"/>
                <a:gd name="T41" fmla="*/ 199 h 215"/>
                <a:gd name="T42" fmla="*/ 135 w 225"/>
                <a:gd name="T43" fmla="*/ 201 h 215"/>
                <a:gd name="T44" fmla="*/ 142 w 225"/>
                <a:gd name="T45" fmla="*/ 213 h 215"/>
                <a:gd name="T46" fmla="*/ 157 w 225"/>
                <a:gd name="T47" fmla="*/ 208 h 215"/>
                <a:gd name="T48" fmla="*/ 157 w 225"/>
                <a:gd name="T49" fmla="*/ 166 h 215"/>
                <a:gd name="T50" fmla="*/ 164 w 225"/>
                <a:gd name="T51" fmla="*/ 151 h 215"/>
                <a:gd name="T52" fmla="*/ 171 w 225"/>
                <a:gd name="T53" fmla="*/ 158 h 215"/>
                <a:gd name="T54" fmla="*/ 192 w 225"/>
                <a:gd name="T55" fmla="*/ 158 h 215"/>
                <a:gd name="T56" fmla="*/ 192 w 225"/>
                <a:gd name="T57" fmla="*/ 135 h 215"/>
                <a:gd name="T58" fmla="*/ 201 w 225"/>
                <a:gd name="T59" fmla="*/ 140 h 215"/>
                <a:gd name="T60" fmla="*/ 201 w 225"/>
                <a:gd name="T61" fmla="*/ 142 h 215"/>
                <a:gd name="T62" fmla="*/ 204 w 225"/>
                <a:gd name="T63" fmla="*/ 144 h 215"/>
                <a:gd name="T64" fmla="*/ 211 w 225"/>
                <a:gd name="T65" fmla="*/ 147 h 215"/>
                <a:gd name="T66" fmla="*/ 213 w 225"/>
                <a:gd name="T67" fmla="*/ 135 h 215"/>
                <a:gd name="T68" fmla="*/ 213 w 225"/>
                <a:gd name="T69" fmla="*/ 87 h 215"/>
                <a:gd name="T70" fmla="*/ 216 w 225"/>
                <a:gd name="T71" fmla="*/ 78 h 215"/>
                <a:gd name="T72" fmla="*/ 218 w 225"/>
                <a:gd name="T73" fmla="*/ 71 h 215"/>
                <a:gd name="T74" fmla="*/ 213 w 225"/>
                <a:gd name="T75" fmla="*/ 59 h 215"/>
                <a:gd name="T76" fmla="*/ 213 w 225"/>
                <a:gd name="T77" fmla="*/ 50 h 215"/>
                <a:gd name="T78" fmla="*/ 206 w 225"/>
                <a:gd name="T79" fmla="*/ 35 h 215"/>
                <a:gd name="T80" fmla="*/ 220 w 225"/>
                <a:gd name="T81" fmla="*/ 28 h 215"/>
                <a:gd name="T82" fmla="*/ 223 w 225"/>
                <a:gd name="T83" fmla="*/ 14 h 215"/>
                <a:gd name="T84" fmla="*/ 225 w 225"/>
                <a:gd name="T85" fmla="*/ 12 h 215"/>
                <a:gd name="T86" fmla="*/ 225 w 225"/>
                <a:gd name="T87" fmla="*/ 5 h 215"/>
                <a:gd name="T88" fmla="*/ 180 w 225"/>
                <a:gd name="T89" fmla="*/ 0 h 215"/>
                <a:gd name="T90" fmla="*/ 149 w 225"/>
                <a:gd name="T91" fmla="*/ 26 h 215"/>
                <a:gd name="T92" fmla="*/ 128 w 225"/>
                <a:gd name="T93" fmla="*/ 43 h 215"/>
                <a:gd name="T94" fmla="*/ 112 w 225"/>
                <a:gd name="T95" fmla="*/ 57 h 215"/>
                <a:gd name="T96" fmla="*/ 97 w 225"/>
                <a:gd name="T97" fmla="*/ 69 h 215"/>
                <a:gd name="T98" fmla="*/ 83 w 225"/>
                <a:gd name="T99" fmla="*/ 78 h 215"/>
                <a:gd name="T100" fmla="*/ 69 w 225"/>
                <a:gd name="T101" fmla="*/ 90 h 215"/>
                <a:gd name="T102" fmla="*/ 64 w 225"/>
                <a:gd name="T103" fmla="*/ 90 h 215"/>
                <a:gd name="T104" fmla="*/ 62 w 225"/>
                <a:gd name="T105" fmla="*/ 95 h 215"/>
                <a:gd name="T106" fmla="*/ 52 w 225"/>
                <a:gd name="T107" fmla="*/ 118 h 215"/>
                <a:gd name="T108" fmla="*/ 45 w 225"/>
                <a:gd name="T109" fmla="*/ 118 h 215"/>
                <a:gd name="T110" fmla="*/ 31 w 225"/>
                <a:gd name="T111" fmla="*/ 121 h 215"/>
                <a:gd name="T112" fmla="*/ 10 w 225"/>
                <a:gd name="T113" fmla="*/ 137 h 215"/>
                <a:gd name="T114" fmla="*/ 10 w 225"/>
                <a:gd name="T115" fmla="*/ 14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5" h="215">
                  <a:moveTo>
                    <a:pt x="12" y="142"/>
                  </a:moveTo>
                  <a:lnTo>
                    <a:pt x="12" y="144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7" y="144"/>
                  </a:lnTo>
                  <a:lnTo>
                    <a:pt x="5" y="147"/>
                  </a:lnTo>
                  <a:lnTo>
                    <a:pt x="3" y="151"/>
                  </a:lnTo>
                  <a:lnTo>
                    <a:pt x="0" y="151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22" y="156"/>
                  </a:lnTo>
                  <a:lnTo>
                    <a:pt x="22" y="151"/>
                  </a:lnTo>
                  <a:lnTo>
                    <a:pt x="33" y="151"/>
                  </a:lnTo>
                  <a:lnTo>
                    <a:pt x="33" y="156"/>
                  </a:lnTo>
                  <a:lnTo>
                    <a:pt x="57" y="158"/>
                  </a:lnTo>
                  <a:lnTo>
                    <a:pt x="59" y="158"/>
                  </a:lnTo>
                  <a:lnTo>
                    <a:pt x="62" y="154"/>
                  </a:lnTo>
                  <a:lnTo>
                    <a:pt x="67" y="154"/>
                  </a:lnTo>
                  <a:lnTo>
                    <a:pt x="67" y="156"/>
                  </a:lnTo>
                  <a:lnTo>
                    <a:pt x="67" y="161"/>
                  </a:lnTo>
                  <a:lnTo>
                    <a:pt x="62" y="175"/>
                  </a:lnTo>
                  <a:lnTo>
                    <a:pt x="67" y="177"/>
                  </a:lnTo>
                  <a:lnTo>
                    <a:pt x="67" y="166"/>
                  </a:lnTo>
                  <a:lnTo>
                    <a:pt x="81" y="166"/>
                  </a:lnTo>
                  <a:lnTo>
                    <a:pt x="83" y="166"/>
                  </a:lnTo>
                  <a:lnTo>
                    <a:pt x="85" y="168"/>
                  </a:lnTo>
                  <a:lnTo>
                    <a:pt x="93" y="168"/>
                  </a:lnTo>
                  <a:lnTo>
                    <a:pt x="100" y="173"/>
                  </a:lnTo>
                  <a:lnTo>
                    <a:pt x="102" y="175"/>
                  </a:lnTo>
                  <a:lnTo>
                    <a:pt x="102" y="180"/>
                  </a:lnTo>
                  <a:lnTo>
                    <a:pt x="104" y="180"/>
                  </a:lnTo>
                  <a:lnTo>
                    <a:pt x="112" y="185"/>
                  </a:lnTo>
                  <a:lnTo>
                    <a:pt x="116" y="185"/>
                  </a:lnTo>
                  <a:lnTo>
                    <a:pt x="119" y="187"/>
                  </a:lnTo>
                  <a:lnTo>
                    <a:pt x="121" y="189"/>
                  </a:lnTo>
                  <a:lnTo>
                    <a:pt x="123" y="192"/>
                  </a:lnTo>
                  <a:lnTo>
                    <a:pt x="123" y="194"/>
                  </a:lnTo>
                  <a:lnTo>
                    <a:pt x="123" y="196"/>
                  </a:lnTo>
                  <a:lnTo>
                    <a:pt x="126" y="196"/>
                  </a:lnTo>
                  <a:lnTo>
                    <a:pt x="128" y="196"/>
                  </a:lnTo>
                  <a:lnTo>
                    <a:pt x="130" y="196"/>
                  </a:lnTo>
                  <a:lnTo>
                    <a:pt x="130" y="199"/>
                  </a:lnTo>
                  <a:lnTo>
                    <a:pt x="135" y="199"/>
                  </a:lnTo>
                  <a:lnTo>
                    <a:pt x="135" y="201"/>
                  </a:lnTo>
                  <a:lnTo>
                    <a:pt x="135" y="215"/>
                  </a:lnTo>
                  <a:lnTo>
                    <a:pt x="142" y="213"/>
                  </a:lnTo>
                  <a:lnTo>
                    <a:pt x="142" y="208"/>
                  </a:lnTo>
                  <a:lnTo>
                    <a:pt x="157" y="208"/>
                  </a:lnTo>
                  <a:lnTo>
                    <a:pt x="157" y="180"/>
                  </a:lnTo>
                  <a:lnTo>
                    <a:pt x="157" y="166"/>
                  </a:lnTo>
                  <a:lnTo>
                    <a:pt x="164" y="166"/>
                  </a:lnTo>
                  <a:lnTo>
                    <a:pt x="164" y="151"/>
                  </a:lnTo>
                  <a:lnTo>
                    <a:pt x="171" y="151"/>
                  </a:lnTo>
                  <a:lnTo>
                    <a:pt x="171" y="158"/>
                  </a:lnTo>
                  <a:lnTo>
                    <a:pt x="175" y="158"/>
                  </a:lnTo>
                  <a:lnTo>
                    <a:pt x="192" y="158"/>
                  </a:lnTo>
                  <a:lnTo>
                    <a:pt x="192" y="149"/>
                  </a:lnTo>
                  <a:lnTo>
                    <a:pt x="192" y="135"/>
                  </a:lnTo>
                  <a:lnTo>
                    <a:pt x="194" y="137"/>
                  </a:lnTo>
                  <a:lnTo>
                    <a:pt x="201" y="140"/>
                  </a:lnTo>
                  <a:lnTo>
                    <a:pt x="201" y="140"/>
                  </a:lnTo>
                  <a:lnTo>
                    <a:pt x="201" y="142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6" y="144"/>
                  </a:lnTo>
                  <a:lnTo>
                    <a:pt x="211" y="147"/>
                  </a:lnTo>
                  <a:lnTo>
                    <a:pt x="211" y="144"/>
                  </a:lnTo>
                  <a:lnTo>
                    <a:pt x="213" y="135"/>
                  </a:lnTo>
                  <a:lnTo>
                    <a:pt x="213" y="92"/>
                  </a:lnTo>
                  <a:lnTo>
                    <a:pt x="213" y="87"/>
                  </a:lnTo>
                  <a:lnTo>
                    <a:pt x="213" y="80"/>
                  </a:lnTo>
                  <a:lnTo>
                    <a:pt x="216" y="78"/>
                  </a:lnTo>
                  <a:lnTo>
                    <a:pt x="216" y="76"/>
                  </a:lnTo>
                  <a:lnTo>
                    <a:pt x="218" y="71"/>
                  </a:lnTo>
                  <a:lnTo>
                    <a:pt x="213" y="71"/>
                  </a:lnTo>
                  <a:lnTo>
                    <a:pt x="213" y="59"/>
                  </a:lnTo>
                  <a:lnTo>
                    <a:pt x="213" y="54"/>
                  </a:lnTo>
                  <a:lnTo>
                    <a:pt x="213" y="50"/>
                  </a:lnTo>
                  <a:lnTo>
                    <a:pt x="206" y="50"/>
                  </a:lnTo>
                  <a:lnTo>
                    <a:pt x="206" y="35"/>
                  </a:lnTo>
                  <a:lnTo>
                    <a:pt x="220" y="35"/>
                  </a:lnTo>
                  <a:lnTo>
                    <a:pt x="220" y="28"/>
                  </a:lnTo>
                  <a:lnTo>
                    <a:pt x="220" y="17"/>
                  </a:lnTo>
                  <a:lnTo>
                    <a:pt x="223" y="14"/>
                  </a:lnTo>
                  <a:lnTo>
                    <a:pt x="225" y="12"/>
                  </a:lnTo>
                  <a:lnTo>
                    <a:pt x="225" y="12"/>
                  </a:lnTo>
                  <a:lnTo>
                    <a:pt x="225" y="7"/>
                  </a:lnTo>
                  <a:lnTo>
                    <a:pt x="225" y="5"/>
                  </a:lnTo>
                  <a:lnTo>
                    <a:pt x="225" y="2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49" y="26"/>
                  </a:lnTo>
                  <a:lnTo>
                    <a:pt x="142" y="31"/>
                  </a:lnTo>
                  <a:lnTo>
                    <a:pt x="128" y="43"/>
                  </a:lnTo>
                  <a:lnTo>
                    <a:pt x="112" y="57"/>
                  </a:lnTo>
                  <a:lnTo>
                    <a:pt x="112" y="57"/>
                  </a:lnTo>
                  <a:lnTo>
                    <a:pt x="104" y="61"/>
                  </a:lnTo>
                  <a:lnTo>
                    <a:pt x="97" y="69"/>
                  </a:lnTo>
                  <a:lnTo>
                    <a:pt x="83" y="78"/>
                  </a:lnTo>
                  <a:lnTo>
                    <a:pt x="83" y="78"/>
                  </a:lnTo>
                  <a:lnTo>
                    <a:pt x="78" y="83"/>
                  </a:lnTo>
                  <a:lnTo>
                    <a:pt x="69" y="90"/>
                  </a:lnTo>
                  <a:lnTo>
                    <a:pt x="69" y="90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2" y="95"/>
                  </a:lnTo>
                  <a:lnTo>
                    <a:pt x="52" y="104"/>
                  </a:lnTo>
                  <a:lnTo>
                    <a:pt x="52" y="118"/>
                  </a:lnTo>
                  <a:lnTo>
                    <a:pt x="45" y="118"/>
                  </a:lnTo>
                  <a:lnTo>
                    <a:pt x="45" y="118"/>
                  </a:lnTo>
                  <a:lnTo>
                    <a:pt x="45" y="109"/>
                  </a:lnTo>
                  <a:lnTo>
                    <a:pt x="31" y="121"/>
                  </a:lnTo>
                  <a:lnTo>
                    <a:pt x="17" y="132"/>
                  </a:lnTo>
                  <a:lnTo>
                    <a:pt x="10" y="137"/>
                  </a:lnTo>
                  <a:lnTo>
                    <a:pt x="10" y="137"/>
                  </a:lnTo>
                  <a:lnTo>
                    <a:pt x="10" y="140"/>
                  </a:lnTo>
                  <a:lnTo>
                    <a:pt x="12" y="14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Freeform 70">
              <a:extLst>
                <a:ext uri="{FF2B5EF4-FFF2-40B4-BE49-F238E27FC236}">
                  <a16:creationId xmlns:a16="http://schemas.microsoft.com/office/drawing/2014/main" id="{A338A742-7678-CA34-9F74-5D73712FC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359" y="3967996"/>
              <a:ext cx="379133" cy="248908"/>
            </a:xfrm>
            <a:custGeom>
              <a:avLst/>
              <a:gdLst>
                <a:gd name="T0" fmla="*/ 78 w 260"/>
                <a:gd name="T1" fmla="*/ 14 h 184"/>
                <a:gd name="T2" fmla="*/ 76 w 260"/>
                <a:gd name="T3" fmla="*/ 21 h 184"/>
                <a:gd name="T4" fmla="*/ 73 w 260"/>
                <a:gd name="T5" fmla="*/ 33 h 184"/>
                <a:gd name="T6" fmla="*/ 61 w 260"/>
                <a:gd name="T7" fmla="*/ 42 h 184"/>
                <a:gd name="T8" fmla="*/ 52 w 260"/>
                <a:gd name="T9" fmla="*/ 42 h 184"/>
                <a:gd name="T10" fmla="*/ 40 w 260"/>
                <a:gd name="T11" fmla="*/ 49 h 184"/>
                <a:gd name="T12" fmla="*/ 42 w 260"/>
                <a:gd name="T13" fmla="*/ 57 h 184"/>
                <a:gd name="T14" fmla="*/ 33 w 260"/>
                <a:gd name="T15" fmla="*/ 68 h 184"/>
                <a:gd name="T16" fmla="*/ 35 w 260"/>
                <a:gd name="T17" fmla="*/ 87 h 184"/>
                <a:gd name="T18" fmla="*/ 31 w 260"/>
                <a:gd name="T19" fmla="*/ 99 h 184"/>
                <a:gd name="T20" fmla="*/ 23 w 260"/>
                <a:gd name="T21" fmla="*/ 99 h 184"/>
                <a:gd name="T22" fmla="*/ 23 w 260"/>
                <a:gd name="T23" fmla="*/ 104 h 184"/>
                <a:gd name="T24" fmla="*/ 21 w 260"/>
                <a:gd name="T25" fmla="*/ 113 h 184"/>
                <a:gd name="T26" fmla="*/ 19 w 260"/>
                <a:gd name="T27" fmla="*/ 120 h 184"/>
                <a:gd name="T28" fmla="*/ 19 w 260"/>
                <a:gd name="T29" fmla="*/ 125 h 184"/>
                <a:gd name="T30" fmla="*/ 14 w 260"/>
                <a:gd name="T31" fmla="*/ 125 h 184"/>
                <a:gd name="T32" fmla="*/ 14 w 260"/>
                <a:gd name="T33" fmla="*/ 130 h 184"/>
                <a:gd name="T34" fmla="*/ 9 w 260"/>
                <a:gd name="T35" fmla="*/ 144 h 184"/>
                <a:gd name="T36" fmla="*/ 4 w 260"/>
                <a:gd name="T37" fmla="*/ 144 h 184"/>
                <a:gd name="T38" fmla="*/ 2 w 260"/>
                <a:gd name="T39" fmla="*/ 151 h 184"/>
                <a:gd name="T40" fmla="*/ 9 w 260"/>
                <a:gd name="T41" fmla="*/ 161 h 184"/>
                <a:gd name="T42" fmla="*/ 14 w 260"/>
                <a:gd name="T43" fmla="*/ 170 h 184"/>
                <a:gd name="T44" fmla="*/ 19 w 260"/>
                <a:gd name="T45" fmla="*/ 170 h 184"/>
                <a:gd name="T46" fmla="*/ 23 w 260"/>
                <a:gd name="T47" fmla="*/ 172 h 184"/>
                <a:gd name="T48" fmla="*/ 33 w 260"/>
                <a:gd name="T49" fmla="*/ 180 h 184"/>
                <a:gd name="T50" fmla="*/ 52 w 260"/>
                <a:gd name="T51" fmla="*/ 182 h 184"/>
                <a:gd name="T52" fmla="*/ 59 w 260"/>
                <a:gd name="T53" fmla="*/ 182 h 184"/>
                <a:gd name="T54" fmla="*/ 59 w 260"/>
                <a:gd name="T55" fmla="*/ 177 h 184"/>
                <a:gd name="T56" fmla="*/ 66 w 260"/>
                <a:gd name="T57" fmla="*/ 180 h 184"/>
                <a:gd name="T58" fmla="*/ 68 w 260"/>
                <a:gd name="T59" fmla="*/ 177 h 184"/>
                <a:gd name="T60" fmla="*/ 71 w 260"/>
                <a:gd name="T61" fmla="*/ 168 h 184"/>
                <a:gd name="T62" fmla="*/ 125 w 260"/>
                <a:gd name="T63" fmla="*/ 156 h 184"/>
                <a:gd name="T64" fmla="*/ 147 w 260"/>
                <a:gd name="T65" fmla="*/ 151 h 184"/>
                <a:gd name="T66" fmla="*/ 175 w 260"/>
                <a:gd name="T67" fmla="*/ 146 h 184"/>
                <a:gd name="T68" fmla="*/ 241 w 260"/>
                <a:gd name="T69" fmla="*/ 132 h 184"/>
                <a:gd name="T70" fmla="*/ 241 w 260"/>
                <a:gd name="T71" fmla="*/ 128 h 184"/>
                <a:gd name="T72" fmla="*/ 246 w 260"/>
                <a:gd name="T73" fmla="*/ 111 h 184"/>
                <a:gd name="T74" fmla="*/ 253 w 260"/>
                <a:gd name="T75" fmla="*/ 97 h 184"/>
                <a:gd name="T76" fmla="*/ 258 w 260"/>
                <a:gd name="T77" fmla="*/ 68 h 184"/>
                <a:gd name="T78" fmla="*/ 255 w 260"/>
                <a:gd name="T79" fmla="*/ 57 h 184"/>
                <a:gd name="T80" fmla="*/ 251 w 260"/>
                <a:gd name="T81" fmla="*/ 49 h 184"/>
                <a:gd name="T82" fmla="*/ 232 w 260"/>
                <a:gd name="T83" fmla="*/ 42 h 184"/>
                <a:gd name="T84" fmla="*/ 220 w 260"/>
                <a:gd name="T85" fmla="*/ 35 h 184"/>
                <a:gd name="T86" fmla="*/ 208 w 260"/>
                <a:gd name="T87" fmla="*/ 31 h 184"/>
                <a:gd name="T88" fmla="*/ 203 w 260"/>
                <a:gd name="T89" fmla="*/ 26 h 184"/>
                <a:gd name="T90" fmla="*/ 196 w 260"/>
                <a:gd name="T91" fmla="*/ 19 h 184"/>
                <a:gd name="T92" fmla="*/ 184 w 260"/>
                <a:gd name="T93" fmla="*/ 16 h 184"/>
                <a:gd name="T94" fmla="*/ 182 w 260"/>
                <a:gd name="T95" fmla="*/ 12 h 184"/>
                <a:gd name="T96" fmla="*/ 173 w 260"/>
                <a:gd name="T97" fmla="*/ 12 h 184"/>
                <a:gd name="T98" fmla="*/ 149 w 260"/>
                <a:gd name="T99" fmla="*/ 12 h 184"/>
                <a:gd name="T100" fmla="*/ 135 w 260"/>
                <a:gd name="T101" fmla="*/ 7 h 184"/>
                <a:gd name="T102" fmla="*/ 106 w 260"/>
                <a:gd name="T103" fmla="*/ 4 h 184"/>
                <a:gd name="T104" fmla="*/ 83 w 260"/>
                <a:gd name="T105" fmla="*/ 2 h 184"/>
                <a:gd name="T106" fmla="*/ 66 w 260"/>
                <a:gd name="T10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0" h="184">
                  <a:moveTo>
                    <a:pt x="66" y="4"/>
                  </a:moveTo>
                  <a:lnTo>
                    <a:pt x="68" y="7"/>
                  </a:lnTo>
                  <a:lnTo>
                    <a:pt x="71" y="9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3" y="16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3" y="33"/>
                  </a:lnTo>
                  <a:lnTo>
                    <a:pt x="73" y="33"/>
                  </a:lnTo>
                  <a:lnTo>
                    <a:pt x="73" y="35"/>
                  </a:lnTo>
                  <a:lnTo>
                    <a:pt x="71" y="38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59" y="42"/>
                  </a:lnTo>
                  <a:lnTo>
                    <a:pt x="54" y="40"/>
                  </a:lnTo>
                  <a:lnTo>
                    <a:pt x="52" y="42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42" y="47"/>
                  </a:lnTo>
                  <a:lnTo>
                    <a:pt x="40" y="49"/>
                  </a:lnTo>
                  <a:lnTo>
                    <a:pt x="38" y="47"/>
                  </a:lnTo>
                  <a:lnTo>
                    <a:pt x="38" y="49"/>
                  </a:lnTo>
                  <a:lnTo>
                    <a:pt x="38" y="52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35" y="66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35" y="75"/>
                  </a:lnTo>
                  <a:lnTo>
                    <a:pt x="35" y="80"/>
                  </a:lnTo>
                  <a:lnTo>
                    <a:pt x="38" y="87"/>
                  </a:lnTo>
                  <a:lnTo>
                    <a:pt x="35" y="87"/>
                  </a:lnTo>
                  <a:lnTo>
                    <a:pt x="33" y="94"/>
                  </a:lnTo>
                  <a:lnTo>
                    <a:pt x="31" y="97"/>
                  </a:lnTo>
                  <a:lnTo>
                    <a:pt x="31" y="97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28" y="101"/>
                  </a:lnTo>
                  <a:lnTo>
                    <a:pt x="26" y="101"/>
                  </a:lnTo>
                  <a:lnTo>
                    <a:pt x="23" y="99"/>
                  </a:lnTo>
                  <a:lnTo>
                    <a:pt x="23" y="99"/>
                  </a:lnTo>
                  <a:lnTo>
                    <a:pt x="23" y="101"/>
                  </a:lnTo>
                  <a:lnTo>
                    <a:pt x="23" y="101"/>
                  </a:lnTo>
                  <a:lnTo>
                    <a:pt x="23" y="104"/>
                  </a:lnTo>
                  <a:lnTo>
                    <a:pt x="23" y="106"/>
                  </a:lnTo>
                  <a:lnTo>
                    <a:pt x="23" y="109"/>
                  </a:lnTo>
                  <a:lnTo>
                    <a:pt x="21" y="113"/>
                  </a:lnTo>
                  <a:lnTo>
                    <a:pt x="21" y="113"/>
                  </a:lnTo>
                  <a:lnTo>
                    <a:pt x="21" y="116"/>
                  </a:lnTo>
                  <a:lnTo>
                    <a:pt x="23" y="116"/>
                  </a:lnTo>
                  <a:lnTo>
                    <a:pt x="21" y="118"/>
                  </a:lnTo>
                  <a:lnTo>
                    <a:pt x="19" y="120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9" y="125"/>
                  </a:lnTo>
                  <a:lnTo>
                    <a:pt x="16" y="125"/>
                  </a:lnTo>
                  <a:lnTo>
                    <a:pt x="16" y="125"/>
                  </a:lnTo>
                  <a:lnTo>
                    <a:pt x="16" y="125"/>
                  </a:lnTo>
                  <a:lnTo>
                    <a:pt x="14" y="125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9" y="144"/>
                  </a:lnTo>
                  <a:lnTo>
                    <a:pt x="9" y="146"/>
                  </a:lnTo>
                  <a:lnTo>
                    <a:pt x="7" y="146"/>
                  </a:lnTo>
                  <a:lnTo>
                    <a:pt x="4" y="146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2" y="144"/>
                  </a:lnTo>
                  <a:lnTo>
                    <a:pt x="2" y="146"/>
                  </a:lnTo>
                  <a:lnTo>
                    <a:pt x="2" y="15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7" y="156"/>
                  </a:lnTo>
                  <a:lnTo>
                    <a:pt x="9" y="161"/>
                  </a:lnTo>
                  <a:lnTo>
                    <a:pt x="14" y="165"/>
                  </a:lnTo>
                  <a:lnTo>
                    <a:pt x="14" y="168"/>
                  </a:lnTo>
                  <a:lnTo>
                    <a:pt x="14" y="168"/>
                  </a:lnTo>
                  <a:lnTo>
                    <a:pt x="14" y="170"/>
                  </a:lnTo>
                  <a:lnTo>
                    <a:pt x="16" y="170"/>
                  </a:lnTo>
                  <a:lnTo>
                    <a:pt x="16" y="170"/>
                  </a:lnTo>
                  <a:lnTo>
                    <a:pt x="19" y="170"/>
                  </a:lnTo>
                  <a:lnTo>
                    <a:pt x="19" y="170"/>
                  </a:lnTo>
                  <a:lnTo>
                    <a:pt x="19" y="170"/>
                  </a:lnTo>
                  <a:lnTo>
                    <a:pt x="21" y="172"/>
                  </a:lnTo>
                  <a:lnTo>
                    <a:pt x="21" y="172"/>
                  </a:lnTo>
                  <a:lnTo>
                    <a:pt x="23" y="172"/>
                  </a:lnTo>
                  <a:lnTo>
                    <a:pt x="26" y="172"/>
                  </a:lnTo>
                  <a:lnTo>
                    <a:pt x="31" y="175"/>
                  </a:lnTo>
                  <a:lnTo>
                    <a:pt x="31" y="177"/>
                  </a:lnTo>
                  <a:lnTo>
                    <a:pt x="33" y="180"/>
                  </a:lnTo>
                  <a:lnTo>
                    <a:pt x="38" y="182"/>
                  </a:lnTo>
                  <a:lnTo>
                    <a:pt x="40" y="182"/>
                  </a:lnTo>
                  <a:lnTo>
                    <a:pt x="42" y="182"/>
                  </a:lnTo>
                  <a:lnTo>
                    <a:pt x="52" y="182"/>
                  </a:lnTo>
                  <a:lnTo>
                    <a:pt x="52" y="182"/>
                  </a:lnTo>
                  <a:lnTo>
                    <a:pt x="52" y="182"/>
                  </a:lnTo>
                  <a:lnTo>
                    <a:pt x="54" y="184"/>
                  </a:lnTo>
                  <a:lnTo>
                    <a:pt x="59" y="182"/>
                  </a:lnTo>
                  <a:lnTo>
                    <a:pt x="61" y="182"/>
                  </a:lnTo>
                  <a:lnTo>
                    <a:pt x="61" y="180"/>
                  </a:lnTo>
                  <a:lnTo>
                    <a:pt x="61" y="177"/>
                  </a:lnTo>
                  <a:lnTo>
                    <a:pt x="59" y="177"/>
                  </a:lnTo>
                  <a:lnTo>
                    <a:pt x="57" y="175"/>
                  </a:lnTo>
                  <a:lnTo>
                    <a:pt x="57" y="175"/>
                  </a:lnTo>
                  <a:lnTo>
                    <a:pt x="66" y="180"/>
                  </a:lnTo>
                  <a:lnTo>
                    <a:pt x="66" y="180"/>
                  </a:lnTo>
                  <a:lnTo>
                    <a:pt x="66" y="180"/>
                  </a:lnTo>
                  <a:lnTo>
                    <a:pt x="66" y="177"/>
                  </a:lnTo>
                  <a:lnTo>
                    <a:pt x="66" y="177"/>
                  </a:lnTo>
                  <a:lnTo>
                    <a:pt x="68" y="177"/>
                  </a:lnTo>
                  <a:lnTo>
                    <a:pt x="68" y="175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71" y="168"/>
                  </a:lnTo>
                  <a:lnTo>
                    <a:pt x="90" y="165"/>
                  </a:lnTo>
                  <a:lnTo>
                    <a:pt x="116" y="158"/>
                  </a:lnTo>
                  <a:lnTo>
                    <a:pt x="123" y="158"/>
                  </a:lnTo>
                  <a:lnTo>
                    <a:pt x="125" y="156"/>
                  </a:lnTo>
                  <a:lnTo>
                    <a:pt x="128" y="156"/>
                  </a:lnTo>
                  <a:lnTo>
                    <a:pt x="144" y="151"/>
                  </a:lnTo>
                  <a:lnTo>
                    <a:pt x="144" y="151"/>
                  </a:lnTo>
                  <a:lnTo>
                    <a:pt x="147" y="151"/>
                  </a:lnTo>
                  <a:lnTo>
                    <a:pt x="154" y="151"/>
                  </a:lnTo>
                  <a:lnTo>
                    <a:pt x="156" y="151"/>
                  </a:lnTo>
                  <a:lnTo>
                    <a:pt x="166" y="149"/>
                  </a:lnTo>
                  <a:lnTo>
                    <a:pt x="175" y="146"/>
                  </a:lnTo>
                  <a:lnTo>
                    <a:pt x="184" y="144"/>
                  </a:lnTo>
                  <a:lnTo>
                    <a:pt x="227" y="135"/>
                  </a:lnTo>
                  <a:lnTo>
                    <a:pt x="237" y="132"/>
                  </a:lnTo>
                  <a:lnTo>
                    <a:pt x="241" y="132"/>
                  </a:lnTo>
                  <a:lnTo>
                    <a:pt x="244" y="132"/>
                  </a:lnTo>
                  <a:lnTo>
                    <a:pt x="241" y="132"/>
                  </a:lnTo>
                  <a:lnTo>
                    <a:pt x="241" y="130"/>
                  </a:lnTo>
                  <a:lnTo>
                    <a:pt x="241" y="128"/>
                  </a:lnTo>
                  <a:lnTo>
                    <a:pt x="241" y="123"/>
                  </a:lnTo>
                  <a:lnTo>
                    <a:pt x="241" y="118"/>
                  </a:lnTo>
                  <a:lnTo>
                    <a:pt x="244" y="116"/>
                  </a:lnTo>
                  <a:lnTo>
                    <a:pt x="246" y="111"/>
                  </a:lnTo>
                  <a:lnTo>
                    <a:pt x="246" y="109"/>
                  </a:lnTo>
                  <a:lnTo>
                    <a:pt x="251" y="104"/>
                  </a:lnTo>
                  <a:lnTo>
                    <a:pt x="253" y="99"/>
                  </a:lnTo>
                  <a:lnTo>
                    <a:pt x="253" y="97"/>
                  </a:lnTo>
                  <a:lnTo>
                    <a:pt x="253" y="92"/>
                  </a:lnTo>
                  <a:lnTo>
                    <a:pt x="253" y="83"/>
                  </a:lnTo>
                  <a:lnTo>
                    <a:pt x="255" y="75"/>
                  </a:lnTo>
                  <a:lnTo>
                    <a:pt x="258" y="68"/>
                  </a:lnTo>
                  <a:lnTo>
                    <a:pt x="260" y="59"/>
                  </a:lnTo>
                  <a:lnTo>
                    <a:pt x="260" y="59"/>
                  </a:lnTo>
                  <a:lnTo>
                    <a:pt x="258" y="59"/>
                  </a:lnTo>
                  <a:lnTo>
                    <a:pt x="255" y="57"/>
                  </a:lnTo>
                  <a:lnTo>
                    <a:pt x="253" y="54"/>
                  </a:lnTo>
                  <a:lnTo>
                    <a:pt x="253" y="52"/>
                  </a:lnTo>
                  <a:lnTo>
                    <a:pt x="253" y="52"/>
                  </a:lnTo>
                  <a:lnTo>
                    <a:pt x="251" y="49"/>
                  </a:lnTo>
                  <a:lnTo>
                    <a:pt x="244" y="47"/>
                  </a:lnTo>
                  <a:lnTo>
                    <a:pt x="237" y="45"/>
                  </a:lnTo>
                  <a:lnTo>
                    <a:pt x="234" y="45"/>
                  </a:lnTo>
                  <a:lnTo>
                    <a:pt x="232" y="42"/>
                  </a:lnTo>
                  <a:lnTo>
                    <a:pt x="232" y="40"/>
                  </a:lnTo>
                  <a:lnTo>
                    <a:pt x="227" y="38"/>
                  </a:lnTo>
                  <a:lnTo>
                    <a:pt x="225" y="35"/>
                  </a:lnTo>
                  <a:lnTo>
                    <a:pt x="220" y="35"/>
                  </a:lnTo>
                  <a:lnTo>
                    <a:pt x="215" y="33"/>
                  </a:lnTo>
                  <a:lnTo>
                    <a:pt x="215" y="33"/>
                  </a:lnTo>
                  <a:lnTo>
                    <a:pt x="213" y="31"/>
                  </a:lnTo>
                  <a:lnTo>
                    <a:pt x="208" y="31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03" y="26"/>
                  </a:lnTo>
                  <a:lnTo>
                    <a:pt x="196" y="21"/>
                  </a:lnTo>
                  <a:lnTo>
                    <a:pt x="194" y="19"/>
                  </a:lnTo>
                  <a:lnTo>
                    <a:pt x="196" y="19"/>
                  </a:lnTo>
                  <a:lnTo>
                    <a:pt x="196" y="19"/>
                  </a:lnTo>
                  <a:lnTo>
                    <a:pt x="189" y="16"/>
                  </a:lnTo>
                  <a:lnTo>
                    <a:pt x="187" y="16"/>
                  </a:lnTo>
                  <a:lnTo>
                    <a:pt x="187" y="16"/>
                  </a:lnTo>
                  <a:lnTo>
                    <a:pt x="184" y="16"/>
                  </a:lnTo>
                  <a:lnTo>
                    <a:pt x="184" y="16"/>
                  </a:lnTo>
                  <a:lnTo>
                    <a:pt x="184" y="14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82" y="12"/>
                  </a:lnTo>
                  <a:lnTo>
                    <a:pt x="180" y="12"/>
                  </a:lnTo>
                  <a:lnTo>
                    <a:pt x="177" y="12"/>
                  </a:lnTo>
                  <a:lnTo>
                    <a:pt x="173" y="12"/>
                  </a:lnTo>
                  <a:lnTo>
                    <a:pt x="166" y="9"/>
                  </a:lnTo>
                  <a:lnTo>
                    <a:pt x="158" y="12"/>
                  </a:lnTo>
                  <a:lnTo>
                    <a:pt x="154" y="12"/>
                  </a:lnTo>
                  <a:lnTo>
                    <a:pt x="149" y="12"/>
                  </a:lnTo>
                  <a:lnTo>
                    <a:pt x="144" y="12"/>
                  </a:lnTo>
                  <a:lnTo>
                    <a:pt x="142" y="9"/>
                  </a:lnTo>
                  <a:lnTo>
                    <a:pt x="139" y="9"/>
                  </a:lnTo>
                  <a:lnTo>
                    <a:pt x="135" y="7"/>
                  </a:lnTo>
                  <a:lnTo>
                    <a:pt x="132" y="4"/>
                  </a:lnTo>
                  <a:lnTo>
                    <a:pt x="123" y="4"/>
                  </a:lnTo>
                  <a:lnTo>
                    <a:pt x="116" y="4"/>
                  </a:lnTo>
                  <a:lnTo>
                    <a:pt x="106" y="4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87" y="4"/>
                  </a:lnTo>
                  <a:lnTo>
                    <a:pt x="83" y="2"/>
                  </a:lnTo>
                  <a:lnTo>
                    <a:pt x="78" y="2"/>
                  </a:lnTo>
                  <a:lnTo>
                    <a:pt x="71" y="0"/>
                  </a:lnTo>
                  <a:lnTo>
                    <a:pt x="64" y="4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Freeform 71">
              <a:extLst>
                <a:ext uri="{FF2B5EF4-FFF2-40B4-BE49-F238E27FC236}">
                  <a16:creationId xmlns:a16="http://schemas.microsoft.com/office/drawing/2014/main" id="{F54093A6-1E39-F14F-DFA1-51D546DA3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383" y="2578712"/>
              <a:ext cx="345595" cy="335484"/>
            </a:xfrm>
            <a:custGeom>
              <a:avLst/>
              <a:gdLst>
                <a:gd name="T0" fmla="*/ 28 w 237"/>
                <a:gd name="T1" fmla="*/ 45 h 248"/>
                <a:gd name="T2" fmla="*/ 38 w 237"/>
                <a:gd name="T3" fmla="*/ 50 h 248"/>
                <a:gd name="T4" fmla="*/ 45 w 237"/>
                <a:gd name="T5" fmla="*/ 61 h 248"/>
                <a:gd name="T6" fmla="*/ 28 w 237"/>
                <a:gd name="T7" fmla="*/ 92 h 248"/>
                <a:gd name="T8" fmla="*/ 12 w 237"/>
                <a:gd name="T9" fmla="*/ 90 h 248"/>
                <a:gd name="T10" fmla="*/ 17 w 237"/>
                <a:gd name="T11" fmla="*/ 109 h 248"/>
                <a:gd name="T12" fmla="*/ 9 w 237"/>
                <a:gd name="T13" fmla="*/ 118 h 248"/>
                <a:gd name="T14" fmla="*/ 14 w 237"/>
                <a:gd name="T15" fmla="*/ 161 h 248"/>
                <a:gd name="T16" fmla="*/ 19 w 237"/>
                <a:gd name="T17" fmla="*/ 180 h 248"/>
                <a:gd name="T18" fmla="*/ 5 w 237"/>
                <a:gd name="T19" fmla="*/ 220 h 248"/>
                <a:gd name="T20" fmla="*/ 12 w 237"/>
                <a:gd name="T21" fmla="*/ 229 h 248"/>
                <a:gd name="T22" fmla="*/ 24 w 237"/>
                <a:gd name="T23" fmla="*/ 241 h 248"/>
                <a:gd name="T24" fmla="*/ 38 w 237"/>
                <a:gd name="T25" fmla="*/ 239 h 248"/>
                <a:gd name="T26" fmla="*/ 45 w 237"/>
                <a:gd name="T27" fmla="*/ 237 h 248"/>
                <a:gd name="T28" fmla="*/ 76 w 237"/>
                <a:gd name="T29" fmla="*/ 246 h 248"/>
                <a:gd name="T30" fmla="*/ 88 w 237"/>
                <a:gd name="T31" fmla="*/ 248 h 248"/>
                <a:gd name="T32" fmla="*/ 99 w 237"/>
                <a:gd name="T33" fmla="*/ 241 h 248"/>
                <a:gd name="T34" fmla="*/ 109 w 237"/>
                <a:gd name="T35" fmla="*/ 246 h 248"/>
                <a:gd name="T36" fmla="*/ 114 w 237"/>
                <a:gd name="T37" fmla="*/ 241 h 248"/>
                <a:gd name="T38" fmla="*/ 104 w 237"/>
                <a:gd name="T39" fmla="*/ 225 h 248"/>
                <a:gd name="T40" fmla="*/ 111 w 237"/>
                <a:gd name="T41" fmla="*/ 220 h 248"/>
                <a:gd name="T42" fmla="*/ 125 w 237"/>
                <a:gd name="T43" fmla="*/ 203 h 248"/>
                <a:gd name="T44" fmla="*/ 135 w 237"/>
                <a:gd name="T45" fmla="*/ 192 h 248"/>
                <a:gd name="T46" fmla="*/ 135 w 237"/>
                <a:gd name="T47" fmla="*/ 182 h 248"/>
                <a:gd name="T48" fmla="*/ 161 w 237"/>
                <a:gd name="T49" fmla="*/ 187 h 248"/>
                <a:gd name="T50" fmla="*/ 170 w 237"/>
                <a:gd name="T51" fmla="*/ 184 h 248"/>
                <a:gd name="T52" fmla="*/ 180 w 237"/>
                <a:gd name="T53" fmla="*/ 184 h 248"/>
                <a:gd name="T54" fmla="*/ 187 w 237"/>
                <a:gd name="T55" fmla="*/ 187 h 248"/>
                <a:gd name="T56" fmla="*/ 192 w 237"/>
                <a:gd name="T57" fmla="*/ 180 h 248"/>
                <a:gd name="T58" fmla="*/ 196 w 237"/>
                <a:gd name="T59" fmla="*/ 170 h 248"/>
                <a:gd name="T60" fmla="*/ 204 w 237"/>
                <a:gd name="T61" fmla="*/ 163 h 248"/>
                <a:gd name="T62" fmla="*/ 208 w 237"/>
                <a:gd name="T63" fmla="*/ 154 h 248"/>
                <a:gd name="T64" fmla="*/ 206 w 237"/>
                <a:gd name="T65" fmla="*/ 144 h 248"/>
                <a:gd name="T66" fmla="*/ 213 w 237"/>
                <a:gd name="T67" fmla="*/ 142 h 248"/>
                <a:gd name="T68" fmla="*/ 218 w 237"/>
                <a:gd name="T69" fmla="*/ 130 h 248"/>
                <a:gd name="T70" fmla="*/ 220 w 237"/>
                <a:gd name="T71" fmla="*/ 123 h 248"/>
                <a:gd name="T72" fmla="*/ 223 w 237"/>
                <a:gd name="T73" fmla="*/ 118 h 248"/>
                <a:gd name="T74" fmla="*/ 230 w 237"/>
                <a:gd name="T75" fmla="*/ 118 h 248"/>
                <a:gd name="T76" fmla="*/ 232 w 237"/>
                <a:gd name="T77" fmla="*/ 109 h 248"/>
                <a:gd name="T78" fmla="*/ 230 w 237"/>
                <a:gd name="T79" fmla="*/ 99 h 248"/>
                <a:gd name="T80" fmla="*/ 215 w 237"/>
                <a:gd name="T81" fmla="*/ 97 h 248"/>
                <a:gd name="T82" fmla="*/ 211 w 237"/>
                <a:gd name="T83" fmla="*/ 104 h 248"/>
                <a:gd name="T84" fmla="*/ 211 w 237"/>
                <a:gd name="T85" fmla="*/ 99 h 248"/>
                <a:gd name="T86" fmla="*/ 204 w 237"/>
                <a:gd name="T87" fmla="*/ 99 h 248"/>
                <a:gd name="T88" fmla="*/ 192 w 237"/>
                <a:gd name="T89" fmla="*/ 102 h 248"/>
                <a:gd name="T90" fmla="*/ 189 w 237"/>
                <a:gd name="T91" fmla="*/ 99 h 248"/>
                <a:gd name="T92" fmla="*/ 185 w 237"/>
                <a:gd name="T93" fmla="*/ 95 h 248"/>
                <a:gd name="T94" fmla="*/ 182 w 237"/>
                <a:gd name="T95" fmla="*/ 97 h 248"/>
                <a:gd name="T96" fmla="*/ 166 w 237"/>
                <a:gd name="T97" fmla="*/ 85 h 248"/>
                <a:gd name="T98" fmla="*/ 144 w 237"/>
                <a:gd name="T99" fmla="*/ 66 h 248"/>
                <a:gd name="T100" fmla="*/ 137 w 237"/>
                <a:gd name="T101" fmla="*/ 66 h 248"/>
                <a:gd name="T102" fmla="*/ 133 w 237"/>
                <a:gd name="T103" fmla="*/ 71 h 248"/>
                <a:gd name="T104" fmla="*/ 123 w 237"/>
                <a:gd name="T105" fmla="*/ 71 h 248"/>
                <a:gd name="T106" fmla="*/ 116 w 237"/>
                <a:gd name="T107" fmla="*/ 78 h 248"/>
                <a:gd name="T108" fmla="*/ 97 w 237"/>
                <a:gd name="T109" fmla="*/ 80 h 248"/>
                <a:gd name="T110" fmla="*/ 99 w 237"/>
                <a:gd name="T111" fmla="*/ 92 h 248"/>
                <a:gd name="T112" fmla="*/ 97 w 237"/>
                <a:gd name="T113" fmla="*/ 95 h 248"/>
                <a:gd name="T114" fmla="*/ 88 w 237"/>
                <a:gd name="T115" fmla="*/ 83 h 248"/>
                <a:gd name="T116" fmla="*/ 28 w 237"/>
                <a:gd name="T117" fmla="*/ 16 h 248"/>
                <a:gd name="T118" fmla="*/ 24 w 237"/>
                <a:gd name="T119" fmla="*/ 19 h 248"/>
                <a:gd name="T120" fmla="*/ 17 w 237"/>
                <a:gd name="T121" fmla="*/ 26 h 248"/>
                <a:gd name="T122" fmla="*/ 14 w 237"/>
                <a:gd name="T123" fmla="*/ 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" h="248">
                  <a:moveTo>
                    <a:pt x="24" y="40"/>
                  </a:moveTo>
                  <a:lnTo>
                    <a:pt x="26" y="45"/>
                  </a:lnTo>
                  <a:lnTo>
                    <a:pt x="28" y="45"/>
                  </a:lnTo>
                  <a:lnTo>
                    <a:pt x="33" y="47"/>
                  </a:lnTo>
                  <a:lnTo>
                    <a:pt x="35" y="47"/>
                  </a:lnTo>
                  <a:lnTo>
                    <a:pt x="38" y="50"/>
                  </a:lnTo>
                  <a:lnTo>
                    <a:pt x="40" y="54"/>
                  </a:lnTo>
                  <a:lnTo>
                    <a:pt x="45" y="57"/>
                  </a:lnTo>
                  <a:lnTo>
                    <a:pt x="45" y="61"/>
                  </a:lnTo>
                  <a:lnTo>
                    <a:pt x="45" y="64"/>
                  </a:lnTo>
                  <a:lnTo>
                    <a:pt x="31" y="76"/>
                  </a:lnTo>
                  <a:lnTo>
                    <a:pt x="28" y="92"/>
                  </a:lnTo>
                  <a:lnTo>
                    <a:pt x="26" y="99"/>
                  </a:lnTo>
                  <a:lnTo>
                    <a:pt x="19" y="87"/>
                  </a:lnTo>
                  <a:lnTo>
                    <a:pt x="12" y="90"/>
                  </a:lnTo>
                  <a:lnTo>
                    <a:pt x="9" y="95"/>
                  </a:lnTo>
                  <a:lnTo>
                    <a:pt x="14" y="102"/>
                  </a:lnTo>
                  <a:lnTo>
                    <a:pt x="17" y="109"/>
                  </a:lnTo>
                  <a:lnTo>
                    <a:pt x="19" y="109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5" y="123"/>
                  </a:lnTo>
                  <a:lnTo>
                    <a:pt x="0" y="128"/>
                  </a:lnTo>
                  <a:lnTo>
                    <a:pt x="14" y="161"/>
                  </a:lnTo>
                  <a:lnTo>
                    <a:pt x="17" y="166"/>
                  </a:lnTo>
                  <a:lnTo>
                    <a:pt x="21" y="180"/>
                  </a:lnTo>
                  <a:lnTo>
                    <a:pt x="19" y="180"/>
                  </a:lnTo>
                  <a:lnTo>
                    <a:pt x="21" y="206"/>
                  </a:lnTo>
                  <a:lnTo>
                    <a:pt x="12" y="213"/>
                  </a:lnTo>
                  <a:lnTo>
                    <a:pt x="5" y="220"/>
                  </a:lnTo>
                  <a:lnTo>
                    <a:pt x="2" y="222"/>
                  </a:lnTo>
                  <a:lnTo>
                    <a:pt x="5" y="222"/>
                  </a:lnTo>
                  <a:lnTo>
                    <a:pt x="12" y="229"/>
                  </a:lnTo>
                  <a:lnTo>
                    <a:pt x="14" y="232"/>
                  </a:lnTo>
                  <a:lnTo>
                    <a:pt x="17" y="234"/>
                  </a:lnTo>
                  <a:lnTo>
                    <a:pt x="24" y="241"/>
                  </a:lnTo>
                  <a:lnTo>
                    <a:pt x="24" y="239"/>
                  </a:lnTo>
                  <a:lnTo>
                    <a:pt x="28" y="237"/>
                  </a:lnTo>
                  <a:lnTo>
                    <a:pt x="38" y="239"/>
                  </a:lnTo>
                  <a:lnTo>
                    <a:pt x="40" y="237"/>
                  </a:lnTo>
                  <a:lnTo>
                    <a:pt x="43" y="237"/>
                  </a:lnTo>
                  <a:lnTo>
                    <a:pt x="45" y="237"/>
                  </a:lnTo>
                  <a:lnTo>
                    <a:pt x="50" y="239"/>
                  </a:lnTo>
                  <a:lnTo>
                    <a:pt x="54" y="244"/>
                  </a:lnTo>
                  <a:lnTo>
                    <a:pt x="76" y="246"/>
                  </a:lnTo>
                  <a:lnTo>
                    <a:pt x="78" y="248"/>
                  </a:lnTo>
                  <a:lnTo>
                    <a:pt x="80" y="248"/>
                  </a:lnTo>
                  <a:lnTo>
                    <a:pt x="88" y="248"/>
                  </a:lnTo>
                  <a:lnTo>
                    <a:pt x="90" y="244"/>
                  </a:lnTo>
                  <a:lnTo>
                    <a:pt x="95" y="241"/>
                  </a:lnTo>
                  <a:lnTo>
                    <a:pt x="99" y="241"/>
                  </a:lnTo>
                  <a:lnTo>
                    <a:pt x="102" y="241"/>
                  </a:lnTo>
                  <a:lnTo>
                    <a:pt x="104" y="244"/>
                  </a:lnTo>
                  <a:lnTo>
                    <a:pt x="109" y="246"/>
                  </a:lnTo>
                  <a:lnTo>
                    <a:pt x="114" y="244"/>
                  </a:lnTo>
                  <a:lnTo>
                    <a:pt x="116" y="244"/>
                  </a:lnTo>
                  <a:lnTo>
                    <a:pt x="114" y="241"/>
                  </a:lnTo>
                  <a:lnTo>
                    <a:pt x="111" y="234"/>
                  </a:lnTo>
                  <a:lnTo>
                    <a:pt x="107" y="225"/>
                  </a:lnTo>
                  <a:lnTo>
                    <a:pt x="104" y="225"/>
                  </a:lnTo>
                  <a:lnTo>
                    <a:pt x="107" y="225"/>
                  </a:lnTo>
                  <a:lnTo>
                    <a:pt x="109" y="222"/>
                  </a:lnTo>
                  <a:lnTo>
                    <a:pt x="111" y="220"/>
                  </a:lnTo>
                  <a:lnTo>
                    <a:pt x="118" y="210"/>
                  </a:lnTo>
                  <a:lnTo>
                    <a:pt x="125" y="206"/>
                  </a:lnTo>
                  <a:lnTo>
                    <a:pt x="125" y="203"/>
                  </a:lnTo>
                  <a:lnTo>
                    <a:pt x="125" y="196"/>
                  </a:lnTo>
                  <a:lnTo>
                    <a:pt x="135" y="194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87"/>
                  </a:lnTo>
                  <a:lnTo>
                    <a:pt x="135" y="182"/>
                  </a:lnTo>
                  <a:lnTo>
                    <a:pt x="137" y="180"/>
                  </a:lnTo>
                  <a:lnTo>
                    <a:pt x="142" y="177"/>
                  </a:lnTo>
                  <a:lnTo>
                    <a:pt x="161" y="187"/>
                  </a:lnTo>
                  <a:lnTo>
                    <a:pt x="166" y="184"/>
                  </a:lnTo>
                  <a:lnTo>
                    <a:pt x="168" y="184"/>
                  </a:lnTo>
                  <a:lnTo>
                    <a:pt x="170" y="184"/>
                  </a:lnTo>
                  <a:lnTo>
                    <a:pt x="173" y="184"/>
                  </a:lnTo>
                  <a:lnTo>
                    <a:pt x="175" y="184"/>
                  </a:lnTo>
                  <a:lnTo>
                    <a:pt x="180" y="184"/>
                  </a:lnTo>
                  <a:lnTo>
                    <a:pt x="185" y="184"/>
                  </a:lnTo>
                  <a:lnTo>
                    <a:pt x="187" y="187"/>
                  </a:lnTo>
                  <a:lnTo>
                    <a:pt x="187" y="187"/>
                  </a:lnTo>
                  <a:lnTo>
                    <a:pt x="187" y="187"/>
                  </a:lnTo>
                  <a:lnTo>
                    <a:pt x="189" y="184"/>
                  </a:lnTo>
                  <a:lnTo>
                    <a:pt x="192" y="180"/>
                  </a:lnTo>
                  <a:lnTo>
                    <a:pt x="194" y="173"/>
                  </a:lnTo>
                  <a:lnTo>
                    <a:pt x="194" y="170"/>
                  </a:lnTo>
                  <a:lnTo>
                    <a:pt x="196" y="170"/>
                  </a:lnTo>
                  <a:lnTo>
                    <a:pt x="199" y="170"/>
                  </a:lnTo>
                  <a:lnTo>
                    <a:pt x="204" y="168"/>
                  </a:lnTo>
                  <a:lnTo>
                    <a:pt x="204" y="163"/>
                  </a:lnTo>
                  <a:lnTo>
                    <a:pt x="206" y="163"/>
                  </a:lnTo>
                  <a:lnTo>
                    <a:pt x="208" y="161"/>
                  </a:lnTo>
                  <a:lnTo>
                    <a:pt x="208" y="154"/>
                  </a:lnTo>
                  <a:lnTo>
                    <a:pt x="206" y="151"/>
                  </a:lnTo>
                  <a:lnTo>
                    <a:pt x="206" y="149"/>
                  </a:lnTo>
                  <a:lnTo>
                    <a:pt x="206" y="144"/>
                  </a:lnTo>
                  <a:lnTo>
                    <a:pt x="208" y="142"/>
                  </a:lnTo>
                  <a:lnTo>
                    <a:pt x="211" y="142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5" y="135"/>
                  </a:lnTo>
                  <a:lnTo>
                    <a:pt x="218" y="130"/>
                  </a:lnTo>
                  <a:lnTo>
                    <a:pt x="220" y="128"/>
                  </a:lnTo>
                  <a:lnTo>
                    <a:pt x="220" y="125"/>
                  </a:lnTo>
                  <a:lnTo>
                    <a:pt x="220" y="123"/>
                  </a:lnTo>
                  <a:lnTo>
                    <a:pt x="218" y="123"/>
                  </a:lnTo>
                  <a:lnTo>
                    <a:pt x="218" y="121"/>
                  </a:lnTo>
                  <a:lnTo>
                    <a:pt x="223" y="118"/>
                  </a:lnTo>
                  <a:lnTo>
                    <a:pt x="225" y="116"/>
                  </a:lnTo>
                  <a:lnTo>
                    <a:pt x="230" y="118"/>
                  </a:lnTo>
                  <a:lnTo>
                    <a:pt x="230" y="118"/>
                  </a:lnTo>
                  <a:lnTo>
                    <a:pt x="237" y="111"/>
                  </a:lnTo>
                  <a:lnTo>
                    <a:pt x="234" y="111"/>
                  </a:lnTo>
                  <a:lnTo>
                    <a:pt x="232" y="109"/>
                  </a:lnTo>
                  <a:lnTo>
                    <a:pt x="230" y="106"/>
                  </a:lnTo>
                  <a:lnTo>
                    <a:pt x="230" y="102"/>
                  </a:lnTo>
                  <a:lnTo>
                    <a:pt x="230" y="99"/>
                  </a:lnTo>
                  <a:lnTo>
                    <a:pt x="227" y="97"/>
                  </a:lnTo>
                  <a:lnTo>
                    <a:pt x="223" y="95"/>
                  </a:lnTo>
                  <a:lnTo>
                    <a:pt x="215" y="97"/>
                  </a:lnTo>
                  <a:lnTo>
                    <a:pt x="215" y="102"/>
                  </a:lnTo>
                  <a:lnTo>
                    <a:pt x="211" y="106"/>
                  </a:lnTo>
                  <a:lnTo>
                    <a:pt x="211" y="104"/>
                  </a:lnTo>
                  <a:lnTo>
                    <a:pt x="208" y="104"/>
                  </a:lnTo>
                  <a:lnTo>
                    <a:pt x="211" y="99"/>
                  </a:lnTo>
                  <a:lnTo>
                    <a:pt x="211" y="99"/>
                  </a:lnTo>
                  <a:lnTo>
                    <a:pt x="208" y="99"/>
                  </a:lnTo>
                  <a:lnTo>
                    <a:pt x="204" y="99"/>
                  </a:lnTo>
                  <a:lnTo>
                    <a:pt x="204" y="99"/>
                  </a:lnTo>
                  <a:lnTo>
                    <a:pt x="201" y="99"/>
                  </a:lnTo>
                  <a:lnTo>
                    <a:pt x="194" y="99"/>
                  </a:lnTo>
                  <a:lnTo>
                    <a:pt x="192" y="102"/>
                  </a:lnTo>
                  <a:lnTo>
                    <a:pt x="189" y="102"/>
                  </a:lnTo>
                  <a:lnTo>
                    <a:pt x="189" y="99"/>
                  </a:lnTo>
                  <a:lnTo>
                    <a:pt x="189" y="99"/>
                  </a:lnTo>
                  <a:lnTo>
                    <a:pt x="187" y="97"/>
                  </a:lnTo>
                  <a:lnTo>
                    <a:pt x="187" y="95"/>
                  </a:lnTo>
                  <a:lnTo>
                    <a:pt x="185" y="95"/>
                  </a:lnTo>
                  <a:lnTo>
                    <a:pt x="185" y="95"/>
                  </a:lnTo>
                  <a:lnTo>
                    <a:pt x="185" y="97"/>
                  </a:lnTo>
                  <a:lnTo>
                    <a:pt x="182" y="97"/>
                  </a:lnTo>
                  <a:lnTo>
                    <a:pt x="178" y="92"/>
                  </a:lnTo>
                  <a:lnTo>
                    <a:pt x="175" y="90"/>
                  </a:lnTo>
                  <a:lnTo>
                    <a:pt x="166" y="85"/>
                  </a:lnTo>
                  <a:lnTo>
                    <a:pt x="147" y="71"/>
                  </a:lnTo>
                  <a:lnTo>
                    <a:pt x="144" y="69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42" y="64"/>
                  </a:lnTo>
                  <a:lnTo>
                    <a:pt x="137" y="66"/>
                  </a:lnTo>
                  <a:lnTo>
                    <a:pt x="135" y="66"/>
                  </a:lnTo>
                  <a:lnTo>
                    <a:pt x="135" y="66"/>
                  </a:lnTo>
                  <a:lnTo>
                    <a:pt x="133" y="71"/>
                  </a:lnTo>
                  <a:lnTo>
                    <a:pt x="128" y="69"/>
                  </a:lnTo>
                  <a:lnTo>
                    <a:pt x="125" y="71"/>
                  </a:lnTo>
                  <a:lnTo>
                    <a:pt x="123" y="71"/>
                  </a:lnTo>
                  <a:lnTo>
                    <a:pt x="121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6" y="78"/>
                  </a:lnTo>
                  <a:lnTo>
                    <a:pt x="102" y="76"/>
                  </a:lnTo>
                  <a:lnTo>
                    <a:pt x="97" y="80"/>
                  </a:lnTo>
                  <a:lnTo>
                    <a:pt x="99" y="85"/>
                  </a:lnTo>
                  <a:lnTo>
                    <a:pt x="95" y="90"/>
                  </a:lnTo>
                  <a:lnTo>
                    <a:pt x="99" y="92"/>
                  </a:lnTo>
                  <a:lnTo>
                    <a:pt x="99" y="92"/>
                  </a:lnTo>
                  <a:lnTo>
                    <a:pt x="99" y="92"/>
                  </a:lnTo>
                  <a:lnTo>
                    <a:pt x="97" y="95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88" y="83"/>
                  </a:lnTo>
                  <a:lnTo>
                    <a:pt x="54" y="16"/>
                  </a:lnTo>
                  <a:lnTo>
                    <a:pt x="47" y="0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19" y="21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7" y="31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9" y="40"/>
                  </a:lnTo>
                  <a:lnTo>
                    <a:pt x="24" y="4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Freeform 72">
              <a:extLst>
                <a:ext uri="{FF2B5EF4-FFF2-40B4-BE49-F238E27FC236}">
                  <a16:creationId xmlns:a16="http://schemas.microsoft.com/office/drawing/2014/main" id="{E789468F-9EF5-6DD8-2F16-977DFC9CA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055" y="3141460"/>
              <a:ext cx="583282" cy="547868"/>
            </a:xfrm>
            <a:custGeom>
              <a:avLst/>
              <a:gdLst>
                <a:gd name="T0" fmla="*/ 277 w 400"/>
                <a:gd name="T1" fmla="*/ 86 h 405"/>
                <a:gd name="T2" fmla="*/ 263 w 400"/>
                <a:gd name="T3" fmla="*/ 76 h 405"/>
                <a:gd name="T4" fmla="*/ 248 w 400"/>
                <a:gd name="T5" fmla="*/ 57 h 405"/>
                <a:gd name="T6" fmla="*/ 236 w 400"/>
                <a:gd name="T7" fmla="*/ 43 h 405"/>
                <a:gd name="T8" fmla="*/ 236 w 400"/>
                <a:gd name="T9" fmla="*/ 31 h 405"/>
                <a:gd name="T10" fmla="*/ 239 w 400"/>
                <a:gd name="T11" fmla="*/ 24 h 405"/>
                <a:gd name="T12" fmla="*/ 234 w 400"/>
                <a:gd name="T13" fmla="*/ 19 h 405"/>
                <a:gd name="T14" fmla="*/ 234 w 400"/>
                <a:gd name="T15" fmla="*/ 7 h 405"/>
                <a:gd name="T16" fmla="*/ 218 w 400"/>
                <a:gd name="T17" fmla="*/ 0 h 405"/>
                <a:gd name="T18" fmla="*/ 201 w 400"/>
                <a:gd name="T19" fmla="*/ 7 h 405"/>
                <a:gd name="T20" fmla="*/ 184 w 400"/>
                <a:gd name="T21" fmla="*/ 17 h 405"/>
                <a:gd name="T22" fmla="*/ 175 w 400"/>
                <a:gd name="T23" fmla="*/ 26 h 405"/>
                <a:gd name="T24" fmla="*/ 158 w 400"/>
                <a:gd name="T25" fmla="*/ 33 h 405"/>
                <a:gd name="T26" fmla="*/ 151 w 400"/>
                <a:gd name="T27" fmla="*/ 41 h 405"/>
                <a:gd name="T28" fmla="*/ 137 w 400"/>
                <a:gd name="T29" fmla="*/ 71 h 405"/>
                <a:gd name="T30" fmla="*/ 120 w 400"/>
                <a:gd name="T31" fmla="*/ 93 h 405"/>
                <a:gd name="T32" fmla="*/ 104 w 400"/>
                <a:gd name="T33" fmla="*/ 102 h 405"/>
                <a:gd name="T34" fmla="*/ 83 w 400"/>
                <a:gd name="T35" fmla="*/ 109 h 405"/>
                <a:gd name="T36" fmla="*/ 73 w 400"/>
                <a:gd name="T37" fmla="*/ 109 h 405"/>
                <a:gd name="T38" fmla="*/ 52 w 400"/>
                <a:gd name="T39" fmla="*/ 128 h 405"/>
                <a:gd name="T40" fmla="*/ 16 w 400"/>
                <a:gd name="T41" fmla="*/ 133 h 405"/>
                <a:gd name="T42" fmla="*/ 21 w 400"/>
                <a:gd name="T43" fmla="*/ 147 h 405"/>
                <a:gd name="T44" fmla="*/ 12 w 400"/>
                <a:gd name="T45" fmla="*/ 161 h 405"/>
                <a:gd name="T46" fmla="*/ 4 w 400"/>
                <a:gd name="T47" fmla="*/ 183 h 405"/>
                <a:gd name="T48" fmla="*/ 14 w 400"/>
                <a:gd name="T49" fmla="*/ 201 h 405"/>
                <a:gd name="T50" fmla="*/ 14 w 400"/>
                <a:gd name="T51" fmla="*/ 218 h 405"/>
                <a:gd name="T52" fmla="*/ 4 w 400"/>
                <a:gd name="T53" fmla="*/ 223 h 405"/>
                <a:gd name="T54" fmla="*/ 2 w 400"/>
                <a:gd name="T55" fmla="*/ 239 h 405"/>
                <a:gd name="T56" fmla="*/ 2 w 400"/>
                <a:gd name="T57" fmla="*/ 249 h 405"/>
                <a:gd name="T58" fmla="*/ 9 w 400"/>
                <a:gd name="T59" fmla="*/ 258 h 405"/>
                <a:gd name="T60" fmla="*/ 14 w 400"/>
                <a:gd name="T61" fmla="*/ 275 h 405"/>
                <a:gd name="T62" fmla="*/ 19 w 400"/>
                <a:gd name="T63" fmla="*/ 280 h 405"/>
                <a:gd name="T64" fmla="*/ 16 w 400"/>
                <a:gd name="T65" fmla="*/ 291 h 405"/>
                <a:gd name="T66" fmla="*/ 28 w 400"/>
                <a:gd name="T67" fmla="*/ 310 h 405"/>
                <a:gd name="T68" fmla="*/ 33 w 400"/>
                <a:gd name="T69" fmla="*/ 322 h 405"/>
                <a:gd name="T70" fmla="*/ 40 w 400"/>
                <a:gd name="T71" fmla="*/ 320 h 405"/>
                <a:gd name="T72" fmla="*/ 59 w 400"/>
                <a:gd name="T73" fmla="*/ 324 h 405"/>
                <a:gd name="T74" fmla="*/ 64 w 400"/>
                <a:gd name="T75" fmla="*/ 332 h 405"/>
                <a:gd name="T76" fmla="*/ 73 w 400"/>
                <a:gd name="T77" fmla="*/ 348 h 405"/>
                <a:gd name="T78" fmla="*/ 85 w 400"/>
                <a:gd name="T79" fmla="*/ 367 h 405"/>
                <a:gd name="T80" fmla="*/ 85 w 400"/>
                <a:gd name="T81" fmla="*/ 405 h 405"/>
                <a:gd name="T82" fmla="*/ 87 w 400"/>
                <a:gd name="T83" fmla="*/ 400 h 405"/>
                <a:gd name="T84" fmla="*/ 194 w 400"/>
                <a:gd name="T85" fmla="*/ 365 h 405"/>
                <a:gd name="T86" fmla="*/ 210 w 400"/>
                <a:gd name="T87" fmla="*/ 374 h 405"/>
                <a:gd name="T88" fmla="*/ 229 w 400"/>
                <a:gd name="T89" fmla="*/ 388 h 405"/>
                <a:gd name="T90" fmla="*/ 258 w 400"/>
                <a:gd name="T91" fmla="*/ 381 h 405"/>
                <a:gd name="T92" fmla="*/ 289 w 400"/>
                <a:gd name="T93" fmla="*/ 384 h 405"/>
                <a:gd name="T94" fmla="*/ 336 w 400"/>
                <a:gd name="T95" fmla="*/ 365 h 405"/>
                <a:gd name="T96" fmla="*/ 393 w 400"/>
                <a:gd name="T97" fmla="*/ 348 h 405"/>
                <a:gd name="T98" fmla="*/ 398 w 400"/>
                <a:gd name="T99" fmla="*/ 277 h 405"/>
                <a:gd name="T100" fmla="*/ 371 w 400"/>
                <a:gd name="T101" fmla="*/ 192 h 405"/>
                <a:gd name="T102" fmla="*/ 364 w 400"/>
                <a:gd name="T103" fmla="*/ 187 h 405"/>
                <a:gd name="T104" fmla="*/ 353 w 400"/>
                <a:gd name="T105" fmla="*/ 180 h 405"/>
                <a:gd name="T106" fmla="*/ 348 w 400"/>
                <a:gd name="T107" fmla="*/ 173 h 405"/>
                <a:gd name="T108" fmla="*/ 336 w 400"/>
                <a:gd name="T109" fmla="*/ 173 h 405"/>
                <a:gd name="T110" fmla="*/ 331 w 400"/>
                <a:gd name="T111" fmla="*/ 161 h 405"/>
                <a:gd name="T112" fmla="*/ 326 w 400"/>
                <a:gd name="T113" fmla="*/ 149 h 405"/>
                <a:gd name="T114" fmla="*/ 315 w 400"/>
                <a:gd name="T115" fmla="*/ 145 h 405"/>
                <a:gd name="T116" fmla="*/ 315 w 400"/>
                <a:gd name="T117" fmla="*/ 138 h 405"/>
                <a:gd name="T118" fmla="*/ 305 w 400"/>
                <a:gd name="T119" fmla="*/ 128 h 405"/>
                <a:gd name="T120" fmla="*/ 303 w 400"/>
                <a:gd name="T121" fmla="*/ 114 h 405"/>
                <a:gd name="T122" fmla="*/ 296 w 400"/>
                <a:gd name="T123" fmla="*/ 10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0" h="405">
                  <a:moveTo>
                    <a:pt x="286" y="88"/>
                  </a:moveTo>
                  <a:lnTo>
                    <a:pt x="284" y="86"/>
                  </a:lnTo>
                  <a:lnTo>
                    <a:pt x="279" y="88"/>
                  </a:lnTo>
                  <a:lnTo>
                    <a:pt x="279" y="88"/>
                  </a:lnTo>
                  <a:lnTo>
                    <a:pt x="277" y="86"/>
                  </a:lnTo>
                  <a:lnTo>
                    <a:pt x="274" y="83"/>
                  </a:lnTo>
                  <a:lnTo>
                    <a:pt x="274" y="81"/>
                  </a:lnTo>
                  <a:lnTo>
                    <a:pt x="270" y="78"/>
                  </a:lnTo>
                  <a:lnTo>
                    <a:pt x="265" y="78"/>
                  </a:lnTo>
                  <a:lnTo>
                    <a:pt x="263" y="76"/>
                  </a:lnTo>
                  <a:lnTo>
                    <a:pt x="258" y="71"/>
                  </a:lnTo>
                  <a:lnTo>
                    <a:pt x="258" y="69"/>
                  </a:lnTo>
                  <a:lnTo>
                    <a:pt x="258" y="64"/>
                  </a:lnTo>
                  <a:lnTo>
                    <a:pt x="251" y="57"/>
                  </a:lnTo>
                  <a:lnTo>
                    <a:pt x="248" y="57"/>
                  </a:lnTo>
                  <a:lnTo>
                    <a:pt x="241" y="55"/>
                  </a:lnTo>
                  <a:lnTo>
                    <a:pt x="239" y="55"/>
                  </a:lnTo>
                  <a:lnTo>
                    <a:pt x="236" y="52"/>
                  </a:lnTo>
                  <a:lnTo>
                    <a:pt x="236" y="48"/>
                  </a:lnTo>
                  <a:lnTo>
                    <a:pt x="236" y="43"/>
                  </a:lnTo>
                  <a:lnTo>
                    <a:pt x="234" y="41"/>
                  </a:lnTo>
                  <a:lnTo>
                    <a:pt x="234" y="38"/>
                  </a:lnTo>
                  <a:lnTo>
                    <a:pt x="234" y="36"/>
                  </a:lnTo>
                  <a:lnTo>
                    <a:pt x="234" y="33"/>
                  </a:lnTo>
                  <a:lnTo>
                    <a:pt x="236" y="31"/>
                  </a:lnTo>
                  <a:lnTo>
                    <a:pt x="236" y="31"/>
                  </a:lnTo>
                  <a:lnTo>
                    <a:pt x="239" y="31"/>
                  </a:lnTo>
                  <a:lnTo>
                    <a:pt x="239" y="29"/>
                  </a:lnTo>
                  <a:lnTo>
                    <a:pt x="241" y="29"/>
                  </a:lnTo>
                  <a:lnTo>
                    <a:pt x="239" y="24"/>
                  </a:lnTo>
                  <a:lnTo>
                    <a:pt x="236" y="24"/>
                  </a:lnTo>
                  <a:lnTo>
                    <a:pt x="234" y="22"/>
                  </a:lnTo>
                  <a:lnTo>
                    <a:pt x="234" y="22"/>
                  </a:lnTo>
                  <a:lnTo>
                    <a:pt x="234" y="19"/>
                  </a:lnTo>
                  <a:lnTo>
                    <a:pt x="234" y="19"/>
                  </a:lnTo>
                  <a:lnTo>
                    <a:pt x="236" y="19"/>
                  </a:lnTo>
                  <a:lnTo>
                    <a:pt x="239" y="17"/>
                  </a:lnTo>
                  <a:lnTo>
                    <a:pt x="239" y="17"/>
                  </a:lnTo>
                  <a:lnTo>
                    <a:pt x="236" y="12"/>
                  </a:lnTo>
                  <a:lnTo>
                    <a:pt x="234" y="7"/>
                  </a:lnTo>
                  <a:lnTo>
                    <a:pt x="234" y="5"/>
                  </a:lnTo>
                  <a:lnTo>
                    <a:pt x="234" y="3"/>
                  </a:lnTo>
                  <a:lnTo>
                    <a:pt x="232" y="3"/>
                  </a:lnTo>
                  <a:lnTo>
                    <a:pt x="229" y="0"/>
                  </a:lnTo>
                  <a:lnTo>
                    <a:pt x="218" y="0"/>
                  </a:lnTo>
                  <a:lnTo>
                    <a:pt x="215" y="0"/>
                  </a:lnTo>
                  <a:lnTo>
                    <a:pt x="208" y="0"/>
                  </a:lnTo>
                  <a:lnTo>
                    <a:pt x="203" y="3"/>
                  </a:lnTo>
                  <a:lnTo>
                    <a:pt x="201" y="5"/>
                  </a:lnTo>
                  <a:lnTo>
                    <a:pt x="201" y="7"/>
                  </a:lnTo>
                  <a:lnTo>
                    <a:pt x="196" y="10"/>
                  </a:lnTo>
                  <a:lnTo>
                    <a:pt x="194" y="12"/>
                  </a:lnTo>
                  <a:lnTo>
                    <a:pt x="194" y="15"/>
                  </a:lnTo>
                  <a:lnTo>
                    <a:pt x="187" y="15"/>
                  </a:lnTo>
                  <a:lnTo>
                    <a:pt x="184" y="17"/>
                  </a:lnTo>
                  <a:lnTo>
                    <a:pt x="182" y="19"/>
                  </a:lnTo>
                  <a:lnTo>
                    <a:pt x="180" y="19"/>
                  </a:lnTo>
                  <a:lnTo>
                    <a:pt x="175" y="22"/>
                  </a:lnTo>
                  <a:lnTo>
                    <a:pt x="175" y="24"/>
                  </a:lnTo>
                  <a:lnTo>
                    <a:pt x="175" y="26"/>
                  </a:lnTo>
                  <a:lnTo>
                    <a:pt x="173" y="26"/>
                  </a:lnTo>
                  <a:lnTo>
                    <a:pt x="170" y="31"/>
                  </a:lnTo>
                  <a:lnTo>
                    <a:pt x="165" y="31"/>
                  </a:lnTo>
                  <a:lnTo>
                    <a:pt x="161" y="31"/>
                  </a:lnTo>
                  <a:lnTo>
                    <a:pt x="158" y="33"/>
                  </a:lnTo>
                  <a:lnTo>
                    <a:pt x="154" y="36"/>
                  </a:lnTo>
                  <a:lnTo>
                    <a:pt x="154" y="36"/>
                  </a:lnTo>
                  <a:lnTo>
                    <a:pt x="154" y="38"/>
                  </a:lnTo>
                  <a:lnTo>
                    <a:pt x="151" y="41"/>
                  </a:lnTo>
                  <a:lnTo>
                    <a:pt x="151" y="41"/>
                  </a:lnTo>
                  <a:lnTo>
                    <a:pt x="149" y="43"/>
                  </a:lnTo>
                  <a:lnTo>
                    <a:pt x="147" y="48"/>
                  </a:lnTo>
                  <a:lnTo>
                    <a:pt x="144" y="50"/>
                  </a:lnTo>
                  <a:lnTo>
                    <a:pt x="144" y="50"/>
                  </a:lnTo>
                  <a:lnTo>
                    <a:pt x="137" y="71"/>
                  </a:lnTo>
                  <a:lnTo>
                    <a:pt x="135" y="71"/>
                  </a:lnTo>
                  <a:lnTo>
                    <a:pt x="130" y="83"/>
                  </a:lnTo>
                  <a:lnTo>
                    <a:pt x="130" y="83"/>
                  </a:lnTo>
                  <a:lnTo>
                    <a:pt x="123" y="93"/>
                  </a:lnTo>
                  <a:lnTo>
                    <a:pt x="120" y="93"/>
                  </a:lnTo>
                  <a:lnTo>
                    <a:pt x="116" y="93"/>
                  </a:lnTo>
                  <a:lnTo>
                    <a:pt x="111" y="95"/>
                  </a:lnTo>
                  <a:lnTo>
                    <a:pt x="111" y="95"/>
                  </a:lnTo>
                  <a:lnTo>
                    <a:pt x="104" y="102"/>
                  </a:lnTo>
                  <a:lnTo>
                    <a:pt x="104" y="102"/>
                  </a:lnTo>
                  <a:lnTo>
                    <a:pt x="94" y="104"/>
                  </a:lnTo>
                  <a:lnTo>
                    <a:pt x="92" y="107"/>
                  </a:lnTo>
                  <a:lnTo>
                    <a:pt x="90" y="109"/>
                  </a:lnTo>
                  <a:lnTo>
                    <a:pt x="87" y="109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3" y="112"/>
                  </a:lnTo>
                  <a:lnTo>
                    <a:pt x="80" y="112"/>
                  </a:lnTo>
                  <a:lnTo>
                    <a:pt x="78" y="109"/>
                  </a:lnTo>
                  <a:lnTo>
                    <a:pt x="73" y="109"/>
                  </a:lnTo>
                  <a:lnTo>
                    <a:pt x="66" y="114"/>
                  </a:lnTo>
                  <a:lnTo>
                    <a:pt x="61" y="119"/>
                  </a:lnTo>
                  <a:lnTo>
                    <a:pt x="59" y="121"/>
                  </a:lnTo>
                  <a:lnTo>
                    <a:pt x="59" y="123"/>
                  </a:lnTo>
                  <a:lnTo>
                    <a:pt x="52" y="128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35" y="133"/>
                  </a:lnTo>
                  <a:lnTo>
                    <a:pt x="26" y="133"/>
                  </a:lnTo>
                  <a:lnTo>
                    <a:pt x="16" y="133"/>
                  </a:lnTo>
                  <a:lnTo>
                    <a:pt x="14" y="133"/>
                  </a:lnTo>
                  <a:lnTo>
                    <a:pt x="16" y="135"/>
                  </a:lnTo>
                  <a:lnTo>
                    <a:pt x="19" y="140"/>
                  </a:lnTo>
                  <a:lnTo>
                    <a:pt x="21" y="145"/>
                  </a:lnTo>
                  <a:lnTo>
                    <a:pt x="21" y="147"/>
                  </a:lnTo>
                  <a:lnTo>
                    <a:pt x="19" y="149"/>
                  </a:lnTo>
                  <a:lnTo>
                    <a:pt x="16" y="156"/>
                  </a:lnTo>
                  <a:lnTo>
                    <a:pt x="14" y="159"/>
                  </a:lnTo>
                  <a:lnTo>
                    <a:pt x="14" y="159"/>
                  </a:lnTo>
                  <a:lnTo>
                    <a:pt x="12" y="161"/>
                  </a:lnTo>
                  <a:lnTo>
                    <a:pt x="12" y="168"/>
                  </a:lnTo>
                  <a:lnTo>
                    <a:pt x="7" y="175"/>
                  </a:lnTo>
                  <a:lnTo>
                    <a:pt x="4" y="178"/>
                  </a:lnTo>
                  <a:lnTo>
                    <a:pt x="4" y="180"/>
                  </a:lnTo>
                  <a:lnTo>
                    <a:pt x="4" y="183"/>
                  </a:lnTo>
                  <a:lnTo>
                    <a:pt x="7" y="187"/>
                  </a:lnTo>
                  <a:lnTo>
                    <a:pt x="14" y="194"/>
                  </a:lnTo>
                  <a:lnTo>
                    <a:pt x="16" y="197"/>
                  </a:lnTo>
                  <a:lnTo>
                    <a:pt x="16" y="201"/>
                  </a:lnTo>
                  <a:lnTo>
                    <a:pt x="14" y="201"/>
                  </a:lnTo>
                  <a:lnTo>
                    <a:pt x="16" y="204"/>
                  </a:lnTo>
                  <a:lnTo>
                    <a:pt x="16" y="209"/>
                  </a:lnTo>
                  <a:lnTo>
                    <a:pt x="16" y="211"/>
                  </a:lnTo>
                  <a:lnTo>
                    <a:pt x="14" y="216"/>
                  </a:lnTo>
                  <a:lnTo>
                    <a:pt x="14" y="218"/>
                  </a:lnTo>
                  <a:lnTo>
                    <a:pt x="14" y="218"/>
                  </a:lnTo>
                  <a:lnTo>
                    <a:pt x="12" y="223"/>
                  </a:lnTo>
                  <a:lnTo>
                    <a:pt x="7" y="223"/>
                  </a:lnTo>
                  <a:lnTo>
                    <a:pt x="4" y="223"/>
                  </a:lnTo>
                  <a:lnTo>
                    <a:pt x="4" y="223"/>
                  </a:lnTo>
                  <a:lnTo>
                    <a:pt x="0" y="230"/>
                  </a:lnTo>
                  <a:lnTo>
                    <a:pt x="0" y="235"/>
                  </a:lnTo>
                  <a:lnTo>
                    <a:pt x="2" y="237"/>
                  </a:lnTo>
                  <a:lnTo>
                    <a:pt x="2" y="237"/>
                  </a:lnTo>
                  <a:lnTo>
                    <a:pt x="2" y="239"/>
                  </a:lnTo>
                  <a:lnTo>
                    <a:pt x="2" y="244"/>
                  </a:lnTo>
                  <a:lnTo>
                    <a:pt x="2" y="246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2" y="249"/>
                  </a:lnTo>
                  <a:lnTo>
                    <a:pt x="4" y="249"/>
                  </a:lnTo>
                  <a:lnTo>
                    <a:pt x="4" y="253"/>
                  </a:lnTo>
                  <a:lnTo>
                    <a:pt x="4" y="256"/>
                  </a:lnTo>
                  <a:lnTo>
                    <a:pt x="9" y="256"/>
                  </a:lnTo>
                  <a:lnTo>
                    <a:pt x="9" y="258"/>
                  </a:lnTo>
                  <a:lnTo>
                    <a:pt x="9" y="263"/>
                  </a:lnTo>
                  <a:lnTo>
                    <a:pt x="7" y="268"/>
                  </a:lnTo>
                  <a:lnTo>
                    <a:pt x="12" y="268"/>
                  </a:lnTo>
                  <a:lnTo>
                    <a:pt x="14" y="272"/>
                  </a:lnTo>
                  <a:lnTo>
                    <a:pt x="14" y="275"/>
                  </a:lnTo>
                  <a:lnTo>
                    <a:pt x="14" y="275"/>
                  </a:lnTo>
                  <a:lnTo>
                    <a:pt x="16" y="27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9" y="280"/>
                  </a:lnTo>
                  <a:lnTo>
                    <a:pt x="19" y="282"/>
                  </a:lnTo>
                  <a:lnTo>
                    <a:pt x="16" y="280"/>
                  </a:lnTo>
                  <a:lnTo>
                    <a:pt x="16" y="280"/>
                  </a:lnTo>
                  <a:lnTo>
                    <a:pt x="14" y="284"/>
                  </a:lnTo>
                  <a:lnTo>
                    <a:pt x="16" y="291"/>
                  </a:lnTo>
                  <a:lnTo>
                    <a:pt x="19" y="296"/>
                  </a:lnTo>
                  <a:lnTo>
                    <a:pt x="19" y="298"/>
                  </a:lnTo>
                  <a:lnTo>
                    <a:pt x="23" y="301"/>
                  </a:lnTo>
                  <a:lnTo>
                    <a:pt x="28" y="308"/>
                  </a:lnTo>
                  <a:lnTo>
                    <a:pt x="28" y="310"/>
                  </a:lnTo>
                  <a:lnTo>
                    <a:pt x="28" y="313"/>
                  </a:lnTo>
                  <a:lnTo>
                    <a:pt x="30" y="313"/>
                  </a:lnTo>
                  <a:lnTo>
                    <a:pt x="30" y="313"/>
                  </a:lnTo>
                  <a:lnTo>
                    <a:pt x="30" y="317"/>
                  </a:lnTo>
                  <a:lnTo>
                    <a:pt x="33" y="322"/>
                  </a:lnTo>
                  <a:lnTo>
                    <a:pt x="35" y="324"/>
                  </a:lnTo>
                  <a:lnTo>
                    <a:pt x="38" y="322"/>
                  </a:lnTo>
                  <a:lnTo>
                    <a:pt x="38" y="322"/>
                  </a:lnTo>
                  <a:lnTo>
                    <a:pt x="40" y="320"/>
                  </a:lnTo>
                  <a:lnTo>
                    <a:pt x="40" y="320"/>
                  </a:lnTo>
                  <a:lnTo>
                    <a:pt x="42" y="322"/>
                  </a:lnTo>
                  <a:lnTo>
                    <a:pt x="45" y="322"/>
                  </a:lnTo>
                  <a:lnTo>
                    <a:pt x="49" y="322"/>
                  </a:lnTo>
                  <a:lnTo>
                    <a:pt x="52" y="322"/>
                  </a:lnTo>
                  <a:lnTo>
                    <a:pt x="59" y="324"/>
                  </a:lnTo>
                  <a:lnTo>
                    <a:pt x="59" y="324"/>
                  </a:lnTo>
                  <a:lnTo>
                    <a:pt x="59" y="327"/>
                  </a:lnTo>
                  <a:lnTo>
                    <a:pt x="59" y="327"/>
                  </a:lnTo>
                  <a:lnTo>
                    <a:pt x="59" y="329"/>
                  </a:lnTo>
                  <a:lnTo>
                    <a:pt x="64" y="332"/>
                  </a:lnTo>
                  <a:lnTo>
                    <a:pt x="66" y="334"/>
                  </a:lnTo>
                  <a:lnTo>
                    <a:pt x="71" y="336"/>
                  </a:lnTo>
                  <a:lnTo>
                    <a:pt x="73" y="341"/>
                  </a:lnTo>
                  <a:lnTo>
                    <a:pt x="73" y="348"/>
                  </a:lnTo>
                  <a:lnTo>
                    <a:pt x="73" y="348"/>
                  </a:lnTo>
                  <a:lnTo>
                    <a:pt x="71" y="350"/>
                  </a:lnTo>
                  <a:lnTo>
                    <a:pt x="78" y="358"/>
                  </a:lnTo>
                  <a:lnTo>
                    <a:pt x="80" y="362"/>
                  </a:lnTo>
                  <a:lnTo>
                    <a:pt x="83" y="365"/>
                  </a:lnTo>
                  <a:lnTo>
                    <a:pt x="85" y="367"/>
                  </a:lnTo>
                  <a:lnTo>
                    <a:pt x="83" y="381"/>
                  </a:lnTo>
                  <a:lnTo>
                    <a:pt x="80" y="391"/>
                  </a:lnTo>
                  <a:lnTo>
                    <a:pt x="80" y="403"/>
                  </a:lnTo>
                  <a:lnTo>
                    <a:pt x="80" y="403"/>
                  </a:lnTo>
                  <a:lnTo>
                    <a:pt x="85" y="405"/>
                  </a:lnTo>
                  <a:lnTo>
                    <a:pt x="87" y="405"/>
                  </a:lnTo>
                  <a:lnTo>
                    <a:pt x="87" y="403"/>
                  </a:lnTo>
                  <a:lnTo>
                    <a:pt x="87" y="403"/>
                  </a:lnTo>
                  <a:lnTo>
                    <a:pt x="87" y="400"/>
                  </a:lnTo>
                  <a:lnTo>
                    <a:pt x="87" y="400"/>
                  </a:lnTo>
                  <a:lnTo>
                    <a:pt x="90" y="403"/>
                  </a:lnTo>
                  <a:lnTo>
                    <a:pt x="156" y="377"/>
                  </a:lnTo>
                  <a:lnTo>
                    <a:pt x="177" y="367"/>
                  </a:lnTo>
                  <a:lnTo>
                    <a:pt x="191" y="360"/>
                  </a:lnTo>
                  <a:lnTo>
                    <a:pt x="194" y="365"/>
                  </a:lnTo>
                  <a:lnTo>
                    <a:pt x="194" y="365"/>
                  </a:lnTo>
                  <a:lnTo>
                    <a:pt x="196" y="367"/>
                  </a:lnTo>
                  <a:lnTo>
                    <a:pt x="206" y="369"/>
                  </a:lnTo>
                  <a:lnTo>
                    <a:pt x="208" y="369"/>
                  </a:lnTo>
                  <a:lnTo>
                    <a:pt x="210" y="374"/>
                  </a:lnTo>
                  <a:lnTo>
                    <a:pt x="213" y="377"/>
                  </a:lnTo>
                  <a:lnTo>
                    <a:pt x="215" y="386"/>
                  </a:lnTo>
                  <a:lnTo>
                    <a:pt x="215" y="391"/>
                  </a:lnTo>
                  <a:lnTo>
                    <a:pt x="218" y="395"/>
                  </a:lnTo>
                  <a:lnTo>
                    <a:pt x="229" y="388"/>
                  </a:lnTo>
                  <a:lnTo>
                    <a:pt x="239" y="386"/>
                  </a:lnTo>
                  <a:lnTo>
                    <a:pt x="241" y="384"/>
                  </a:lnTo>
                  <a:lnTo>
                    <a:pt x="251" y="384"/>
                  </a:lnTo>
                  <a:lnTo>
                    <a:pt x="255" y="381"/>
                  </a:lnTo>
                  <a:lnTo>
                    <a:pt x="258" y="381"/>
                  </a:lnTo>
                  <a:lnTo>
                    <a:pt x="258" y="381"/>
                  </a:lnTo>
                  <a:lnTo>
                    <a:pt x="267" y="377"/>
                  </a:lnTo>
                  <a:lnTo>
                    <a:pt x="279" y="372"/>
                  </a:lnTo>
                  <a:lnTo>
                    <a:pt x="289" y="381"/>
                  </a:lnTo>
                  <a:lnTo>
                    <a:pt x="289" y="384"/>
                  </a:lnTo>
                  <a:lnTo>
                    <a:pt x="296" y="379"/>
                  </a:lnTo>
                  <a:lnTo>
                    <a:pt x="315" y="372"/>
                  </a:lnTo>
                  <a:lnTo>
                    <a:pt x="317" y="374"/>
                  </a:lnTo>
                  <a:lnTo>
                    <a:pt x="329" y="369"/>
                  </a:lnTo>
                  <a:lnTo>
                    <a:pt x="336" y="365"/>
                  </a:lnTo>
                  <a:lnTo>
                    <a:pt x="355" y="355"/>
                  </a:lnTo>
                  <a:lnTo>
                    <a:pt x="362" y="353"/>
                  </a:lnTo>
                  <a:lnTo>
                    <a:pt x="364" y="350"/>
                  </a:lnTo>
                  <a:lnTo>
                    <a:pt x="374" y="350"/>
                  </a:lnTo>
                  <a:lnTo>
                    <a:pt x="393" y="348"/>
                  </a:lnTo>
                  <a:lnTo>
                    <a:pt x="388" y="339"/>
                  </a:lnTo>
                  <a:lnTo>
                    <a:pt x="390" y="313"/>
                  </a:lnTo>
                  <a:lnTo>
                    <a:pt x="395" y="310"/>
                  </a:lnTo>
                  <a:lnTo>
                    <a:pt x="395" y="296"/>
                  </a:lnTo>
                  <a:lnTo>
                    <a:pt x="398" y="277"/>
                  </a:lnTo>
                  <a:lnTo>
                    <a:pt x="400" y="270"/>
                  </a:lnTo>
                  <a:lnTo>
                    <a:pt x="400" y="268"/>
                  </a:lnTo>
                  <a:lnTo>
                    <a:pt x="379" y="244"/>
                  </a:lnTo>
                  <a:lnTo>
                    <a:pt x="376" y="220"/>
                  </a:lnTo>
                  <a:lnTo>
                    <a:pt x="371" y="192"/>
                  </a:lnTo>
                  <a:lnTo>
                    <a:pt x="371" y="183"/>
                  </a:lnTo>
                  <a:lnTo>
                    <a:pt x="369" y="185"/>
                  </a:lnTo>
                  <a:lnTo>
                    <a:pt x="369" y="185"/>
                  </a:lnTo>
                  <a:lnTo>
                    <a:pt x="367" y="187"/>
                  </a:lnTo>
                  <a:lnTo>
                    <a:pt x="364" y="187"/>
                  </a:lnTo>
                  <a:lnTo>
                    <a:pt x="362" y="185"/>
                  </a:lnTo>
                  <a:lnTo>
                    <a:pt x="362" y="183"/>
                  </a:lnTo>
                  <a:lnTo>
                    <a:pt x="360" y="183"/>
                  </a:lnTo>
                  <a:lnTo>
                    <a:pt x="357" y="183"/>
                  </a:lnTo>
                  <a:lnTo>
                    <a:pt x="353" y="180"/>
                  </a:lnTo>
                  <a:lnTo>
                    <a:pt x="350" y="178"/>
                  </a:lnTo>
                  <a:lnTo>
                    <a:pt x="353" y="178"/>
                  </a:lnTo>
                  <a:lnTo>
                    <a:pt x="353" y="178"/>
                  </a:lnTo>
                  <a:lnTo>
                    <a:pt x="350" y="175"/>
                  </a:lnTo>
                  <a:lnTo>
                    <a:pt x="348" y="173"/>
                  </a:lnTo>
                  <a:lnTo>
                    <a:pt x="348" y="175"/>
                  </a:lnTo>
                  <a:lnTo>
                    <a:pt x="343" y="173"/>
                  </a:lnTo>
                  <a:lnTo>
                    <a:pt x="341" y="171"/>
                  </a:lnTo>
                  <a:lnTo>
                    <a:pt x="338" y="171"/>
                  </a:lnTo>
                  <a:lnTo>
                    <a:pt x="336" y="173"/>
                  </a:lnTo>
                  <a:lnTo>
                    <a:pt x="336" y="173"/>
                  </a:lnTo>
                  <a:lnTo>
                    <a:pt x="334" y="171"/>
                  </a:lnTo>
                  <a:lnTo>
                    <a:pt x="336" y="171"/>
                  </a:lnTo>
                  <a:lnTo>
                    <a:pt x="334" y="164"/>
                  </a:lnTo>
                  <a:lnTo>
                    <a:pt x="331" y="161"/>
                  </a:lnTo>
                  <a:lnTo>
                    <a:pt x="329" y="159"/>
                  </a:lnTo>
                  <a:lnTo>
                    <a:pt x="326" y="156"/>
                  </a:lnTo>
                  <a:lnTo>
                    <a:pt x="324" y="154"/>
                  </a:lnTo>
                  <a:lnTo>
                    <a:pt x="326" y="152"/>
                  </a:lnTo>
                  <a:lnTo>
                    <a:pt x="326" y="149"/>
                  </a:lnTo>
                  <a:lnTo>
                    <a:pt x="324" y="147"/>
                  </a:lnTo>
                  <a:lnTo>
                    <a:pt x="322" y="147"/>
                  </a:lnTo>
                  <a:lnTo>
                    <a:pt x="319" y="147"/>
                  </a:lnTo>
                  <a:lnTo>
                    <a:pt x="315" y="147"/>
                  </a:lnTo>
                  <a:lnTo>
                    <a:pt x="315" y="145"/>
                  </a:lnTo>
                  <a:lnTo>
                    <a:pt x="315" y="145"/>
                  </a:lnTo>
                  <a:lnTo>
                    <a:pt x="315" y="142"/>
                  </a:lnTo>
                  <a:lnTo>
                    <a:pt x="317" y="140"/>
                  </a:lnTo>
                  <a:lnTo>
                    <a:pt x="315" y="138"/>
                  </a:lnTo>
                  <a:lnTo>
                    <a:pt x="315" y="138"/>
                  </a:lnTo>
                  <a:lnTo>
                    <a:pt x="312" y="135"/>
                  </a:lnTo>
                  <a:lnTo>
                    <a:pt x="310" y="135"/>
                  </a:lnTo>
                  <a:lnTo>
                    <a:pt x="310" y="135"/>
                  </a:lnTo>
                  <a:lnTo>
                    <a:pt x="310" y="135"/>
                  </a:lnTo>
                  <a:lnTo>
                    <a:pt x="305" y="128"/>
                  </a:lnTo>
                  <a:lnTo>
                    <a:pt x="305" y="123"/>
                  </a:lnTo>
                  <a:lnTo>
                    <a:pt x="308" y="121"/>
                  </a:lnTo>
                  <a:lnTo>
                    <a:pt x="308" y="116"/>
                  </a:lnTo>
                  <a:lnTo>
                    <a:pt x="308" y="114"/>
                  </a:lnTo>
                  <a:lnTo>
                    <a:pt x="303" y="114"/>
                  </a:lnTo>
                  <a:lnTo>
                    <a:pt x="300" y="114"/>
                  </a:lnTo>
                  <a:lnTo>
                    <a:pt x="300" y="112"/>
                  </a:lnTo>
                  <a:lnTo>
                    <a:pt x="298" y="107"/>
                  </a:lnTo>
                  <a:lnTo>
                    <a:pt x="298" y="104"/>
                  </a:lnTo>
                  <a:lnTo>
                    <a:pt x="296" y="102"/>
                  </a:lnTo>
                  <a:lnTo>
                    <a:pt x="293" y="97"/>
                  </a:lnTo>
                  <a:lnTo>
                    <a:pt x="291" y="93"/>
                  </a:lnTo>
                  <a:lnTo>
                    <a:pt x="291" y="90"/>
                  </a:lnTo>
                  <a:lnTo>
                    <a:pt x="286" y="8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Freeform 73">
              <a:extLst>
                <a:ext uri="{FF2B5EF4-FFF2-40B4-BE49-F238E27FC236}">
                  <a16:creationId xmlns:a16="http://schemas.microsoft.com/office/drawing/2014/main" id="{43565C20-B7B3-0943-7EED-5A2FF28F2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037" y="2716694"/>
              <a:ext cx="500165" cy="405828"/>
            </a:xfrm>
            <a:custGeom>
              <a:avLst/>
              <a:gdLst>
                <a:gd name="T0" fmla="*/ 114 w 343"/>
                <a:gd name="T1" fmla="*/ 19 h 300"/>
                <a:gd name="T2" fmla="*/ 116 w 343"/>
                <a:gd name="T3" fmla="*/ 26 h 300"/>
                <a:gd name="T4" fmla="*/ 109 w 343"/>
                <a:gd name="T5" fmla="*/ 40 h 300"/>
                <a:gd name="T6" fmla="*/ 102 w 343"/>
                <a:gd name="T7" fmla="*/ 47 h 300"/>
                <a:gd name="T8" fmla="*/ 102 w 343"/>
                <a:gd name="T9" fmla="*/ 61 h 300"/>
                <a:gd name="T10" fmla="*/ 92 w 343"/>
                <a:gd name="T11" fmla="*/ 68 h 300"/>
                <a:gd name="T12" fmla="*/ 85 w 343"/>
                <a:gd name="T13" fmla="*/ 82 h 300"/>
                <a:gd name="T14" fmla="*/ 81 w 343"/>
                <a:gd name="T15" fmla="*/ 82 h 300"/>
                <a:gd name="T16" fmla="*/ 66 w 343"/>
                <a:gd name="T17" fmla="*/ 82 h 300"/>
                <a:gd name="T18" fmla="*/ 38 w 343"/>
                <a:gd name="T19" fmla="*/ 75 h 300"/>
                <a:gd name="T20" fmla="*/ 31 w 343"/>
                <a:gd name="T21" fmla="*/ 90 h 300"/>
                <a:gd name="T22" fmla="*/ 21 w 343"/>
                <a:gd name="T23" fmla="*/ 101 h 300"/>
                <a:gd name="T24" fmla="*/ 5 w 343"/>
                <a:gd name="T25" fmla="*/ 120 h 300"/>
                <a:gd name="T26" fmla="*/ 7 w 343"/>
                <a:gd name="T27" fmla="*/ 132 h 300"/>
                <a:gd name="T28" fmla="*/ 14 w 343"/>
                <a:gd name="T29" fmla="*/ 144 h 300"/>
                <a:gd name="T30" fmla="*/ 24 w 343"/>
                <a:gd name="T31" fmla="*/ 151 h 300"/>
                <a:gd name="T32" fmla="*/ 29 w 343"/>
                <a:gd name="T33" fmla="*/ 165 h 300"/>
                <a:gd name="T34" fmla="*/ 29 w 343"/>
                <a:gd name="T35" fmla="*/ 179 h 300"/>
                <a:gd name="T36" fmla="*/ 36 w 343"/>
                <a:gd name="T37" fmla="*/ 194 h 300"/>
                <a:gd name="T38" fmla="*/ 38 w 343"/>
                <a:gd name="T39" fmla="*/ 205 h 300"/>
                <a:gd name="T40" fmla="*/ 47 w 343"/>
                <a:gd name="T41" fmla="*/ 210 h 300"/>
                <a:gd name="T42" fmla="*/ 47 w 343"/>
                <a:gd name="T43" fmla="*/ 222 h 300"/>
                <a:gd name="T44" fmla="*/ 50 w 343"/>
                <a:gd name="T45" fmla="*/ 236 h 300"/>
                <a:gd name="T46" fmla="*/ 52 w 343"/>
                <a:gd name="T47" fmla="*/ 246 h 300"/>
                <a:gd name="T48" fmla="*/ 52 w 343"/>
                <a:gd name="T49" fmla="*/ 253 h 300"/>
                <a:gd name="T50" fmla="*/ 62 w 343"/>
                <a:gd name="T51" fmla="*/ 255 h 300"/>
                <a:gd name="T52" fmla="*/ 59 w 343"/>
                <a:gd name="T53" fmla="*/ 279 h 300"/>
                <a:gd name="T54" fmla="*/ 66 w 343"/>
                <a:gd name="T55" fmla="*/ 291 h 300"/>
                <a:gd name="T56" fmla="*/ 71 w 343"/>
                <a:gd name="T57" fmla="*/ 295 h 300"/>
                <a:gd name="T58" fmla="*/ 74 w 343"/>
                <a:gd name="T59" fmla="*/ 300 h 300"/>
                <a:gd name="T60" fmla="*/ 81 w 343"/>
                <a:gd name="T61" fmla="*/ 300 h 300"/>
                <a:gd name="T62" fmla="*/ 95 w 343"/>
                <a:gd name="T63" fmla="*/ 298 h 300"/>
                <a:gd name="T64" fmla="*/ 111 w 343"/>
                <a:gd name="T65" fmla="*/ 288 h 300"/>
                <a:gd name="T66" fmla="*/ 126 w 343"/>
                <a:gd name="T67" fmla="*/ 286 h 300"/>
                <a:gd name="T68" fmla="*/ 147 w 343"/>
                <a:gd name="T69" fmla="*/ 269 h 300"/>
                <a:gd name="T70" fmla="*/ 156 w 343"/>
                <a:gd name="T71" fmla="*/ 260 h 300"/>
                <a:gd name="T72" fmla="*/ 171 w 343"/>
                <a:gd name="T73" fmla="*/ 255 h 300"/>
                <a:gd name="T74" fmla="*/ 182 w 343"/>
                <a:gd name="T75" fmla="*/ 253 h 300"/>
                <a:gd name="T76" fmla="*/ 194 w 343"/>
                <a:gd name="T77" fmla="*/ 243 h 300"/>
                <a:gd name="T78" fmla="*/ 211 w 343"/>
                <a:gd name="T79" fmla="*/ 241 h 300"/>
                <a:gd name="T80" fmla="*/ 263 w 343"/>
                <a:gd name="T81" fmla="*/ 258 h 300"/>
                <a:gd name="T82" fmla="*/ 315 w 343"/>
                <a:gd name="T83" fmla="*/ 276 h 300"/>
                <a:gd name="T84" fmla="*/ 332 w 343"/>
                <a:gd name="T85" fmla="*/ 248 h 300"/>
                <a:gd name="T86" fmla="*/ 317 w 343"/>
                <a:gd name="T87" fmla="*/ 234 h 300"/>
                <a:gd name="T88" fmla="*/ 306 w 343"/>
                <a:gd name="T89" fmla="*/ 234 h 300"/>
                <a:gd name="T90" fmla="*/ 296 w 343"/>
                <a:gd name="T91" fmla="*/ 227 h 300"/>
                <a:gd name="T92" fmla="*/ 277 w 343"/>
                <a:gd name="T93" fmla="*/ 227 h 300"/>
                <a:gd name="T94" fmla="*/ 261 w 343"/>
                <a:gd name="T95" fmla="*/ 229 h 300"/>
                <a:gd name="T96" fmla="*/ 256 w 343"/>
                <a:gd name="T97" fmla="*/ 224 h 300"/>
                <a:gd name="T98" fmla="*/ 242 w 343"/>
                <a:gd name="T99" fmla="*/ 215 h 300"/>
                <a:gd name="T100" fmla="*/ 227 w 343"/>
                <a:gd name="T101" fmla="*/ 217 h 300"/>
                <a:gd name="T102" fmla="*/ 225 w 343"/>
                <a:gd name="T103" fmla="*/ 213 h 300"/>
                <a:gd name="T104" fmla="*/ 223 w 343"/>
                <a:gd name="T105" fmla="*/ 163 h 300"/>
                <a:gd name="T106" fmla="*/ 197 w 343"/>
                <a:gd name="T107" fmla="*/ 127 h 300"/>
                <a:gd name="T108" fmla="*/ 185 w 343"/>
                <a:gd name="T109" fmla="*/ 94 h 300"/>
                <a:gd name="T110" fmla="*/ 161 w 343"/>
                <a:gd name="T111" fmla="*/ 23 h 300"/>
                <a:gd name="T112" fmla="*/ 154 w 343"/>
                <a:gd name="T113" fmla="*/ 2 h 300"/>
                <a:gd name="T114" fmla="*/ 149 w 343"/>
                <a:gd name="T115" fmla="*/ 2 h 300"/>
                <a:gd name="T116" fmla="*/ 152 w 343"/>
                <a:gd name="T117" fmla="*/ 11 h 300"/>
                <a:gd name="T118" fmla="*/ 149 w 343"/>
                <a:gd name="T119" fmla="*/ 9 h 300"/>
                <a:gd name="T120" fmla="*/ 137 w 343"/>
                <a:gd name="T121" fmla="*/ 7 h 300"/>
                <a:gd name="T122" fmla="*/ 126 w 343"/>
                <a:gd name="T123" fmla="*/ 1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3" h="300">
                  <a:moveTo>
                    <a:pt x="126" y="16"/>
                  </a:moveTo>
                  <a:lnTo>
                    <a:pt x="121" y="14"/>
                  </a:lnTo>
                  <a:lnTo>
                    <a:pt x="119" y="16"/>
                  </a:lnTo>
                  <a:lnTo>
                    <a:pt x="114" y="19"/>
                  </a:lnTo>
                  <a:lnTo>
                    <a:pt x="114" y="21"/>
                  </a:lnTo>
                  <a:lnTo>
                    <a:pt x="116" y="21"/>
                  </a:lnTo>
                  <a:lnTo>
                    <a:pt x="116" y="23"/>
                  </a:lnTo>
                  <a:lnTo>
                    <a:pt x="116" y="26"/>
                  </a:lnTo>
                  <a:lnTo>
                    <a:pt x="114" y="28"/>
                  </a:lnTo>
                  <a:lnTo>
                    <a:pt x="111" y="33"/>
                  </a:lnTo>
                  <a:lnTo>
                    <a:pt x="109" y="38"/>
                  </a:lnTo>
                  <a:lnTo>
                    <a:pt x="109" y="40"/>
                  </a:lnTo>
                  <a:lnTo>
                    <a:pt x="107" y="40"/>
                  </a:lnTo>
                  <a:lnTo>
                    <a:pt x="104" y="40"/>
                  </a:lnTo>
                  <a:lnTo>
                    <a:pt x="102" y="42"/>
                  </a:lnTo>
                  <a:lnTo>
                    <a:pt x="102" y="47"/>
                  </a:lnTo>
                  <a:lnTo>
                    <a:pt x="102" y="49"/>
                  </a:lnTo>
                  <a:lnTo>
                    <a:pt x="104" y="52"/>
                  </a:lnTo>
                  <a:lnTo>
                    <a:pt x="104" y="59"/>
                  </a:lnTo>
                  <a:lnTo>
                    <a:pt x="102" y="61"/>
                  </a:lnTo>
                  <a:lnTo>
                    <a:pt x="100" y="61"/>
                  </a:lnTo>
                  <a:lnTo>
                    <a:pt x="100" y="66"/>
                  </a:lnTo>
                  <a:lnTo>
                    <a:pt x="95" y="68"/>
                  </a:lnTo>
                  <a:lnTo>
                    <a:pt x="92" y="68"/>
                  </a:lnTo>
                  <a:lnTo>
                    <a:pt x="90" y="68"/>
                  </a:lnTo>
                  <a:lnTo>
                    <a:pt x="90" y="71"/>
                  </a:lnTo>
                  <a:lnTo>
                    <a:pt x="88" y="78"/>
                  </a:lnTo>
                  <a:lnTo>
                    <a:pt x="85" y="82"/>
                  </a:lnTo>
                  <a:lnTo>
                    <a:pt x="83" y="85"/>
                  </a:lnTo>
                  <a:lnTo>
                    <a:pt x="83" y="85"/>
                  </a:lnTo>
                  <a:lnTo>
                    <a:pt x="83" y="85"/>
                  </a:lnTo>
                  <a:lnTo>
                    <a:pt x="81" y="82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69" y="82"/>
                  </a:lnTo>
                  <a:lnTo>
                    <a:pt x="66" y="82"/>
                  </a:lnTo>
                  <a:lnTo>
                    <a:pt x="64" y="82"/>
                  </a:lnTo>
                  <a:lnTo>
                    <a:pt x="62" y="82"/>
                  </a:lnTo>
                  <a:lnTo>
                    <a:pt x="57" y="85"/>
                  </a:lnTo>
                  <a:lnTo>
                    <a:pt x="38" y="75"/>
                  </a:lnTo>
                  <a:lnTo>
                    <a:pt x="33" y="78"/>
                  </a:lnTo>
                  <a:lnTo>
                    <a:pt x="31" y="80"/>
                  </a:lnTo>
                  <a:lnTo>
                    <a:pt x="31" y="85"/>
                  </a:lnTo>
                  <a:lnTo>
                    <a:pt x="31" y="90"/>
                  </a:lnTo>
                  <a:lnTo>
                    <a:pt x="31" y="90"/>
                  </a:lnTo>
                  <a:lnTo>
                    <a:pt x="31" y="92"/>
                  </a:lnTo>
                  <a:lnTo>
                    <a:pt x="21" y="94"/>
                  </a:lnTo>
                  <a:lnTo>
                    <a:pt x="21" y="101"/>
                  </a:lnTo>
                  <a:lnTo>
                    <a:pt x="21" y="104"/>
                  </a:lnTo>
                  <a:lnTo>
                    <a:pt x="14" y="108"/>
                  </a:lnTo>
                  <a:lnTo>
                    <a:pt x="7" y="118"/>
                  </a:lnTo>
                  <a:lnTo>
                    <a:pt x="5" y="120"/>
                  </a:lnTo>
                  <a:lnTo>
                    <a:pt x="3" y="123"/>
                  </a:lnTo>
                  <a:lnTo>
                    <a:pt x="0" y="123"/>
                  </a:lnTo>
                  <a:lnTo>
                    <a:pt x="3" y="123"/>
                  </a:lnTo>
                  <a:lnTo>
                    <a:pt x="7" y="132"/>
                  </a:lnTo>
                  <a:lnTo>
                    <a:pt x="10" y="139"/>
                  </a:lnTo>
                  <a:lnTo>
                    <a:pt x="12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4" y="146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24" y="151"/>
                  </a:lnTo>
                  <a:lnTo>
                    <a:pt x="31" y="153"/>
                  </a:lnTo>
                  <a:lnTo>
                    <a:pt x="33" y="156"/>
                  </a:lnTo>
                  <a:lnTo>
                    <a:pt x="29" y="163"/>
                  </a:lnTo>
                  <a:lnTo>
                    <a:pt x="29" y="165"/>
                  </a:lnTo>
                  <a:lnTo>
                    <a:pt x="31" y="168"/>
                  </a:lnTo>
                  <a:lnTo>
                    <a:pt x="33" y="172"/>
                  </a:lnTo>
                  <a:lnTo>
                    <a:pt x="31" y="177"/>
                  </a:lnTo>
                  <a:lnTo>
                    <a:pt x="29" y="179"/>
                  </a:lnTo>
                  <a:lnTo>
                    <a:pt x="31" y="184"/>
                  </a:lnTo>
                  <a:lnTo>
                    <a:pt x="36" y="189"/>
                  </a:lnTo>
                  <a:lnTo>
                    <a:pt x="36" y="191"/>
                  </a:lnTo>
                  <a:lnTo>
                    <a:pt x="36" y="194"/>
                  </a:lnTo>
                  <a:lnTo>
                    <a:pt x="33" y="201"/>
                  </a:lnTo>
                  <a:lnTo>
                    <a:pt x="36" y="201"/>
                  </a:lnTo>
                  <a:lnTo>
                    <a:pt x="36" y="201"/>
                  </a:lnTo>
                  <a:lnTo>
                    <a:pt x="38" y="205"/>
                  </a:lnTo>
                  <a:lnTo>
                    <a:pt x="40" y="208"/>
                  </a:lnTo>
                  <a:lnTo>
                    <a:pt x="45" y="205"/>
                  </a:lnTo>
                  <a:lnTo>
                    <a:pt x="47" y="208"/>
                  </a:lnTo>
                  <a:lnTo>
                    <a:pt x="47" y="210"/>
                  </a:lnTo>
                  <a:lnTo>
                    <a:pt x="47" y="210"/>
                  </a:lnTo>
                  <a:lnTo>
                    <a:pt x="50" y="215"/>
                  </a:lnTo>
                  <a:lnTo>
                    <a:pt x="50" y="215"/>
                  </a:lnTo>
                  <a:lnTo>
                    <a:pt x="47" y="222"/>
                  </a:lnTo>
                  <a:lnTo>
                    <a:pt x="50" y="224"/>
                  </a:lnTo>
                  <a:lnTo>
                    <a:pt x="50" y="234"/>
                  </a:lnTo>
                  <a:lnTo>
                    <a:pt x="50" y="234"/>
                  </a:lnTo>
                  <a:lnTo>
                    <a:pt x="50" y="236"/>
                  </a:lnTo>
                  <a:lnTo>
                    <a:pt x="50" y="241"/>
                  </a:lnTo>
                  <a:lnTo>
                    <a:pt x="52" y="243"/>
                  </a:lnTo>
                  <a:lnTo>
                    <a:pt x="55" y="246"/>
                  </a:lnTo>
                  <a:lnTo>
                    <a:pt x="52" y="246"/>
                  </a:lnTo>
                  <a:lnTo>
                    <a:pt x="52" y="246"/>
                  </a:lnTo>
                  <a:lnTo>
                    <a:pt x="52" y="248"/>
                  </a:lnTo>
                  <a:lnTo>
                    <a:pt x="52" y="253"/>
                  </a:lnTo>
                  <a:lnTo>
                    <a:pt x="52" y="253"/>
                  </a:lnTo>
                  <a:lnTo>
                    <a:pt x="57" y="253"/>
                  </a:lnTo>
                  <a:lnTo>
                    <a:pt x="59" y="253"/>
                  </a:lnTo>
                  <a:lnTo>
                    <a:pt x="59" y="255"/>
                  </a:lnTo>
                  <a:lnTo>
                    <a:pt x="62" y="255"/>
                  </a:lnTo>
                  <a:lnTo>
                    <a:pt x="62" y="258"/>
                  </a:lnTo>
                  <a:lnTo>
                    <a:pt x="62" y="267"/>
                  </a:lnTo>
                  <a:lnTo>
                    <a:pt x="62" y="276"/>
                  </a:lnTo>
                  <a:lnTo>
                    <a:pt x="59" y="279"/>
                  </a:lnTo>
                  <a:lnTo>
                    <a:pt x="59" y="281"/>
                  </a:lnTo>
                  <a:lnTo>
                    <a:pt x="59" y="288"/>
                  </a:lnTo>
                  <a:lnTo>
                    <a:pt x="64" y="291"/>
                  </a:lnTo>
                  <a:lnTo>
                    <a:pt x="66" y="291"/>
                  </a:lnTo>
                  <a:lnTo>
                    <a:pt x="66" y="293"/>
                  </a:lnTo>
                  <a:lnTo>
                    <a:pt x="66" y="295"/>
                  </a:lnTo>
                  <a:lnTo>
                    <a:pt x="66" y="295"/>
                  </a:lnTo>
                  <a:lnTo>
                    <a:pt x="71" y="295"/>
                  </a:lnTo>
                  <a:lnTo>
                    <a:pt x="74" y="295"/>
                  </a:lnTo>
                  <a:lnTo>
                    <a:pt x="74" y="295"/>
                  </a:lnTo>
                  <a:lnTo>
                    <a:pt x="74" y="300"/>
                  </a:lnTo>
                  <a:lnTo>
                    <a:pt x="74" y="300"/>
                  </a:lnTo>
                  <a:lnTo>
                    <a:pt x="76" y="300"/>
                  </a:lnTo>
                  <a:lnTo>
                    <a:pt x="78" y="300"/>
                  </a:lnTo>
                  <a:lnTo>
                    <a:pt x="81" y="300"/>
                  </a:lnTo>
                  <a:lnTo>
                    <a:pt x="81" y="300"/>
                  </a:lnTo>
                  <a:lnTo>
                    <a:pt x="85" y="298"/>
                  </a:lnTo>
                  <a:lnTo>
                    <a:pt x="88" y="298"/>
                  </a:lnTo>
                  <a:lnTo>
                    <a:pt x="92" y="298"/>
                  </a:lnTo>
                  <a:lnTo>
                    <a:pt x="95" y="298"/>
                  </a:lnTo>
                  <a:lnTo>
                    <a:pt x="97" y="298"/>
                  </a:lnTo>
                  <a:lnTo>
                    <a:pt x="102" y="295"/>
                  </a:lnTo>
                  <a:lnTo>
                    <a:pt x="107" y="291"/>
                  </a:lnTo>
                  <a:lnTo>
                    <a:pt x="111" y="288"/>
                  </a:lnTo>
                  <a:lnTo>
                    <a:pt x="114" y="288"/>
                  </a:lnTo>
                  <a:lnTo>
                    <a:pt x="116" y="284"/>
                  </a:lnTo>
                  <a:lnTo>
                    <a:pt x="121" y="284"/>
                  </a:lnTo>
                  <a:lnTo>
                    <a:pt x="126" y="286"/>
                  </a:lnTo>
                  <a:lnTo>
                    <a:pt x="130" y="286"/>
                  </a:lnTo>
                  <a:lnTo>
                    <a:pt x="133" y="284"/>
                  </a:lnTo>
                  <a:lnTo>
                    <a:pt x="135" y="284"/>
                  </a:lnTo>
                  <a:lnTo>
                    <a:pt x="147" y="269"/>
                  </a:lnTo>
                  <a:lnTo>
                    <a:pt x="152" y="267"/>
                  </a:lnTo>
                  <a:lnTo>
                    <a:pt x="154" y="265"/>
                  </a:lnTo>
                  <a:lnTo>
                    <a:pt x="156" y="262"/>
                  </a:lnTo>
                  <a:lnTo>
                    <a:pt x="156" y="260"/>
                  </a:lnTo>
                  <a:lnTo>
                    <a:pt x="164" y="260"/>
                  </a:lnTo>
                  <a:lnTo>
                    <a:pt x="168" y="255"/>
                  </a:lnTo>
                  <a:lnTo>
                    <a:pt x="168" y="255"/>
                  </a:lnTo>
                  <a:lnTo>
                    <a:pt x="171" y="255"/>
                  </a:lnTo>
                  <a:lnTo>
                    <a:pt x="178" y="255"/>
                  </a:lnTo>
                  <a:lnTo>
                    <a:pt x="178" y="255"/>
                  </a:lnTo>
                  <a:lnTo>
                    <a:pt x="180" y="255"/>
                  </a:lnTo>
                  <a:lnTo>
                    <a:pt x="182" y="253"/>
                  </a:lnTo>
                  <a:lnTo>
                    <a:pt x="187" y="253"/>
                  </a:lnTo>
                  <a:lnTo>
                    <a:pt x="187" y="253"/>
                  </a:lnTo>
                  <a:lnTo>
                    <a:pt x="192" y="250"/>
                  </a:lnTo>
                  <a:lnTo>
                    <a:pt x="194" y="243"/>
                  </a:lnTo>
                  <a:lnTo>
                    <a:pt x="197" y="243"/>
                  </a:lnTo>
                  <a:lnTo>
                    <a:pt x="199" y="241"/>
                  </a:lnTo>
                  <a:lnTo>
                    <a:pt x="209" y="243"/>
                  </a:lnTo>
                  <a:lnTo>
                    <a:pt x="211" y="241"/>
                  </a:lnTo>
                  <a:lnTo>
                    <a:pt x="218" y="239"/>
                  </a:lnTo>
                  <a:lnTo>
                    <a:pt x="230" y="243"/>
                  </a:lnTo>
                  <a:lnTo>
                    <a:pt x="258" y="258"/>
                  </a:lnTo>
                  <a:lnTo>
                    <a:pt x="263" y="258"/>
                  </a:lnTo>
                  <a:lnTo>
                    <a:pt x="308" y="281"/>
                  </a:lnTo>
                  <a:lnTo>
                    <a:pt x="310" y="279"/>
                  </a:lnTo>
                  <a:lnTo>
                    <a:pt x="313" y="279"/>
                  </a:lnTo>
                  <a:lnTo>
                    <a:pt x="315" y="276"/>
                  </a:lnTo>
                  <a:lnTo>
                    <a:pt x="343" y="250"/>
                  </a:lnTo>
                  <a:lnTo>
                    <a:pt x="336" y="250"/>
                  </a:lnTo>
                  <a:lnTo>
                    <a:pt x="332" y="248"/>
                  </a:lnTo>
                  <a:lnTo>
                    <a:pt x="332" y="248"/>
                  </a:lnTo>
                  <a:lnTo>
                    <a:pt x="329" y="246"/>
                  </a:lnTo>
                  <a:lnTo>
                    <a:pt x="325" y="243"/>
                  </a:lnTo>
                  <a:lnTo>
                    <a:pt x="322" y="243"/>
                  </a:lnTo>
                  <a:lnTo>
                    <a:pt x="317" y="234"/>
                  </a:lnTo>
                  <a:lnTo>
                    <a:pt x="317" y="234"/>
                  </a:lnTo>
                  <a:lnTo>
                    <a:pt x="313" y="234"/>
                  </a:lnTo>
                  <a:lnTo>
                    <a:pt x="313" y="234"/>
                  </a:lnTo>
                  <a:lnTo>
                    <a:pt x="306" y="234"/>
                  </a:lnTo>
                  <a:lnTo>
                    <a:pt x="306" y="232"/>
                  </a:lnTo>
                  <a:lnTo>
                    <a:pt x="301" y="229"/>
                  </a:lnTo>
                  <a:lnTo>
                    <a:pt x="296" y="229"/>
                  </a:lnTo>
                  <a:lnTo>
                    <a:pt x="296" y="227"/>
                  </a:lnTo>
                  <a:lnTo>
                    <a:pt x="296" y="227"/>
                  </a:lnTo>
                  <a:lnTo>
                    <a:pt x="289" y="227"/>
                  </a:lnTo>
                  <a:lnTo>
                    <a:pt x="282" y="227"/>
                  </a:lnTo>
                  <a:lnTo>
                    <a:pt x="277" y="227"/>
                  </a:lnTo>
                  <a:lnTo>
                    <a:pt x="270" y="227"/>
                  </a:lnTo>
                  <a:lnTo>
                    <a:pt x="268" y="229"/>
                  </a:lnTo>
                  <a:lnTo>
                    <a:pt x="263" y="229"/>
                  </a:lnTo>
                  <a:lnTo>
                    <a:pt x="261" y="229"/>
                  </a:lnTo>
                  <a:lnTo>
                    <a:pt x="261" y="227"/>
                  </a:lnTo>
                  <a:lnTo>
                    <a:pt x="261" y="224"/>
                  </a:lnTo>
                  <a:lnTo>
                    <a:pt x="258" y="224"/>
                  </a:lnTo>
                  <a:lnTo>
                    <a:pt x="256" y="224"/>
                  </a:lnTo>
                  <a:lnTo>
                    <a:pt x="254" y="224"/>
                  </a:lnTo>
                  <a:lnTo>
                    <a:pt x="251" y="224"/>
                  </a:lnTo>
                  <a:lnTo>
                    <a:pt x="246" y="220"/>
                  </a:lnTo>
                  <a:lnTo>
                    <a:pt x="242" y="215"/>
                  </a:lnTo>
                  <a:lnTo>
                    <a:pt x="235" y="213"/>
                  </a:lnTo>
                  <a:lnTo>
                    <a:pt x="235" y="213"/>
                  </a:lnTo>
                  <a:lnTo>
                    <a:pt x="232" y="215"/>
                  </a:lnTo>
                  <a:lnTo>
                    <a:pt x="227" y="217"/>
                  </a:lnTo>
                  <a:lnTo>
                    <a:pt x="227" y="217"/>
                  </a:lnTo>
                  <a:lnTo>
                    <a:pt x="227" y="217"/>
                  </a:lnTo>
                  <a:lnTo>
                    <a:pt x="227" y="217"/>
                  </a:lnTo>
                  <a:lnTo>
                    <a:pt x="225" y="213"/>
                  </a:lnTo>
                  <a:lnTo>
                    <a:pt x="230" y="198"/>
                  </a:lnTo>
                  <a:lnTo>
                    <a:pt x="227" y="189"/>
                  </a:lnTo>
                  <a:lnTo>
                    <a:pt x="223" y="170"/>
                  </a:lnTo>
                  <a:lnTo>
                    <a:pt x="223" y="163"/>
                  </a:lnTo>
                  <a:lnTo>
                    <a:pt x="220" y="161"/>
                  </a:lnTo>
                  <a:lnTo>
                    <a:pt x="213" y="153"/>
                  </a:lnTo>
                  <a:lnTo>
                    <a:pt x="199" y="135"/>
                  </a:lnTo>
                  <a:lnTo>
                    <a:pt x="197" y="127"/>
                  </a:lnTo>
                  <a:lnTo>
                    <a:pt x="197" y="127"/>
                  </a:lnTo>
                  <a:lnTo>
                    <a:pt x="197" y="125"/>
                  </a:lnTo>
                  <a:lnTo>
                    <a:pt x="187" y="97"/>
                  </a:lnTo>
                  <a:lnTo>
                    <a:pt x="185" y="94"/>
                  </a:lnTo>
                  <a:lnTo>
                    <a:pt x="185" y="92"/>
                  </a:lnTo>
                  <a:lnTo>
                    <a:pt x="185" y="87"/>
                  </a:lnTo>
                  <a:lnTo>
                    <a:pt x="171" y="52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1" y="21"/>
                  </a:lnTo>
                  <a:lnTo>
                    <a:pt x="156" y="11"/>
                  </a:lnTo>
                  <a:lnTo>
                    <a:pt x="154" y="2"/>
                  </a:lnTo>
                  <a:lnTo>
                    <a:pt x="154" y="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49" y="2"/>
                  </a:lnTo>
                  <a:lnTo>
                    <a:pt x="149" y="4"/>
                  </a:lnTo>
                  <a:lnTo>
                    <a:pt x="149" y="7"/>
                  </a:lnTo>
                  <a:lnTo>
                    <a:pt x="149" y="7"/>
                  </a:lnTo>
                  <a:lnTo>
                    <a:pt x="152" y="11"/>
                  </a:lnTo>
                  <a:lnTo>
                    <a:pt x="152" y="11"/>
                  </a:lnTo>
                  <a:lnTo>
                    <a:pt x="149" y="11"/>
                  </a:lnTo>
                  <a:lnTo>
                    <a:pt x="149" y="9"/>
                  </a:lnTo>
                  <a:lnTo>
                    <a:pt x="149" y="9"/>
                  </a:lnTo>
                  <a:lnTo>
                    <a:pt x="147" y="7"/>
                  </a:lnTo>
                  <a:lnTo>
                    <a:pt x="142" y="4"/>
                  </a:lnTo>
                  <a:lnTo>
                    <a:pt x="140" y="7"/>
                  </a:lnTo>
                  <a:lnTo>
                    <a:pt x="137" y="7"/>
                  </a:lnTo>
                  <a:lnTo>
                    <a:pt x="137" y="7"/>
                  </a:lnTo>
                  <a:lnTo>
                    <a:pt x="133" y="9"/>
                  </a:lnTo>
                  <a:lnTo>
                    <a:pt x="126" y="16"/>
                  </a:lnTo>
                  <a:lnTo>
                    <a:pt x="126" y="1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Freeform 74">
              <a:extLst>
                <a:ext uri="{FF2B5EF4-FFF2-40B4-BE49-F238E27FC236}">
                  <a16:creationId xmlns:a16="http://schemas.microsoft.com/office/drawing/2014/main" id="{BC6BB621-8BA0-2394-8808-53177A001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984" y="3040003"/>
              <a:ext cx="335387" cy="236733"/>
            </a:xfrm>
            <a:custGeom>
              <a:avLst/>
              <a:gdLst>
                <a:gd name="T0" fmla="*/ 140 w 230"/>
                <a:gd name="T1" fmla="*/ 0 h 175"/>
                <a:gd name="T2" fmla="*/ 121 w 230"/>
                <a:gd name="T3" fmla="*/ 2 h 175"/>
                <a:gd name="T4" fmla="*/ 112 w 230"/>
                <a:gd name="T5" fmla="*/ 11 h 175"/>
                <a:gd name="T6" fmla="*/ 105 w 230"/>
                <a:gd name="T7" fmla="*/ 14 h 175"/>
                <a:gd name="T8" fmla="*/ 97 w 230"/>
                <a:gd name="T9" fmla="*/ 16 h 175"/>
                <a:gd name="T10" fmla="*/ 88 w 230"/>
                <a:gd name="T11" fmla="*/ 16 h 175"/>
                <a:gd name="T12" fmla="*/ 76 w 230"/>
                <a:gd name="T13" fmla="*/ 23 h 175"/>
                <a:gd name="T14" fmla="*/ 69 w 230"/>
                <a:gd name="T15" fmla="*/ 30 h 175"/>
                <a:gd name="T16" fmla="*/ 50 w 230"/>
                <a:gd name="T17" fmla="*/ 47 h 175"/>
                <a:gd name="T18" fmla="*/ 38 w 230"/>
                <a:gd name="T19" fmla="*/ 45 h 175"/>
                <a:gd name="T20" fmla="*/ 29 w 230"/>
                <a:gd name="T21" fmla="*/ 52 h 175"/>
                <a:gd name="T22" fmla="*/ 15 w 230"/>
                <a:gd name="T23" fmla="*/ 59 h 175"/>
                <a:gd name="T24" fmla="*/ 7 w 230"/>
                <a:gd name="T25" fmla="*/ 59 h 175"/>
                <a:gd name="T26" fmla="*/ 3 w 230"/>
                <a:gd name="T27" fmla="*/ 64 h 175"/>
                <a:gd name="T28" fmla="*/ 7 w 230"/>
                <a:gd name="T29" fmla="*/ 68 h 175"/>
                <a:gd name="T30" fmla="*/ 5 w 230"/>
                <a:gd name="T31" fmla="*/ 73 h 175"/>
                <a:gd name="T32" fmla="*/ 10 w 230"/>
                <a:gd name="T33" fmla="*/ 78 h 175"/>
                <a:gd name="T34" fmla="*/ 15 w 230"/>
                <a:gd name="T35" fmla="*/ 87 h 175"/>
                <a:gd name="T36" fmla="*/ 15 w 230"/>
                <a:gd name="T37" fmla="*/ 94 h 175"/>
                <a:gd name="T38" fmla="*/ 12 w 230"/>
                <a:gd name="T39" fmla="*/ 97 h 175"/>
                <a:gd name="T40" fmla="*/ 17 w 230"/>
                <a:gd name="T41" fmla="*/ 99 h 175"/>
                <a:gd name="T42" fmla="*/ 17 w 230"/>
                <a:gd name="T43" fmla="*/ 106 h 175"/>
                <a:gd name="T44" fmla="*/ 12 w 230"/>
                <a:gd name="T45" fmla="*/ 108 h 175"/>
                <a:gd name="T46" fmla="*/ 12 w 230"/>
                <a:gd name="T47" fmla="*/ 116 h 175"/>
                <a:gd name="T48" fmla="*/ 12 w 230"/>
                <a:gd name="T49" fmla="*/ 127 h 175"/>
                <a:gd name="T50" fmla="*/ 26 w 230"/>
                <a:gd name="T51" fmla="*/ 132 h 175"/>
                <a:gd name="T52" fmla="*/ 36 w 230"/>
                <a:gd name="T53" fmla="*/ 144 h 175"/>
                <a:gd name="T54" fmla="*/ 43 w 230"/>
                <a:gd name="T55" fmla="*/ 153 h 175"/>
                <a:gd name="T56" fmla="*/ 52 w 230"/>
                <a:gd name="T57" fmla="*/ 158 h 175"/>
                <a:gd name="T58" fmla="*/ 57 w 230"/>
                <a:gd name="T59" fmla="*/ 163 h 175"/>
                <a:gd name="T60" fmla="*/ 69 w 230"/>
                <a:gd name="T61" fmla="*/ 165 h 175"/>
                <a:gd name="T62" fmla="*/ 83 w 230"/>
                <a:gd name="T63" fmla="*/ 172 h 175"/>
                <a:gd name="T64" fmla="*/ 109 w 230"/>
                <a:gd name="T65" fmla="*/ 170 h 175"/>
                <a:gd name="T66" fmla="*/ 119 w 230"/>
                <a:gd name="T67" fmla="*/ 170 h 175"/>
                <a:gd name="T68" fmla="*/ 126 w 230"/>
                <a:gd name="T69" fmla="*/ 175 h 175"/>
                <a:gd name="T70" fmla="*/ 126 w 230"/>
                <a:gd name="T71" fmla="*/ 163 h 175"/>
                <a:gd name="T72" fmla="*/ 128 w 230"/>
                <a:gd name="T73" fmla="*/ 151 h 175"/>
                <a:gd name="T74" fmla="*/ 131 w 230"/>
                <a:gd name="T75" fmla="*/ 144 h 175"/>
                <a:gd name="T76" fmla="*/ 124 w 230"/>
                <a:gd name="T77" fmla="*/ 134 h 175"/>
                <a:gd name="T78" fmla="*/ 121 w 230"/>
                <a:gd name="T79" fmla="*/ 130 h 175"/>
                <a:gd name="T80" fmla="*/ 176 w 230"/>
                <a:gd name="T81" fmla="*/ 87 h 175"/>
                <a:gd name="T82" fmla="*/ 230 w 230"/>
                <a:gd name="T83" fmla="*/ 4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0" h="175">
                  <a:moveTo>
                    <a:pt x="178" y="19"/>
                  </a:moveTo>
                  <a:lnTo>
                    <a:pt x="152" y="4"/>
                  </a:lnTo>
                  <a:lnTo>
                    <a:pt x="140" y="0"/>
                  </a:lnTo>
                  <a:lnTo>
                    <a:pt x="133" y="2"/>
                  </a:lnTo>
                  <a:lnTo>
                    <a:pt x="131" y="4"/>
                  </a:lnTo>
                  <a:lnTo>
                    <a:pt x="121" y="2"/>
                  </a:lnTo>
                  <a:lnTo>
                    <a:pt x="119" y="4"/>
                  </a:lnTo>
                  <a:lnTo>
                    <a:pt x="116" y="4"/>
                  </a:lnTo>
                  <a:lnTo>
                    <a:pt x="112" y="11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5" y="14"/>
                  </a:lnTo>
                  <a:lnTo>
                    <a:pt x="100" y="16"/>
                  </a:lnTo>
                  <a:lnTo>
                    <a:pt x="100" y="16"/>
                  </a:lnTo>
                  <a:lnTo>
                    <a:pt x="97" y="16"/>
                  </a:lnTo>
                  <a:lnTo>
                    <a:pt x="93" y="16"/>
                  </a:lnTo>
                  <a:lnTo>
                    <a:pt x="90" y="16"/>
                  </a:lnTo>
                  <a:lnTo>
                    <a:pt x="88" y="16"/>
                  </a:lnTo>
                  <a:lnTo>
                    <a:pt x="83" y="21"/>
                  </a:lnTo>
                  <a:lnTo>
                    <a:pt x="79" y="21"/>
                  </a:lnTo>
                  <a:lnTo>
                    <a:pt x="76" y="23"/>
                  </a:lnTo>
                  <a:lnTo>
                    <a:pt x="76" y="26"/>
                  </a:lnTo>
                  <a:lnTo>
                    <a:pt x="74" y="28"/>
                  </a:lnTo>
                  <a:lnTo>
                    <a:pt x="69" y="30"/>
                  </a:lnTo>
                  <a:lnTo>
                    <a:pt x="57" y="45"/>
                  </a:lnTo>
                  <a:lnTo>
                    <a:pt x="55" y="45"/>
                  </a:lnTo>
                  <a:lnTo>
                    <a:pt x="50" y="47"/>
                  </a:lnTo>
                  <a:lnTo>
                    <a:pt x="48" y="47"/>
                  </a:lnTo>
                  <a:lnTo>
                    <a:pt x="41" y="45"/>
                  </a:lnTo>
                  <a:lnTo>
                    <a:pt x="38" y="45"/>
                  </a:lnTo>
                  <a:lnTo>
                    <a:pt x="36" y="49"/>
                  </a:lnTo>
                  <a:lnTo>
                    <a:pt x="31" y="49"/>
                  </a:lnTo>
                  <a:lnTo>
                    <a:pt x="29" y="52"/>
                  </a:lnTo>
                  <a:lnTo>
                    <a:pt x="22" y="56"/>
                  </a:lnTo>
                  <a:lnTo>
                    <a:pt x="17" y="59"/>
                  </a:lnTo>
                  <a:lnTo>
                    <a:pt x="15" y="59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7" y="59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3" y="64"/>
                  </a:lnTo>
                  <a:lnTo>
                    <a:pt x="7" y="66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5" y="73"/>
                  </a:lnTo>
                  <a:lnTo>
                    <a:pt x="7" y="75"/>
                  </a:lnTo>
                  <a:lnTo>
                    <a:pt x="7" y="78"/>
                  </a:lnTo>
                  <a:lnTo>
                    <a:pt x="10" y="78"/>
                  </a:lnTo>
                  <a:lnTo>
                    <a:pt x="12" y="80"/>
                  </a:lnTo>
                  <a:lnTo>
                    <a:pt x="10" y="82"/>
                  </a:lnTo>
                  <a:lnTo>
                    <a:pt x="15" y="87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5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15" y="99"/>
                  </a:lnTo>
                  <a:lnTo>
                    <a:pt x="17" y="99"/>
                  </a:lnTo>
                  <a:lnTo>
                    <a:pt x="17" y="104"/>
                  </a:lnTo>
                  <a:lnTo>
                    <a:pt x="17" y="104"/>
                  </a:lnTo>
                  <a:lnTo>
                    <a:pt x="17" y="106"/>
                  </a:lnTo>
                  <a:lnTo>
                    <a:pt x="15" y="106"/>
                  </a:lnTo>
                  <a:lnTo>
                    <a:pt x="12" y="106"/>
                  </a:lnTo>
                  <a:lnTo>
                    <a:pt x="12" y="108"/>
                  </a:lnTo>
                  <a:lnTo>
                    <a:pt x="12" y="111"/>
                  </a:lnTo>
                  <a:lnTo>
                    <a:pt x="12" y="113"/>
                  </a:lnTo>
                  <a:lnTo>
                    <a:pt x="12" y="116"/>
                  </a:lnTo>
                  <a:lnTo>
                    <a:pt x="15" y="118"/>
                  </a:lnTo>
                  <a:lnTo>
                    <a:pt x="12" y="123"/>
                  </a:lnTo>
                  <a:lnTo>
                    <a:pt x="12" y="127"/>
                  </a:lnTo>
                  <a:lnTo>
                    <a:pt x="15" y="130"/>
                  </a:lnTo>
                  <a:lnTo>
                    <a:pt x="17" y="130"/>
                  </a:lnTo>
                  <a:lnTo>
                    <a:pt x="26" y="132"/>
                  </a:lnTo>
                  <a:lnTo>
                    <a:pt x="29" y="132"/>
                  </a:lnTo>
                  <a:lnTo>
                    <a:pt x="34" y="139"/>
                  </a:lnTo>
                  <a:lnTo>
                    <a:pt x="36" y="144"/>
                  </a:lnTo>
                  <a:lnTo>
                    <a:pt x="36" y="146"/>
                  </a:lnTo>
                  <a:lnTo>
                    <a:pt x="38" y="151"/>
                  </a:lnTo>
                  <a:lnTo>
                    <a:pt x="43" y="153"/>
                  </a:lnTo>
                  <a:lnTo>
                    <a:pt x="48" y="153"/>
                  </a:lnTo>
                  <a:lnTo>
                    <a:pt x="50" y="156"/>
                  </a:lnTo>
                  <a:lnTo>
                    <a:pt x="52" y="158"/>
                  </a:lnTo>
                  <a:lnTo>
                    <a:pt x="52" y="161"/>
                  </a:lnTo>
                  <a:lnTo>
                    <a:pt x="55" y="163"/>
                  </a:lnTo>
                  <a:lnTo>
                    <a:pt x="57" y="163"/>
                  </a:lnTo>
                  <a:lnTo>
                    <a:pt x="62" y="161"/>
                  </a:lnTo>
                  <a:lnTo>
                    <a:pt x="62" y="163"/>
                  </a:lnTo>
                  <a:lnTo>
                    <a:pt x="69" y="165"/>
                  </a:lnTo>
                  <a:lnTo>
                    <a:pt x="69" y="168"/>
                  </a:lnTo>
                  <a:lnTo>
                    <a:pt x="76" y="170"/>
                  </a:lnTo>
                  <a:lnTo>
                    <a:pt x="83" y="172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109" y="170"/>
                  </a:lnTo>
                  <a:lnTo>
                    <a:pt x="112" y="170"/>
                  </a:lnTo>
                  <a:lnTo>
                    <a:pt x="114" y="170"/>
                  </a:lnTo>
                  <a:lnTo>
                    <a:pt x="119" y="170"/>
                  </a:lnTo>
                  <a:lnTo>
                    <a:pt x="121" y="172"/>
                  </a:lnTo>
                  <a:lnTo>
                    <a:pt x="124" y="175"/>
                  </a:lnTo>
                  <a:lnTo>
                    <a:pt x="126" y="175"/>
                  </a:lnTo>
                  <a:lnTo>
                    <a:pt x="126" y="172"/>
                  </a:lnTo>
                  <a:lnTo>
                    <a:pt x="128" y="170"/>
                  </a:lnTo>
                  <a:lnTo>
                    <a:pt x="126" y="163"/>
                  </a:lnTo>
                  <a:lnTo>
                    <a:pt x="126" y="156"/>
                  </a:lnTo>
                  <a:lnTo>
                    <a:pt x="128" y="151"/>
                  </a:lnTo>
                  <a:lnTo>
                    <a:pt x="128" y="151"/>
                  </a:lnTo>
                  <a:lnTo>
                    <a:pt x="131" y="151"/>
                  </a:lnTo>
                  <a:lnTo>
                    <a:pt x="131" y="146"/>
                  </a:lnTo>
                  <a:lnTo>
                    <a:pt x="131" y="144"/>
                  </a:lnTo>
                  <a:lnTo>
                    <a:pt x="128" y="142"/>
                  </a:lnTo>
                  <a:lnTo>
                    <a:pt x="124" y="139"/>
                  </a:lnTo>
                  <a:lnTo>
                    <a:pt x="124" y="134"/>
                  </a:lnTo>
                  <a:lnTo>
                    <a:pt x="124" y="134"/>
                  </a:lnTo>
                  <a:lnTo>
                    <a:pt x="121" y="132"/>
                  </a:lnTo>
                  <a:lnTo>
                    <a:pt x="121" y="130"/>
                  </a:lnTo>
                  <a:lnTo>
                    <a:pt x="171" y="92"/>
                  </a:lnTo>
                  <a:lnTo>
                    <a:pt x="176" y="87"/>
                  </a:lnTo>
                  <a:lnTo>
                    <a:pt x="176" y="87"/>
                  </a:lnTo>
                  <a:lnTo>
                    <a:pt x="199" y="66"/>
                  </a:lnTo>
                  <a:lnTo>
                    <a:pt x="206" y="61"/>
                  </a:lnTo>
                  <a:lnTo>
                    <a:pt x="230" y="42"/>
                  </a:lnTo>
                  <a:lnTo>
                    <a:pt x="185" y="19"/>
                  </a:lnTo>
                  <a:lnTo>
                    <a:pt x="178" y="1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Freeform 75">
              <a:extLst>
                <a:ext uri="{FF2B5EF4-FFF2-40B4-BE49-F238E27FC236}">
                  <a16:creationId xmlns:a16="http://schemas.microsoft.com/office/drawing/2014/main" id="{22B25B3A-A3BC-C348-8FFD-1A83F5A22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086" y="3612220"/>
              <a:ext cx="540994" cy="358482"/>
            </a:xfrm>
            <a:custGeom>
              <a:avLst/>
              <a:gdLst>
                <a:gd name="T0" fmla="*/ 272 w 371"/>
                <a:gd name="T1" fmla="*/ 7 h 265"/>
                <a:gd name="T2" fmla="*/ 234 w 371"/>
                <a:gd name="T3" fmla="*/ 26 h 265"/>
                <a:gd name="T4" fmla="*/ 206 w 371"/>
                <a:gd name="T5" fmla="*/ 36 h 265"/>
                <a:gd name="T6" fmla="*/ 184 w 371"/>
                <a:gd name="T7" fmla="*/ 29 h 265"/>
                <a:gd name="T8" fmla="*/ 172 w 371"/>
                <a:gd name="T9" fmla="*/ 33 h 265"/>
                <a:gd name="T10" fmla="*/ 156 w 371"/>
                <a:gd name="T11" fmla="*/ 38 h 265"/>
                <a:gd name="T12" fmla="*/ 132 w 371"/>
                <a:gd name="T13" fmla="*/ 43 h 265"/>
                <a:gd name="T14" fmla="*/ 127 w 371"/>
                <a:gd name="T15" fmla="*/ 26 h 265"/>
                <a:gd name="T16" fmla="*/ 113 w 371"/>
                <a:gd name="T17" fmla="*/ 19 h 265"/>
                <a:gd name="T18" fmla="*/ 108 w 371"/>
                <a:gd name="T19" fmla="*/ 12 h 265"/>
                <a:gd name="T20" fmla="*/ 7 w 371"/>
                <a:gd name="T21" fmla="*/ 55 h 265"/>
                <a:gd name="T22" fmla="*/ 7 w 371"/>
                <a:gd name="T23" fmla="*/ 71 h 265"/>
                <a:gd name="T24" fmla="*/ 2 w 371"/>
                <a:gd name="T25" fmla="*/ 85 h 265"/>
                <a:gd name="T26" fmla="*/ 0 w 371"/>
                <a:gd name="T27" fmla="*/ 97 h 265"/>
                <a:gd name="T28" fmla="*/ 94 w 371"/>
                <a:gd name="T29" fmla="*/ 104 h 265"/>
                <a:gd name="T30" fmla="*/ 118 w 371"/>
                <a:gd name="T31" fmla="*/ 126 h 265"/>
                <a:gd name="T32" fmla="*/ 191 w 371"/>
                <a:gd name="T33" fmla="*/ 173 h 265"/>
                <a:gd name="T34" fmla="*/ 203 w 371"/>
                <a:gd name="T35" fmla="*/ 230 h 265"/>
                <a:gd name="T36" fmla="*/ 210 w 371"/>
                <a:gd name="T37" fmla="*/ 258 h 265"/>
                <a:gd name="T38" fmla="*/ 227 w 371"/>
                <a:gd name="T39" fmla="*/ 258 h 265"/>
                <a:gd name="T40" fmla="*/ 239 w 371"/>
                <a:gd name="T41" fmla="*/ 258 h 265"/>
                <a:gd name="T42" fmla="*/ 255 w 371"/>
                <a:gd name="T43" fmla="*/ 258 h 265"/>
                <a:gd name="T44" fmla="*/ 260 w 371"/>
                <a:gd name="T45" fmla="*/ 244 h 265"/>
                <a:gd name="T46" fmla="*/ 262 w 371"/>
                <a:gd name="T47" fmla="*/ 249 h 265"/>
                <a:gd name="T48" fmla="*/ 267 w 371"/>
                <a:gd name="T49" fmla="*/ 249 h 265"/>
                <a:gd name="T50" fmla="*/ 274 w 371"/>
                <a:gd name="T51" fmla="*/ 239 h 265"/>
                <a:gd name="T52" fmla="*/ 267 w 371"/>
                <a:gd name="T53" fmla="*/ 232 h 265"/>
                <a:gd name="T54" fmla="*/ 260 w 371"/>
                <a:gd name="T55" fmla="*/ 223 h 265"/>
                <a:gd name="T56" fmla="*/ 260 w 371"/>
                <a:gd name="T57" fmla="*/ 211 h 265"/>
                <a:gd name="T58" fmla="*/ 300 w 371"/>
                <a:gd name="T59" fmla="*/ 178 h 265"/>
                <a:gd name="T60" fmla="*/ 312 w 371"/>
                <a:gd name="T61" fmla="*/ 161 h 265"/>
                <a:gd name="T62" fmla="*/ 319 w 371"/>
                <a:gd name="T63" fmla="*/ 154 h 265"/>
                <a:gd name="T64" fmla="*/ 350 w 371"/>
                <a:gd name="T65" fmla="*/ 147 h 265"/>
                <a:gd name="T66" fmla="*/ 348 w 371"/>
                <a:gd name="T67" fmla="*/ 147 h 265"/>
                <a:gd name="T68" fmla="*/ 343 w 371"/>
                <a:gd name="T69" fmla="*/ 142 h 265"/>
                <a:gd name="T70" fmla="*/ 331 w 371"/>
                <a:gd name="T71" fmla="*/ 135 h 265"/>
                <a:gd name="T72" fmla="*/ 331 w 371"/>
                <a:gd name="T73" fmla="*/ 128 h 265"/>
                <a:gd name="T74" fmla="*/ 326 w 371"/>
                <a:gd name="T75" fmla="*/ 121 h 265"/>
                <a:gd name="T76" fmla="*/ 338 w 371"/>
                <a:gd name="T77" fmla="*/ 102 h 265"/>
                <a:gd name="T78" fmla="*/ 357 w 371"/>
                <a:gd name="T79" fmla="*/ 88 h 265"/>
                <a:gd name="T80" fmla="*/ 371 w 371"/>
                <a:gd name="T81" fmla="*/ 52 h 265"/>
                <a:gd name="T82" fmla="*/ 359 w 371"/>
                <a:gd name="T83" fmla="*/ 47 h 265"/>
                <a:gd name="T84" fmla="*/ 350 w 371"/>
                <a:gd name="T85" fmla="*/ 43 h 265"/>
                <a:gd name="T86" fmla="*/ 333 w 371"/>
                <a:gd name="T87" fmla="*/ 24 h 265"/>
                <a:gd name="T88" fmla="*/ 315 w 371"/>
                <a:gd name="T89" fmla="*/ 7 h 265"/>
                <a:gd name="T90" fmla="*/ 281 w 371"/>
                <a:gd name="T91" fmla="*/ 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1" h="265">
                  <a:moveTo>
                    <a:pt x="281" y="2"/>
                  </a:moveTo>
                  <a:lnTo>
                    <a:pt x="279" y="5"/>
                  </a:lnTo>
                  <a:lnTo>
                    <a:pt x="272" y="7"/>
                  </a:lnTo>
                  <a:lnTo>
                    <a:pt x="253" y="17"/>
                  </a:lnTo>
                  <a:lnTo>
                    <a:pt x="246" y="21"/>
                  </a:lnTo>
                  <a:lnTo>
                    <a:pt x="234" y="26"/>
                  </a:lnTo>
                  <a:lnTo>
                    <a:pt x="232" y="24"/>
                  </a:lnTo>
                  <a:lnTo>
                    <a:pt x="213" y="31"/>
                  </a:lnTo>
                  <a:lnTo>
                    <a:pt x="206" y="36"/>
                  </a:lnTo>
                  <a:lnTo>
                    <a:pt x="206" y="33"/>
                  </a:lnTo>
                  <a:lnTo>
                    <a:pt x="196" y="24"/>
                  </a:lnTo>
                  <a:lnTo>
                    <a:pt x="184" y="29"/>
                  </a:lnTo>
                  <a:lnTo>
                    <a:pt x="175" y="33"/>
                  </a:lnTo>
                  <a:lnTo>
                    <a:pt x="175" y="33"/>
                  </a:lnTo>
                  <a:lnTo>
                    <a:pt x="172" y="33"/>
                  </a:lnTo>
                  <a:lnTo>
                    <a:pt x="168" y="36"/>
                  </a:lnTo>
                  <a:lnTo>
                    <a:pt x="158" y="36"/>
                  </a:lnTo>
                  <a:lnTo>
                    <a:pt x="156" y="38"/>
                  </a:lnTo>
                  <a:lnTo>
                    <a:pt x="146" y="40"/>
                  </a:lnTo>
                  <a:lnTo>
                    <a:pt x="135" y="47"/>
                  </a:lnTo>
                  <a:lnTo>
                    <a:pt x="132" y="43"/>
                  </a:lnTo>
                  <a:lnTo>
                    <a:pt x="132" y="38"/>
                  </a:lnTo>
                  <a:lnTo>
                    <a:pt x="130" y="29"/>
                  </a:lnTo>
                  <a:lnTo>
                    <a:pt x="127" y="26"/>
                  </a:lnTo>
                  <a:lnTo>
                    <a:pt x="125" y="21"/>
                  </a:lnTo>
                  <a:lnTo>
                    <a:pt x="123" y="21"/>
                  </a:lnTo>
                  <a:lnTo>
                    <a:pt x="113" y="19"/>
                  </a:lnTo>
                  <a:lnTo>
                    <a:pt x="111" y="17"/>
                  </a:lnTo>
                  <a:lnTo>
                    <a:pt x="111" y="17"/>
                  </a:lnTo>
                  <a:lnTo>
                    <a:pt x="108" y="12"/>
                  </a:lnTo>
                  <a:lnTo>
                    <a:pt x="94" y="19"/>
                  </a:lnTo>
                  <a:lnTo>
                    <a:pt x="73" y="29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7" y="64"/>
                  </a:lnTo>
                  <a:lnTo>
                    <a:pt x="7" y="71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2" y="88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66" y="92"/>
                  </a:lnTo>
                  <a:lnTo>
                    <a:pt x="68" y="92"/>
                  </a:lnTo>
                  <a:lnTo>
                    <a:pt x="94" y="104"/>
                  </a:lnTo>
                  <a:lnTo>
                    <a:pt x="120" y="116"/>
                  </a:lnTo>
                  <a:lnTo>
                    <a:pt x="118" y="121"/>
                  </a:lnTo>
                  <a:lnTo>
                    <a:pt x="118" y="126"/>
                  </a:lnTo>
                  <a:lnTo>
                    <a:pt x="116" y="137"/>
                  </a:lnTo>
                  <a:lnTo>
                    <a:pt x="187" y="170"/>
                  </a:lnTo>
                  <a:lnTo>
                    <a:pt x="191" y="173"/>
                  </a:lnTo>
                  <a:lnTo>
                    <a:pt x="206" y="178"/>
                  </a:lnTo>
                  <a:lnTo>
                    <a:pt x="203" y="194"/>
                  </a:lnTo>
                  <a:lnTo>
                    <a:pt x="203" y="230"/>
                  </a:lnTo>
                  <a:lnTo>
                    <a:pt x="201" y="253"/>
                  </a:lnTo>
                  <a:lnTo>
                    <a:pt x="201" y="253"/>
                  </a:lnTo>
                  <a:lnTo>
                    <a:pt x="210" y="258"/>
                  </a:lnTo>
                  <a:lnTo>
                    <a:pt x="215" y="260"/>
                  </a:lnTo>
                  <a:lnTo>
                    <a:pt x="220" y="263"/>
                  </a:lnTo>
                  <a:lnTo>
                    <a:pt x="227" y="258"/>
                  </a:lnTo>
                  <a:lnTo>
                    <a:pt x="234" y="256"/>
                  </a:lnTo>
                  <a:lnTo>
                    <a:pt x="239" y="253"/>
                  </a:lnTo>
                  <a:lnTo>
                    <a:pt x="239" y="258"/>
                  </a:lnTo>
                  <a:lnTo>
                    <a:pt x="253" y="253"/>
                  </a:lnTo>
                  <a:lnTo>
                    <a:pt x="253" y="265"/>
                  </a:lnTo>
                  <a:lnTo>
                    <a:pt x="255" y="258"/>
                  </a:lnTo>
                  <a:lnTo>
                    <a:pt x="255" y="251"/>
                  </a:lnTo>
                  <a:lnTo>
                    <a:pt x="255" y="244"/>
                  </a:lnTo>
                  <a:lnTo>
                    <a:pt x="260" y="244"/>
                  </a:lnTo>
                  <a:lnTo>
                    <a:pt x="262" y="246"/>
                  </a:lnTo>
                  <a:lnTo>
                    <a:pt x="262" y="246"/>
                  </a:lnTo>
                  <a:lnTo>
                    <a:pt x="262" y="249"/>
                  </a:lnTo>
                  <a:lnTo>
                    <a:pt x="265" y="251"/>
                  </a:lnTo>
                  <a:lnTo>
                    <a:pt x="265" y="251"/>
                  </a:lnTo>
                  <a:lnTo>
                    <a:pt x="267" y="249"/>
                  </a:lnTo>
                  <a:lnTo>
                    <a:pt x="279" y="244"/>
                  </a:lnTo>
                  <a:lnTo>
                    <a:pt x="277" y="241"/>
                  </a:lnTo>
                  <a:lnTo>
                    <a:pt x="274" y="239"/>
                  </a:lnTo>
                  <a:lnTo>
                    <a:pt x="270" y="234"/>
                  </a:lnTo>
                  <a:lnTo>
                    <a:pt x="270" y="234"/>
                  </a:lnTo>
                  <a:lnTo>
                    <a:pt x="267" y="232"/>
                  </a:lnTo>
                  <a:lnTo>
                    <a:pt x="265" y="230"/>
                  </a:lnTo>
                  <a:lnTo>
                    <a:pt x="262" y="225"/>
                  </a:lnTo>
                  <a:lnTo>
                    <a:pt x="260" y="223"/>
                  </a:lnTo>
                  <a:lnTo>
                    <a:pt x="260" y="220"/>
                  </a:lnTo>
                  <a:lnTo>
                    <a:pt x="258" y="218"/>
                  </a:lnTo>
                  <a:lnTo>
                    <a:pt x="260" y="211"/>
                  </a:lnTo>
                  <a:lnTo>
                    <a:pt x="260" y="208"/>
                  </a:lnTo>
                  <a:lnTo>
                    <a:pt x="258" y="206"/>
                  </a:lnTo>
                  <a:lnTo>
                    <a:pt x="300" y="178"/>
                  </a:lnTo>
                  <a:lnTo>
                    <a:pt x="303" y="178"/>
                  </a:lnTo>
                  <a:lnTo>
                    <a:pt x="317" y="166"/>
                  </a:lnTo>
                  <a:lnTo>
                    <a:pt x="312" y="161"/>
                  </a:lnTo>
                  <a:lnTo>
                    <a:pt x="312" y="161"/>
                  </a:lnTo>
                  <a:lnTo>
                    <a:pt x="312" y="159"/>
                  </a:lnTo>
                  <a:lnTo>
                    <a:pt x="319" y="154"/>
                  </a:lnTo>
                  <a:lnTo>
                    <a:pt x="326" y="152"/>
                  </a:lnTo>
                  <a:lnTo>
                    <a:pt x="331" y="159"/>
                  </a:lnTo>
                  <a:lnTo>
                    <a:pt x="350" y="147"/>
                  </a:lnTo>
                  <a:lnTo>
                    <a:pt x="350" y="149"/>
                  </a:lnTo>
                  <a:lnTo>
                    <a:pt x="348" y="147"/>
                  </a:lnTo>
                  <a:lnTo>
                    <a:pt x="348" y="147"/>
                  </a:lnTo>
                  <a:lnTo>
                    <a:pt x="345" y="144"/>
                  </a:lnTo>
                  <a:lnTo>
                    <a:pt x="343" y="144"/>
                  </a:lnTo>
                  <a:lnTo>
                    <a:pt x="343" y="142"/>
                  </a:lnTo>
                  <a:lnTo>
                    <a:pt x="341" y="140"/>
                  </a:lnTo>
                  <a:lnTo>
                    <a:pt x="336" y="137"/>
                  </a:lnTo>
                  <a:lnTo>
                    <a:pt x="331" y="135"/>
                  </a:lnTo>
                  <a:lnTo>
                    <a:pt x="331" y="133"/>
                  </a:lnTo>
                  <a:lnTo>
                    <a:pt x="331" y="128"/>
                  </a:lnTo>
                  <a:lnTo>
                    <a:pt x="331" y="128"/>
                  </a:lnTo>
                  <a:lnTo>
                    <a:pt x="329" y="123"/>
                  </a:lnTo>
                  <a:lnTo>
                    <a:pt x="329" y="123"/>
                  </a:lnTo>
                  <a:lnTo>
                    <a:pt x="326" y="121"/>
                  </a:lnTo>
                  <a:lnTo>
                    <a:pt x="324" y="116"/>
                  </a:lnTo>
                  <a:lnTo>
                    <a:pt x="329" y="111"/>
                  </a:lnTo>
                  <a:lnTo>
                    <a:pt x="338" y="102"/>
                  </a:lnTo>
                  <a:lnTo>
                    <a:pt x="338" y="102"/>
                  </a:lnTo>
                  <a:lnTo>
                    <a:pt x="345" y="95"/>
                  </a:lnTo>
                  <a:lnTo>
                    <a:pt x="357" y="88"/>
                  </a:lnTo>
                  <a:lnTo>
                    <a:pt x="357" y="83"/>
                  </a:lnTo>
                  <a:lnTo>
                    <a:pt x="359" y="78"/>
                  </a:lnTo>
                  <a:lnTo>
                    <a:pt x="371" y="52"/>
                  </a:lnTo>
                  <a:lnTo>
                    <a:pt x="371" y="50"/>
                  </a:lnTo>
                  <a:lnTo>
                    <a:pt x="371" y="50"/>
                  </a:lnTo>
                  <a:lnTo>
                    <a:pt x="359" y="47"/>
                  </a:lnTo>
                  <a:lnTo>
                    <a:pt x="357" y="47"/>
                  </a:lnTo>
                  <a:lnTo>
                    <a:pt x="355" y="45"/>
                  </a:lnTo>
                  <a:lnTo>
                    <a:pt x="350" y="43"/>
                  </a:lnTo>
                  <a:lnTo>
                    <a:pt x="343" y="38"/>
                  </a:lnTo>
                  <a:lnTo>
                    <a:pt x="343" y="38"/>
                  </a:lnTo>
                  <a:lnTo>
                    <a:pt x="333" y="24"/>
                  </a:lnTo>
                  <a:lnTo>
                    <a:pt x="322" y="19"/>
                  </a:lnTo>
                  <a:lnTo>
                    <a:pt x="317" y="14"/>
                  </a:lnTo>
                  <a:lnTo>
                    <a:pt x="315" y="7"/>
                  </a:lnTo>
                  <a:lnTo>
                    <a:pt x="310" y="0"/>
                  </a:lnTo>
                  <a:lnTo>
                    <a:pt x="291" y="2"/>
                  </a:lnTo>
                  <a:lnTo>
                    <a:pt x="281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Freeform 76">
              <a:extLst>
                <a:ext uri="{FF2B5EF4-FFF2-40B4-BE49-F238E27FC236}">
                  <a16:creationId xmlns:a16="http://schemas.microsoft.com/office/drawing/2014/main" id="{2A3A6F79-B5C4-8923-7FA1-B4CC5B885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414" y="3954469"/>
              <a:ext cx="438920" cy="397711"/>
            </a:xfrm>
            <a:custGeom>
              <a:avLst/>
              <a:gdLst>
                <a:gd name="T0" fmla="*/ 161 w 301"/>
                <a:gd name="T1" fmla="*/ 289 h 294"/>
                <a:gd name="T2" fmla="*/ 166 w 301"/>
                <a:gd name="T3" fmla="*/ 284 h 294"/>
                <a:gd name="T4" fmla="*/ 171 w 301"/>
                <a:gd name="T5" fmla="*/ 279 h 294"/>
                <a:gd name="T6" fmla="*/ 171 w 301"/>
                <a:gd name="T7" fmla="*/ 275 h 294"/>
                <a:gd name="T8" fmla="*/ 173 w 301"/>
                <a:gd name="T9" fmla="*/ 272 h 294"/>
                <a:gd name="T10" fmla="*/ 180 w 301"/>
                <a:gd name="T11" fmla="*/ 265 h 294"/>
                <a:gd name="T12" fmla="*/ 183 w 301"/>
                <a:gd name="T13" fmla="*/ 263 h 294"/>
                <a:gd name="T14" fmla="*/ 185 w 301"/>
                <a:gd name="T15" fmla="*/ 261 h 294"/>
                <a:gd name="T16" fmla="*/ 190 w 301"/>
                <a:gd name="T17" fmla="*/ 256 h 294"/>
                <a:gd name="T18" fmla="*/ 197 w 301"/>
                <a:gd name="T19" fmla="*/ 249 h 294"/>
                <a:gd name="T20" fmla="*/ 204 w 301"/>
                <a:gd name="T21" fmla="*/ 242 h 294"/>
                <a:gd name="T22" fmla="*/ 213 w 301"/>
                <a:gd name="T23" fmla="*/ 227 h 294"/>
                <a:gd name="T24" fmla="*/ 223 w 301"/>
                <a:gd name="T25" fmla="*/ 220 h 294"/>
                <a:gd name="T26" fmla="*/ 242 w 301"/>
                <a:gd name="T27" fmla="*/ 211 h 294"/>
                <a:gd name="T28" fmla="*/ 249 w 301"/>
                <a:gd name="T29" fmla="*/ 206 h 294"/>
                <a:gd name="T30" fmla="*/ 258 w 301"/>
                <a:gd name="T31" fmla="*/ 199 h 294"/>
                <a:gd name="T32" fmla="*/ 258 w 301"/>
                <a:gd name="T33" fmla="*/ 194 h 294"/>
                <a:gd name="T34" fmla="*/ 292 w 301"/>
                <a:gd name="T35" fmla="*/ 194 h 294"/>
                <a:gd name="T36" fmla="*/ 287 w 301"/>
                <a:gd name="T37" fmla="*/ 138 h 294"/>
                <a:gd name="T38" fmla="*/ 294 w 301"/>
                <a:gd name="T39" fmla="*/ 119 h 294"/>
                <a:gd name="T40" fmla="*/ 301 w 301"/>
                <a:gd name="T41" fmla="*/ 109 h 294"/>
                <a:gd name="T42" fmla="*/ 301 w 301"/>
                <a:gd name="T43" fmla="*/ 71 h 294"/>
                <a:gd name="T44" fmla="*/ 292 w 301"/>
                <a:gd name="T45" fmla="*/ 43 h 294"/>
                <a:gd name="T46" fmla="*/ 277 w 301"/>
                <a:gd name="T47" fmla="*/ 36 h 294"/>
                <a:gd name="T48" fmla="*/ 273 w 301"/>
                <a:gd name="T49" fmla="*/ 29 h 294"/>
                <a:gd name="T50" fmla="*/ 256 w 301"/>
                <a:gd name="T51" fmla="*/ 22 h 294"/>
                <a:gd name="T52" fmla="*/ 240 w 301"/>
                <a:gd name="T53" fmla="*/ 33 h 294"/>
                <a:gd name="T54" fmla="*/ 240 w 301"/>
                <a:gd name="T55" fmla="*/ 12 h 294"/>
                <a:gd name="T56" fmla="*/ 232 w 301"/>
                <a:gd name="T57" fmla="*/ 14 h 294"/>
                <a:gd name="T58" fmla="*/ 206 w 301"/>
                <a:gd name="T59" fmla="*/ 7 h 294"/>
                <a:gd name="T60" fmla="*/ 173 w 301"/>
                <a:gd name="T61" fmla="*/ 12 h 294"/>
                <a:gd name="T62" fmla="*/ 171 w 301"/>
                <a:gd name="T63" fmla="*/ 17 h 294"/>
                <a:gd name="T64" fmla="*/ 171 w 301"/>
                <a:gd name="T65" fmla="*/ 19 h 294"/>
                <a:gd name="T66" fmla="*/ 161 w 301"/>
                <a:gd name="T67" fmla="*/ 7 h 294"/>
                <a:gd name="T68" fmla="*/ 147 w 301"/>
                <a:gd name="T69" fmla="*/ 0 h 294"/>
                <a:gd name="T70" fmla="*/ 133 w 301"/>
                <a:gd name="T71" fmla="*/ 5 h 294"/>
                <a:gd name="T72" fmla="*/ 107 w 301"/>
                <a:gd name="T73" fmla="*/ 12 h 294"/>
                <a:gd name="T74" fmla="*/ 81 w 301"/>
                <a:gd name="T75" fmla="*/ 41 h 294"/>
                <a:gd name="T76" fmla="*/ 43 w 301"/>
                <a:gd name="T77" fmla="*/ 100 h 294"/>
                <a:gd name="T78" fmla="*/ 12 w 301"/>
                <a:gd name="T79" fmla="*/ 100 h 294"/>
                <a:gd name="T80" fmla="*/ 7 w 301"/>
                <a:gd name="T81" fmla="*/ 102 h 294"/>
                <a:gd name="T82" fmla="*/ 3 w 301"/>
                <a:gd name="T83" fmla="*/ 145 h 294"/>
                <a:gd name="T84" fmla="*/ 26 w 301"/>
                <a:gd name="T85" fmla="*/ 190 h 294"/>
                <a:gd name="T86" fmla="*/ 26 w 301"/>
                <a:gd name="T87" fmla="*/ 242 h 294"/>
                <a:gd name="T88" fmla="*/ 88 w 301"/>
                <a:gd name="T89" fmla="*/ 246 h 294"/>
                <a:gd name="T90" fmla="*/ 88 w 301"/>
                <a:gd name="T91" fmla="*/ 282 h 294"/>
                <a:gd name="T92" fmla="*/ 93 w 301"/>
                <a:gd name="T93" fmla="*/ 279 h 294"/>
                <a:gd name="T94" fmla="*/ 100 w 301"/>
                <a:gd name="T95" fmla="*/ 277 h 294"/>
                <a:gd name="T96" fmla="*/ 102 w 301"/>
                <a:gd name="T97" fmla="*/ 277 h 294"/>
                <a:gd name="T98" fmla="*/ 107 w 301"/>
                <a:gd name="T99" fmla="*/ 277 h 294"/>
                <a:gd name="T100" fmla="*/ 123 w 301"/>
                <a:gd name="T101" fmla="*/ 277 h 294"/>
                <a:gd name="T102" fmla="*/ 126 w 301"/>
                <a:gd name="T103" fmla="*/ 282 h 294"/>
                <a:gd name="T104" fmla="*/ 131 w 301"/>
                <a:gd name="T105" fmla="*/ 284 h 294"/>
                <a:gd name="T106" fmla="*/ 142 w 301"/>
                <a:gd name="T107" fmla="*/ 284 h 294"/>
                <a:gd name="T108" fmla="*/ 147 w 301"/>
                <a:gd name="T109" fmla="*/ 282 h 294"/>
                <a:gd name="T110" fmla="*/ 152 w 301"/>
                <a:gd name="T111" fmla="*/ 287 h 294"/>
                <a:gd name="T112" fmla="*/ 164 w 301"/>
                <a:gd name="T113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1" h="294">
                  <a:moveTo>
                    <a:pt x="164" y="294"/>
                  </a:moveTo>
                  <a:lnTo>
                    <a:pt x="161" y="289"/>
                  </a:lnTo>
                  <a:lnTo>
                    <a:pt x="161" y="289"/>
                  </a:lnTo>
                  <a:lnTo>
                    <a:pt x="161" y="289"/>
                  </a:lnTo>
                  <a:lnTo>
                    <a:pt x="161" y="284"/>
                  </a:lnTo>
                  <a:lnTo>
                    <a:pt x="166" y="284"/>
                  </a:lnTo>
                  <a:lnTo>
                    <a:pt x="166" y="284"/>
                  </a:lnTo>
                  <a:lnTo>
                    <a:pt x="166" y="284"/>
                  </a:lnTo>
                  <a:lnTo>
                    <a:pt x="171" y="279"/>
                  </a:lnTo>
                  <a:lnTo>
                    <a:pt x="171" y="277"/>
                  </a:lnTo>
                  <a:lnTo>
                    <a:pt x="171" y="275"/>
                  </a:lnTo>
                  <a:lnTo>
                    <a:pt x="171" y="275"/>
                  </a:lnTo>
                  <a:lnTo>
                    <a:pt x="173" y="272"/>
                  </a:lnTo>
                  <a:lnTo>
                    <a:pt x="173" y="272"/>
                  </a:lnTo>
                  <a:lnTo>
                    <a:pt x="173" y="272"/>
                  </a:lnTo>
                  <a:lnTo>
                    <a:pt x="173" y="270"/>
                  </a:lnTo>
                  <a:lnTo>
                    <a:pt x="178" y="268"/>
                  </a:lnTo>
                  <a:lnTo>
                    <a:pt x="180" y="265"/>
                  </a:lnTo>
                  <a:lnTo>
                    <a:pt x="183" y="265"/>
                  </a:lnTo>
                  <a:lnTo>
                    <a:pt x="183" y="265"/>
                  </a:lnTo>
                  <a:lnTo>
                    <a:pt x="183" y="263"/>
                  </a:lnTo>
                  <a:lnTo>
                    <a:pt x="183" y="263"/>
                  </a:lnTo>
                  <a:lnTo>
                    <a:pt x="183" y="263"/>
                  </a:lnTo>
                  <a:lnTo>
                    <a:pt x="185" y="261"/>
                  </a:lnTo>
                  <a:lnTo>
                    <a:pt x="187" y="258"/>
                  </a:lnTo>
                  <a:lnTo>
                    <a:pt x="190" y="256"/>
                  </a:lnTo>
                  <a:lnTo>
                    <a:pt x="190" y="256"/>
                  </a:lnTo>
                  <a:lnTo>
                    <a:pt x="190" y="256"/>
                  </a:lnTo>
                  <a:lnTo>
                    <a:pt x="195" y="253"/>
                  </a:lnTo>
                  <a:lnTo>
                    <a:pt x="197" y="249"/>
                  </a:lnTo>
                  <a:lnTo>
                    <a:pt x="199" y="246"/>
                  </a:lnTo>
                  <a:lnTo>
                    <a:pt x="202" y="246"/>
                  </a:lnTo>
                  <a:lnTo>
                    <a:pt x="204" y="242"/>
                  </a:lnTo>
                  <a:lnTo>
                    <a:pt x="209" y="235"/>
                  </a:lnTo>
                  <a:lnTo>
                    <a:pt x="209" y="230"/>
                  </a:lnTo>
                  <a:lnTo>
                    <a:pt x="213" y="227"/>
                  </a:lnTo>
                  <a:lnTo>
                    <a:pt x="221" y="225"/>
                  </a:lnTo>
                  <a:lnTo>
                    <a:pt x="223" y="223"/>
                  </a:lnTo>
                  <a:lnTo>
                    <a:pt x="223" y="220"/>
                  </a:lnTo>
                  <a:lnTo>
                    <a:pt x="230" y="218"/>
                  </a:lnTo>
                  <a:lnTo>
                    <a:pt x="235" y="216"/>
                  </a:lnTo>
                  <a:lnTo>
                    <a:pt x="242" y="211"/>
                  </a:lnTo>
                  <a:lnTo>
                    <a:pt x="244" y="211"/>
                  </a:lnTo>
                  <a:lnTo>
                    <a:pt x="249" y="206"/>
                  </a:lnTo>
                  <a:lnTo>
                    <a:pt x="249" y="206"/>
                  </a:lnTo>
                  <a:lnTo>
                    <a:pt x="254" y="204"/>
                  </a:lnTo>
                  <a:lnTo>
                    <a:pt x="256" y="204"/>
                  </a:lnTo>
                  <a:lnTo>
                    <a:pt x="258" y="199"/>
                  </a:lnTo>
                  <a:lnTo>
                    <a:pt x="256" y="197"/>
                  </a:lnTo>
                  <a:lnTo>
                    <a:pt x="258" y="194"/>
                  </a:lnTo>
                  <a:lnTo>
                    <a:pt x="258" y="194"/>
                  </a:lnTo>
                  <a:lnTo>
                    <a:pt x="263" y="194"/>
                  </a:lnTo>
                  <a:lnTo>
                    <a:pt x="268" y="194"/>
                  </a:lnTo>
                  <a:lnTo>
                    <a:pt x="292" y="194"/>
                  </a:lnTo>
                  <a:lnTo>
                    <a:pt x="294" y="156"/>
                  </a:lnTo>
                  <a:lnTo>
                    <a:pt x="294" y="138"/>
                  </a:lnTo>
                  <a:lnTo>
                    <a:pt x="287" y="138"/>
                  </a:lnTo>
                  <a:lnTo>
                    <a:pt x="287" y="128"/>
                  </a:lnTo>
                  <a:lnTo>
                    <a:pt x="287" y="119"/>
                  </a:lnTo>
                  <a:lnTo>
                    <a:pt x="294" y="119"/>
                  </a:lnTo>
                  <a:lnTo>
                    <a:pt x="296" y="119"/>
                  </a:lnTo>
                  <a:lnTo>
                    <a:pt x="301" y="119"/>
                  </a:lnTo>
                  <a:lnTo>
                    <a:pt x="301" y="109"/>
                  </a:lnTo>
                  <a:lnTo>
                    <a:pt x="301" y="90"/>
                  </a:lnTo>
                  <a:lnTo>
                    <a:pt x="301" y="83"/>
                  </a:lnTo>
                  <a:lnTo>
                    <a:pt x="301" y="71"/>
                  </a:lnTo>
                  <a:lnTo>
                    <a:pt x="294" y="71"/>
                  </a:lnTo>
                  <a:lnTo>
                    <a:pt x="294" y="45"/>
                  </a:lnTo>
                  <a:lnTo>
                    <a:pt x="292" y="43"/>
                  </a:lnTo>
                  <a:lnTo>
                    <a:pt x="289" y="41"/>
                  </a:lnTo>
                  <a:lnTo>
                    <a:pt x="285" y="41"/>
                  </a:lnTo>
                  <a:lnTo>
                    <a:pt x="277" y="36"/>
                  </a:lnTo>
                  <a:lnTo>
                    <a:pt x="275" y="36"/>
                  </a:lnTo>
                  <a:lnTo>
                    <a:pt x="275" y="31"/>
                  </a:lnTo>
                  <a:lnTo>
                    <a:pt x="273" y="29"/>
                  </a:lnTo>
                  <a:lnTo>
                    <a:pt x="266" y="24"/>
                  </a:lnTo>
                  <a:lnTo>
                    <a:pt x="258" y="24"/>
                  </a:lnTo>
                  <a:lnTo>
                    <a:pt x="256" y="22"/>
                  </a:lnTo>
                  <a:lnTo>
                    <a:pt x="254" y="22"/>
                  </a:lnTo>
                  <a:lnTo>
                    <a:pt x="240" y="22"/>
                  </a:lnTo>
                  <a:lnTo>
                    <a:pt x="240" y="33"/>
                  </a:lnTo>
                  <a:lnTo>
                    <a:pt x="235" y="31"/>
                  </a:lnTo>
                  <a:lnTo>
                    <a:pt x="240" y="17"/>
                  </a:lnTo>
                  <a:lnTo>
                    <a:pt x="240" y="12"/>
                  </a:lnTo>
                  <a:lnTo>
                    <a:pt x="240" y="10"/>
                  </a:lnTo>
                  <a:lnTo>
                    <a:pt x="235" y="10"/>
                  </a:lnTo>
                  <a:lnTo>
                    <a:pt x="232" y="14"/>
                  </a:lnTo>
                  <a:lnTo>
                    <a:pt x="230" y="14"/>
                  </a:lnTo>
                  <a:lnTo>
                    <a:pt x="206" y="12"/>
                  </a:lnTo>
                  <a:lnTo>
                    <a:pt x="206" y="7"/>
                  </a:lnTo>
                  <a:lnTo>
                    <a:pt x="195" y="7"/>
                  </a:lnTo>
                  <a:lnTo>
                    <a:pt x="195" y="12"/>
                  </a:lnTo>
                  <a:lnTo>
                    <a:pt x="173" y="12"/>
                  </a:lnTo>
                  <a:lnTo>
                    <a:pt x="171" y="12"/>
                  </a:lnTo>
                  <a:lnTo>
                    <a:pt x="171" y="14"/>
                  </a:lnTo>
                  <a:lnTo>
                    <a:pt x="171" y="17"/>
                  </a:lnTo>
                  <a:lnTo>
                    <a:pt x="173" y="19"/>
                  </a:lnTo>
                  <a:lnTo>
                    <a:pt x="173" y="22"/>
                  </a:lnTo>
                  <a:lnTo>
                    <a:pt x="171" y="19"/>
                  </a:lnTo>
                  <a:lnTo>
                    <a:pt x="161" y="19"/>
                  </a:lnTo>
                  <a:lnTo>
                    <a:pt x="161" y="17"/>
                  </a:lnTo>
                  <a:lnTo>
                    <a:pt x="161" y="7"/>
                  </a:lnTo>
                  <a:lnTo>
                    <a:pt x="147" y="7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2" y="0"/>
                  </a:lnTo>
                  <a:lnTo>
                    <a:pt x="133" y="0"/>
                  </a:lnTo>
                  <a:lnTo>
                    <a:pt x="133" y="5"/>
                  </a:lnTo>
                  <a:lnTo>
                    <a:pt x="114" y="5"/>
                  </a:lnTo>
                  <a:lnTo>
                    <a:pt x="107" y="5"/>
                  </a:lnTo>
                  <a:lnTo>
                    <a:pt x="107" y="12"/>
                  </a:lnTo>
                  <a:lnTo>
                    <a:pt x="102" y="12"/>
                  </a:lnTo>
                  <a:lnTo>
                    <a:pt x="97" y="12"/>
                  </a:lnTo>
                  <a:lnTo>
                    <a:pt x="81" y="41"/>
                  </a:lnTo>
                  <a:lnTo>
                    <a:pt x="62" y="71"/>
                  </a:lnTo>
                  <a:lnTo>
                    <a:pt x="43" y="100"/>
                  </a:lnTo>
                  <a:lnTo>
                    <a:pt x="43" y="100"/>
                  </a:lnTo>
                  <a:lnTo>
                    <a:pt x="24" y="100"/>
                  </a:lnTo>
                  <a:lnTo>
                    <a:pt x="15" y="100"/>
                  </a:lnTo>
                  <a:lnTo>
                    <a:pt x="12" y="100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7" y="102"/>
                  </a:lnTo>
                  <a:lnTo>
                    <a:pt x="3" y="104"/>
                  </a:lnTo>
                  <a:lnTo>
                    <a:pt x="3" y="123"/>
                  </a:lnTo>
                  <a:lnTo>
                    <a:pt x="3" y="145"/>
                  </a:lnTo>
                  <a:lnTo>
                    <a:pt x="3" y="147"/>
                  </a:lnTo>
                  <a:lnTo>
                    <a:pt x="0" y="187"/>
                  </a:lnTo>
                  <a:lnTo>
                    <a:pt x="26" y="190"/>
                  </a:lnTo>
                  <a:lnTo>
                    <a:pt x="26" y="192"/>
                  </a:lnTo>
                  <a:lnTo>
                    <a:pt x="26" y="218"/>
                  </a:lnTo>
                  <a:lnTo>
                    <a:pt x="26" y="242"/>
                  </a:lnTo>
                  <a:lnTo>
                    <a:pt x="26" y="244"/>
                  </a:lnTo>
                  <a:lnTo>
                    <a:pt x="52" y="244"/>
                  </a:lnTo>
                  <a:lnTo>
                    <a:pt x="88" y="246"/>
                  </a:lnTo>
                  <a:lnTo>
                    <a:pt x="88" y="263"/>
                  </a:lnTo>
                  <a:lnTo>
                    <a:pt x="88" y="279"/>
                  </a:lnTo>
                  <a:lnTo>
                    <a:pt x="88" y="282"/>
                  </a:lnTo>
                  <a:lnTo>
                    <a:pt x="90" y="279"/>
                  </a:lnTo>
                  <a:lnTo>
                    <a:pt x="90" y="279"/>
                  </a:lnTo>
                  <a:lnTo>
                    <a:pt x="93" y="279"/>
                  </a:lnTo>
                  <a:lnTo>
                    <a:pt x="95" y="277"/>
                  </a:lnTo>
                  <a:lnTo>
                    <a:pt x="100" y="277"/>
                  </a:lnTo>
                  <a:lnTo>
                    <a:pt x="100" y="277"/>
                  </a:lnTo>
                  <a:lnTo>
                    <a:pt x="102" y="277"/>
                  </a:lnTo>
                  <a:lnTo>
                    <a:pt x="102" y="277"/>
                  </a:lnTo>
                  <a:lnTo>
                    <a:pt x="102" y="277"/>
                  </a:lnTo>
                  <a:lnTo>
                    <a:pt x="105" y="277"/>
                  </a:lnTo>
                  <a:lnTo>
                    <a:pt x="105" y="277"/>
                  </a:lnTo>
                  <a:lnTo>
                    <a:pt x="107" y="277"/>
                  </a:lnTo>
                  <a:lnTo>
                    <a:pt x="109" y="277"/>
                  </a:lnTo>
                  <a:lnTo>
                    <a:pt x="116" y="277"/>
                  </a:lnTo>
                  <a:lnTo>
                    <a:pt x="123" y="277"/>
                  </a:lnTo>
                  <a:lnTo>
                    <a:pt x="123" y="279"/>
                  </a:lnTo>
                  <a:lnTo>
                    <a:pt x="123" y="279"/>
                  </a:lnTo>
                  <a:lnTo>
                    <a:pt x="126" y="282"/>
                  </a:lnTo>
                  <a:lnTo>
                    <a:pt x="131" y="284"/>
                  </a:lnTo>
                  <a:lnTo>
                    <a:pt x="131" y="284"/>
                  </a:lnTo>
                  <a:lnTo>
                    <a:pt x="131" y="284"/>
                  </a:lnTo>
                  <a:lnTo>
                    <a:pt x="135" y="282"/>
                  </a:lnTo>
                  <a:lnTo>
                    <a:pt x="135" y="282"/>
                  </a:lnTo>
                  <a:lnTo>
                    <a:pt x="142" y="284"/>
                  </a:lnTo>
                  <a:lnTo>
                    <a:pt x="145" y="284"/>
                  </a:lnTo>
                  <a:lnTo>
                    <a:pt x="147" y="282"/>
                  </a:lnTo>
                  <a:lnTo>
                    <a:pt x="147" y="282"/>
                  </a:lnTo>
                  <a:lnTo>
                    <a:pt x="150" y="284"/>
                  </a:lnTo>
                  <a:lnTo>
                    <a:pt x="152" y="287"/>
                  </a:lnTo>
                  <a:lnTo>
                    <a:pt x="152" y="287"/>
                  </a:lnTo>
                  <a:lnTo>
                    <a:pt x="154" y="291"/>
                  </a:lnTo>
                  <a:lnTo>
                    <a:pt x="161" y="294"/>
                  </a:lnTo>
                  <a:lnTo>
                    <a:pt x="164" y="294"/>
                  </a:lnTo>
                  <a:lnTo>
                    <a:pt x="164" y="294"/>
                  </a:lnTo>
                  <a:lnTo>
                    <a:pt x="164" y="29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3" name="Freeform 77">
              <a:extLst>
                <a:ext uri="{FF2B5EF4-FFF2-40B4-BE49-F238E27FC236}">
                  <a16:creationId xmlns:a16="http://schemas.microsoft.com/office/drawing/2014/main" id="{AB595251-2F64-7D99-A726-9A9EC9F15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269" y="4216904"/>
              <a:ext cx="444753" cy="301666"/>
            </a:xfrm>
            <a:custGeom>
              <a:avLst/>
              <a:gdLst>
                <a:gd name="T0" fmla="*/ 114 w 305"/>
                <a:gd name="T1" fmla="*/ 220 h 223"/>
                <a:gd name="T2" fmla="*/ 144 w 305"/>
                <a:gd name="T3" fmla="*/ 220 h 223"/>
                <a:gd name="T4" fmla="*/ 187 w 305"/>
                <a:gd name="T5" fmla="*/ 220 h 223"/>
                <a:gd name="T6" fmla="*/ 227 w 305"/>
                <a:gd name="T7" fmla="*/ 223 h 223"/>
                <a:gd name="T8" fmla="*/ 303 w 305"/>
                <a:gd name="T9" fmla="*/ 223 h 223"/>
                <a:gd name="T10" fmla="*/ 303 w 305"/>
                <a:gd name="T11" fmla="*/ 152 h 223"/>
                <a:gd name="T12" fmla="*/ 305 w 305"/>
                <a:gd name="T13" fmla="*/ 121 h 223"/>
                <a:gd name="T14" fmla="*/ 305 w 305"/>
                <a:gd name="T15" fmla="*/ 85 h 223"/>
                <a:gd name="T16" fmla="*/ 305 w 305"/>
                <a:gd name="T17" fmla="*/ 62 h 223"/>
                <a:gd name="T18" fmla="*/ 303 w 305"/>
                <a:gd name="T19" fmla="*/ 43 h 223"/>
                <a:gd name="T20" fmla="*/ 305 w 305"/>
                <a:gd name="T21" fmla="*/ 36 h 223"/>
                <a:gd name="T22" fmla="*/ 305 w 305"/>
                <a:gd name="T23" fmla="*/ 5 h 223"/>
                <a:gd name="T24" fmla="*/ 239 w 305"/>
                <a:gd name="T25" fmla="*/ 3 h 223"/>
                <a:gd name="T26" fmla="*/ 225 w 305"/>
                <a:gd name="T27" fmla="*/ 5 h 223"/>
                <a:gd name="T28" fmla="*/ 194 w 305"/>
                <a:gd name="T29" fmla="*/ 3 h 223"/>
                <a:gd name="T30" fmla="*/ 159 w 305"/>
                <a:gd name="T31" fmla="*/ 0 h 223"/>
                <a:gd name="T32" fmla="*/ 109 w 305"/>
                <a:gd name="T33" fmla="*/ 0 h 223"/>
                <a:gd name="T34" fmla="*/ 99 w 305"/>
                <a:gd name="T35" fmla="*/ 0 h 223"/>
                <a:gd name="T36" fmla="*/ 97 w 305"/>
                <a:gd name="T37" fmla="*/ 10 h 223"/>
                <a:gd name="T38" fmla="*/ 90 w 305"/>
                <a:gd name="T39" fmla="*/ 12 h 223"/>
                <a:gd name="T40" fmla="*/ 76 w 305"/>
                <a:gd name="T41" fmla="*/ 22 h 223"/>
                <a:gd name="T42" fmla="*/ 64 w 305"/>
                <a:gd name="T43" fmla="*/ 29 h 223"/>
                <a:gd name="T44" fmla="*/ 50 w 305"/>
                <a:gd name="T45" fmla="*/ 36 h 223"/>
                <a:gd name="T46" fmla="*/ 43 w 305"/>
                <a:gd name="T47" fmla="*/ 52 h 223"/>
                <a:gd name="T48" fmla="*/ 36 w 305"/>
                <a:gd name="T49" fmla="*/ 59 h 223"/>
                <a:gd name="T50" fmla="*/ 31 w 305"/>
                <a:gd name="T51" fmla="*/ 62 h 223"/>
                <a:gd name="T52" fmla="*/ 24 w 305"/>
                <a:gd name="T53" fmla="*/ 69 h 223"/>
                <a:gd name="T54" fmla="*/ 24 w 305"/>
                <a:gd name="T55" fmla="*/ 71 h 223"/>
                <a:gd name="T56" fmla="*/ 19 w 305"/>
                <a:gd name="T57" fmla="*/ 74 h 223"/>
                <a:gd name="T58" fmla="*/ 14 w 305"/>
                <a:gd name="T59" fmla="*/ 78 h 223"/>
                <a:gd name="T60" fmla="*/ 12 w 305"/>
                <a:gd name="T61" fmla="*/ 81 h 223"/>
                <a:gd name="T62" fmla="*/ 7 w 305"/>
                <a:gd name="T63" fmla="*/ 90 h 223"/>
                <a:gd name="T64" fmla="*/ 2 w 305"/>
                <a:gd name="T65" fmla="*/ 90 h 223"/>
                <a:gd name="T66" fmla="*/ 2 w 305"/>
                <a:gd name="T67" fmla="*/ 95 h 223"/>
                <a:gd name="T68" fmla="*/ 5 w 305"/>
                <a:gd name="T69" fmla="*/ 100 h 223"/>
                <a:gd name="T70" fmla="*/ 2 w 305"/>
                <a:gd name="T71" fmla="*/ 109 h 223"/>
                <a:gd name="T72" fmla="*/ 2 w 305"/>
                <a:gd name="T73" fmla="*/ 119 h 223"/>
                <a:gd name="T74" fmla="*/ 7 w 305"/>
                <a:gd name="T75" fmla="*/ 128 h 223"/>
                <a:gd name="T76" fmla="*/ 14 w 305"/>
                <a:gd name="T77" fmla="*/ 135 h 223"/>
                <a:gd name="T78" fmla="*/ 17 w 305"/>
                <a:gd name="T79" fmla="*/ 135 h 223"/>
                <a:gd name="T80" fmla="*/ 17 w 305"/>
                <a:gd name="T81" fmla="*/ 145 h 223"/>
                <a:gd name="T82" fmla="*/ 24 w 305"/>
                <a:gd name="T83" fmla="*/ 154 h 223"/>
                <a:gd name="T84" fmla="*/ 31 w 305"/>
                <a:gd name="T85" fmla="*/ 164 h 223"/>
                <a:gd name="T86" fmla="*/ 38 w 305"/>
                <a:gd name="T87" fmla="*/ 166 h 223"/>
                <a:gd name="T88" fmla="*/ 38 w 305"/>
                <a:gd name="T89" fmla="*/ 173 h 223"/>
                <a:gd name="T90" fmla="*/ 36 w 305"/>
                <a:gd name="T91" fmla="*/ 187 h 223"/>
                <a:gd name="T92" fmla="*/ 38 w 305"/>
                <a:gd name="T93" fmla="*/ 206 h 223"/>
                <a:gd name="T94" fmla="*/ 40 w 305"/>
                <a:gd name="T95" fmla="*/ 208 h 223"/>
                <a:gd name="T96" fmla="*/ 45 w 305"/>
                <a:gd name="T97" fmla="*/ 206 h 223"/>
                <a:gd name="T98" fmla="*/ 47 w 305"/>
                <a:gd name="T99" fmla="*/ 211 h 223"/>
                <a:gd name="T100" fmla="*/ 50 w 305"/>
                <a:gd name="T101" fmla="*/ 213 h 223"/>
                <a:gd name="T102" fmla="*/ 62 w 305"/>
                <a:gd name="T103" fmla="*/ 22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5" h="223">
                  <a:moveTo>
                    <a:pt x="64" y="220"/>
                  </a:moveTo>
                  <a:lnTo>
                    <a:pt x="81" y="220"/>
                  </a:lnTo>
                  <a:lnTo>
                    <a:pt x="114" y="220"/>
                  </a:lnTo>
                  <a:lnTo>
                    <a:pt x="137" y="220"/>
                  </a:lnTo>
                  <a:lnTo>
                    <a:pt x="140" y="220"/>
                  </a:lnTo>
                  <a:lnTo>
                    <a:pt x="144" y="220"/>
                  </a:lnTo>
                  <a:lnTo>
                    <a:pt x="159" y="220"/>
                  </a:lnTo>
                  <a:lnTo>
                    <a:pt x="173" y="220"/>
                  </a:lnTo>
                  <a:lnTo>
                    <a:pt x="187" y="220"/>
                  </a:lnTo>
                  <a:lnTo>
                    <a:pt x="192" y="220"/>
                  </a:lnTo>
                  <a:lnTo>
                    <a:pt x="206" y="220"/>
                  </a:lnTo>
                  <a:lnTo>
                    <a:pt x="227" y="223"/>
                  </a:lnTo>
                  <a:lnTo>
                    <a:pt x="242" y="223"/>
                  </a:lnTo>
                  <a:lnTo>
                    <a:pt x="282" y="223"/>
                  </a:lnTo>
                  <a:lnTo>
                    <a:pt x="303" y="223"/>
                  </a:lnTo>
                  <a:lnTo>
                    <a:pt x="303" y="216"/>
                  </a:lnTo>
                  <a:lnTo>
                    <a:pt x="303" y="159"/>
                  </a:lnTo>
                  <a:lnTo>
                    <a:pt x="303" y="152"/>
                  </a:lnTo>
                  <a:lnTo>
                    <a:pt x="303" y="147"/>
                  </a:lnTo>
                  <a:lnTo>
                    <a:pt x="303" y="138"/>
                  </a:lnTo>
                  <a:lnTo>
                    <a:pt x="305" y="121"/>
                  </a:lnTo>
                  <a:lnTo>
                    <a:pt x="305" y="111"/>
                  </a:lnTo>
                  <a:lnTo>
                    <a:pt x="305" y="102"/>
                  </a:lnTo>
                  <a:lnTo>
                    <a:pt x="305" y="85"/>
                  </a:lnTo>
                  <a:lnTo>
                    <a:pt x="305" y="78"/>
                  </a:lnTo>
                  <a:lnTo>
                    <a:pt x="305" y="76"/>
                  </a:lnTo>
                  <a:lnTo>
                    <a:pt x="305" y="62"/>
                  </a:lnTo>
                  <a:lnTo>
                    <a:pt x="305" y="45"/>
                  </a:lnTo>
                  <a:lnTo>
                    <a:pt x="303" y="45"/>
                  </a:lnTo>
                  <a:lnTo>
                    <a:pt x="303" y="43"/>
                  </a:lnTo>
                  <a:lnTo>
                    <a:pt x="298" y="43"/>
                  </a:lnTo>
                  <a:lnTo>
                    <a:pt x="298" y="36"/>
                  </a:lnTo>
                  <a:lnTo>
                    <a:pt x="305" y="36"/>
                  </a:lnTo>
                  <a:lnTo>
                    <a:pt x="305" y="22"/>
                  </a:lnTo>
                  <a:lnTo>
                    <a:pt x="305" y="12"/>
                  </a:lnTo>
                  <a:lnTo>
                    <a:pt x="305" y="5"/>
                  </a:lnTo>
                  <a:lnTo>
                    <a:pt x="301" y="3"/>
                  </a:lnTo>
                  <a:lnTo>
                    <a:pt x="249" y="3"/>
                  </a:lnTo>
                  <a:lnTo>
                    <a:pt x="239" y="3"/>
                  </a:lnTo>
                  <a:lnTo>
                    <a:pt x="239" y="7"/>
                  </a:lnTo>
                  <a:lnTo>
                    <a:pt x="225" y="7"/>
                  </a:lnTo>
                  <a:lnTo>
                    <a:pt x="225" y="5"/>
                  </a:lnTo>
                  <a:lnTo>
                    <a:pt x="225" y="3"/>
                  </a:lnTo>
                  <a:lnTo>
                    <a:pt x="213" y="3"/>
                  </a:lnTo>
                  <a:lnTo>
                    <a:pt x="194" y="3"/>
                  </a:lnTo>
                  <a:lnTo>
                    <a:pt x="192" y="3"/>
                  </a:lnTo>
                  <a:lnTo>
                    <a:pt x="168" y="0"/>
                  </a:lnTo>
                  <a:lnTo>
                    <a:pt x="159" y="0"/>
                  </a:lnTo>
                  <a:lnTo>
                    <a:pt x="147" y="0"/>
                  </a:lnTo>
                  <a:lnTo>
                    <a:pt x="133" y="0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7" y="3"/>
                  </a:lnTo>
                  <a:lnTo>
                    <a:pt x="99" y="5"/>
                  </a:lnTo>
                  <a:lnTo>
                    <a:pt x="97" y="10"/>
                  </a:lnTo>
                  <a:lnTo>
                    <a:pt x="95" y="10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85" y="17"/>
                  </a:lnTo>
                  <a:lnTo>
                    <a:pt x="83" y="17"/>
                  </a:lnTo>
                  <a:lnTo>
                    <a:pt x="76" y="22"/>
                  </a:lnTo>
                  <a:lnTo>
                    <a:pt x="71" y="24"/>
                  </a:lnTo>
                  <a:lnTo>
                    <a:pt x="64" y="26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54" y="33"/>
                  </a:lnTo>
                  <a:lnTo>
                    <a:pt x="50" y="36"/>
                  </a:lnTo>
                  <a:lnTo>
                    <a:pt x="50" y="41"/>
                  </a:lnTo>
                  <a:lnTo>
                    <a:pt x="45" y="48"/>
                  </a:lnTo>
                  <a:lnTo>
                    <a:pt x="43" y="52"/>
                  </a:lnTo>
                  <a:lnTo>
                    <a:pt x="40" y="52"/>
                  </a:lnTo>
                  <a:lnTo>
                    <a:pt x="38" y="55"/>
                  </a:lnTo>
                  <a:lnTo>
                    <a:pt x="36" y="59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28" y="64"/>
                  </a:lnTo>
                  <a:lnTo>
                    <a:pt x="26" y="67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1" y="71"/>
                  </a:lnTo>
                  <a:lnTo>
                    <a:pt x="19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12" y="83"/>
                  </a:lnTo>
                  <a:lnTo>
                    <a:pt x="12" y="85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2" y="90"/>
                  </a:lnTo>
                  <a:lnTo>
                    <a:pt x="2" y="95"/>
                  </a:lnTo>
                  <a:lnTo>
                    <a:pt x="2" y="95"/>
                  </a:lnTo>
                  <a:lnTo>
                    <a:pt x="2" y="95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0" y="116"/>
                  </a:lnTo>
                  <a:lnTo>
                    <a:pt x="2" y="119"/>
                  </a:lnTo>
                  <a:lnTo>
                    <a:pt x="7" y="123"/>
                  </a:lnTo>
                  <a:lnTo>
                    <a:pt x="7" y="128"/>
                  </a:lnTo>
                  <a:lnTo>
                    <a:pt x="7" y="128"/>
                  </a:lnTo>
                  <a:lnTo>
                    <a:pt x="9" y="130"/>
                  </a:lnTo>
                  <a:lnTo>
                    <a:pt x="12" y="133"/>
                  </a:lnTo>
                  <a:lnTo>
                    <a:pt x="14" y="135"/>
                  </a:lnTo>
                  <a:lnTo>
                    <a:pt x="17" y="133"/>
                  </a:lnTo>
                  <a:lnTo>
                    <a:pt x="17" y="135"/>
                  </a:lnTo>
                  <a:lnTo>
                    <a:pt x="17" y="135"/>
                  </a:lnTo>
                  <a:lnTo>
                    <a:pt x="17" y="140"/>
                  </a:lnTo>
                  <a:lnTo>
                    <a:pt x="14" y="145"/>
                  </a:lnTo>
                  <a:lnTo>
                    <a:pt x="17" y="145"/>
                  </a:lnTo>
                  <a:lnTo>
                    <a:pt x="19" y="147"/>
                  </a:lnTo>
                  <a:lnTo>
                    <a:pt x="21" y="149"/>
                  </a:lnTo>
                  <a:lnTo>
                    <a:pt x="24" y="154"/>
                  </a:lnTo>
                  <a:lnTo>
                    <a:pt x="24" y="156"/>
                  </a:lnTo>
                  <a:lnTo>
                    <a:pt x="26" y="159"/>
                  </a:lnTo>
                  <a:lnTo>
                    <a:pt x="31" y="164"/>
                  </a:lnTo>
                  <a:lnTo>
                    <a:pt x="36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0" y="168"/>
                  </a:lnTo>
                  <a:lnTo>
                    <a:pt x="38" y="173"/>
                  </a:lnTo>
                  <a:lnTo>
                    <a:pt x="33" y="185"/>
                  </a:lnTo>
                  <a:lnTo>
                    <a:pt x="33" y="185"/>
                  </a:lnTo>
                  <a:lnTo>
                    <a:pt x="36" y="187"/>
                  </a:lnTo>
                  <a:lnTo>
                    <a:pt x="40" y="190"/>
                  </a:lnTo>
                  <a:lnTo>
                    <a:pt x="40" y="192"/>
                  </a:lnTo>
                  <a:lnTo>
                    <a:pt x="38" y="206"/>
                  </a:lnTo>
                  <a:lnTo>
                    <a:pt x="38" y="208"/>
                  </a:lnTo>
                  <a:lnTo>
                    <a:pt x="40" y="208"/>
                  </a:lnTo>
                  <a:lnTo>
                    <a:pt x="40" y="208"/>
                  </a:lnTo>
                  <a:lnTo>
                    <a:pt x="45" y="206"/>
                  </a:lnTo>
                  <a:lnTo>
                    <a:pt x="45" y="206"/>
                  </a:lnTo>
                  <a:lnTo>
                    <a:pt x="45" y="206"/>
                  </a:lnTo>
                  <a:lnTo>
                    <a:pt x="47" y="206"/>
                  </a:lnTo>
                  <a:lnTo>
                    <a:pt x="47" y="208"/>
                  </a:lnTo>
                  <a:lnTo>
                    <a:pt x="47" y="211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50" y="213"/>
                  </a:lnTo>
                  <a:lnTo>
                    <a:pt x="50" y="216"/>
                  </a:lnTo>
                  <a:lnTo>
                    <a:pt x="52" y="218"/>
                  </a:lnTo>
                  <a:lnTo>
                    <a:pt x="62" y="220"/>
                  </a:lnTo>
                  <a:lnTo>
                    <a:pt x="64" y="22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4" name="Freeform 78">
              <a:extLst>
                <a:ext uri="{FF2B5EF4-FFF2-40B4-BE49-F238E27FC236}">
                  <a16:creationId xmlns:a16="http://schemas.microsoft.com/office/drawing/2014/main" id="{762950EA-9821-7CB8-89E4-C95A86F76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095" y="4511806"/>
              <a:ext cx="366010" cy="262435"/>
            </a:xfrm>
            <a:custGeom>
              <a:avLst/>
              <a:gdLst>
                <a:gd name="T0" fmla="*/ 249 w 251"/>
                <a:gd name="T1" fmla="*/ 194 h 194"/>
                <a:gd name="T2" fmla="*/ 249 w 251"/>
                <a:gd name="T3" fmla="*/ 137 h 194"/>
                <a:gd name="T4" fmla="*/ 249 w 251"/>
                <a:gd name="T5" fmla="*/ 66 h 194"/>
                <a:gd name="T6" fmla="*/ 251 w 251"/>
                <a:gd name="T7" fmla="*/ 7 h 194"/>
                <a:gd name="T8" fmla="*/ 190 w 251"/>
                <a:gd name="T9" fmla="*/ 5 h 194"/>
                <a:gd name="T10" fmla="*/ 140 w 251"/>
                <a:gd name="T11" fmla="*/ 2 h 194"/>
                <a:gd name="T12" fmla="*/ 107 w 251"/>
                <a:gd name="T13" fmla="*/ 2 h 194"/>
                <a:gd name="T14" fmla="*/ 85 w 251"/>
                <a:gd name="T15" fmla="*/ 2 h 194"/>
                <a:gd name="T16" fmla="*/ 12 w 251"/>
                <a:gd name="T17" fmla="*/ 2 h 194"/>
                <a:gd name="T18" fmla="*/ 0 w 251"/>
                <a:gd name="T19" fmla="*/ 2 h 194"/>
                <a:gd name="T20" fmla="*/ 7 w 251"/>
                <a:gd name="T21" fmla="*/ 14 h 194"/>
                <a:gd name="T22" fmla="*/ 7 w 251"/>
                <a:gd name="T23" fmla="*/ 26 h 194"/>
                <a:gd name="T24" fmla="*/ 10 w 251"/>
                <a:gd name="T25" fmla="*/ 31 h 194"/>
                <a:gd name="T26" fmla="*/ 10 w 251"/>
                <a:gd name="T27" fmla="*/ 33 h 194"/>
                <a:gd name="T28" fmla="*/ 7 w 251"/>
                <a:gd name="T29" fmla="*/ 33 h 194"/>
                <a:gd name="T30" fmla="*/ 12 w 251"/>
                <a:gd name="T31" fmla="*/ 47 h 194"/>
                <a:gd name="T32" fmla="*/ 19 w 251"/>
                <a:gd name="T33" fmla="*/ 57 h 194"/>
                <a:gd name="T34" fmla="*/ 21 w 251"/>
                <a:gd name="T35" fmla="*/ 66 h 194"/>
                <a:gd name="T36" fmla="*/ 24 w 251"/>
                <a:gd name="T37" fmla="*/ 76 h 194"/>
                <a:gd name="T38" fmla="*/ 26 w 251"/>
                <a:gd name="T39" fmla="*/ 85 h 194"/>
                <a:gd name="T40" fmla="*/ 29 w 251"/>
                <a:gd name="T41" fmla="*/ 95 h 194"/>
                <a:gd name="T42" fmla="*/ 26 w 251"/>
                <a:gd name="T43" fmla="*/ 104 h 194"/>
                <a:gd name="T44" fmla="*/ 19 w 251"/>
                <a:gd name="T45" fmla="*/ 111 h 194"/>
                <a:gd name="T46" fmla="*/ 21 w 251"/>
                <a:gd name="T47" fmla="*/ 123 h 194"/>
                <a:gd name="T48" fmla="*/ 17 w 251"/>
                <a:gd name="T49" fmla="*/ 125 h 194"/>
                <a:gd name="T50" fmla="*/ 19 w 251"/>
                <a:gd name="T51" fmla="*/ 132 h 194"/>
                <a:gd name="T52" fmla="*/ 24 w 251"/>
                <a:gd name="T53" fmla="*/ 140 h 194"/>
                <a:gd name="T54" fmla="*/ 19 w 251"/>
                <a:gd name="T55" fmla="*/ 147 h 194"/>
                <a:gd name="T56" fmla="*/ 14 w 251"/>
                <a:gd name="T57" fmla="*/ 149 h 194"/>
                <a:gd name="T58" fmla="*/ 14 w 251"/>
                <a:gd name="T59" fmla="*/ 158 h 194"/>
                <a:gd name="T60" fmla="*/ 21 w 251"/>
                <a:gd name="T61" fmla="*/ 156 h 194"/>
                <a:gd name="T62" fmla="*/ 29 w 251"/>
                <a:gd name="T63" fmla="*/ 156 h 194"/>
                <a:gd name="T64" fmla="*/ 38 w 251"/>
                <a:gd name="T65" fmla="*/ 161 h 194"/>
                <a:gd name="T66" fmla="*/ 47 w 251"/>
                <a:gd name="T67" fmla="*/ 161 h 194"/>
                <a:gd name="T68" fmla="*/ 55 w 251"/>
                <a:gd name="T69" fmla="*/ 163 h 194"/>
                <a:gd name="T70" fmla="*/ 74 w 251"/>
                <a:gd name="T71" fmla="*/ 166 h 194"/>
                <a:gd name="T72" fmla="*/ 74 w 251"/>
                <a:gd name="T73" fmla="*/ 173 h 194"/>
                <a:gd name="T74" fmla="*/ 81 w 251"/>
                <a:gd name="T75" fmla="*/ 170 h 194"/>
                <a:gd name="T76" fmla="*/ 85 w 251"/>
                <a:gd name="T77" fmla="*/ 175 h 194"/>
                <a:gd name="T78" fmla="*/ 88 w 251"/>
                <a:gd name="T79" fmla="*/ 182 h 194"/>
                <a:gd name="T80" fmla="*/ 95 w 251"/>
                <a:gd name="T81" fmla="*/ 187 h 194"/>
                <a:gd name="T82" fmla="*/ 102 w 251"/>
                <a:gd name="T83" fmla="*/ 184 h 194"/>
                <a:gd name="T84" fmla="*/ 109 w 251"/>
                <a:gd name="T85" fmla="*/ 192 h 194"/>
                <a:gd name="T86" fmla="*/ 111 w 251"/>
                <a:gd name="T8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1" h="194">
                  <a:moveTo>
                    <a:pt x="220" y="194"/>
                  </a:moveTo>
                  <a:lnTo>
                    <a:pt x="246" y="194"/>
                  </a:lnTo>
                  <a:lnTo>
                    <a:pt x="249" y="194"/>
                  </a:lnTo>
                  <a:lnTo>
                    <a:pt x="249" y="151"/>
                  </a:lnTo>
                  <a:lnTo>
                    <a:pt x="249" y="147"/>
                  </a:lnTo>
                  <a:lnTo>
                    <a:pt x="249" y="137"/>
                  </a:lnTo>
                  <a:lnTo>
                    <a:pt x="249" y="118"/>
                  </a:lnTo>
                  <a:lnTo>
                    <a:pt x="249" y="76"/>
                  </a:lnTo>
                  <a:lnTo>
                    <a:pt x="249" y="66"/>
                  </a:lnTo>
                  <a:lnTo>
                    <a:pt x="249" y="61"/>
                  </a:lnTo>
                  <a:lnTo>
                    <a:pt x="251" y="38"/>
                  </a:lnTo>
                  <a:lnTo>
                    <a:pt x="251" y="7"/>
                  </a:lnTo>
                  <a:lnTo>
                    <a:pt x="251" y="5"/>
                  </a:lnTo>
                  <a:lnTo>
                    <a:pt x="230" y="5"/>
                  </a:lnTo>
                  <a:lnTo>
                    <a:pt x="190" y="5"/>
                  </a:lnTo>
                  <a:lnTo>
                    <a:pt x="175" y="5"/>
                  </a:lnTo>
                  <a:lnTo>
                    <a:pt x="154" y="2"/>
                  </a:lnTo>
                  <a:lnTo>
                    <a:pt x="140" y="2"/>
                  </a:lnTo>
                  <a:lnTo>
                    <a:pt x="135" y="2"/>
                  </a:lnTo>
                  <a:lnTo>
                    <a:pt x="121" y="2"/>
                  </a:lnTo>
                  <a:lnTo>
                    <a:pt x="107" y="2"/>
                  </a:lnTo>
                  <a:lnTo>
                    <a:pt x="92" y="2"/>
                  </a:lnTo>
                  <a:lnTo>
                    <a:pt x="88" y="2"/>
                  </a:lnTo>
                  <a:lnTo>
                    <a:pt x="85" y="2"/>
                  </a:lnTo>
                  <a:lnTo>
                    <a:pt x="62" y="2"/>
                  </a:lnTo>
                  <a:lnTo>
                    <a:pt x="29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10" y="40"/>
                  </a:lnTo>
                  <a:lnTo>
                    <a:pt x="12" y="47"/>
                  </a:lnTo>
                  <a:lnTo>
                    <a:pt x="14" y="50"/>
                  </a:lnTo>
                  <a:lnTo>
                    <a:pt x="17" y="54"/>
                  </a:lnTo>
                  <a:lnTo>
                    <a:pt x="19" y="57"/>
                  </a:lnTo>
                  <a:lnTo>
                    <a:pt x="19" y="59"/>
                  </a:lnTo>
                  <a:lnTo>
                    <a:pt x="19" y="61"/>
                  </a:lnTo>
                  <a:lnTo>
                    <a:pt x="21" y="66"/>
                  </a:lnTo>
                  <a:lnTo>
                    <a:pt x="24" y="71"/>
                  </a:lnTo>
                  <a:lnTo>
                    <a:pt x="24" y="73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3"/>
                  </a:lnTo>
                  <a:lnTo>
                    <a:pt x="26" y="85"/>
                  </a:lnTo>
                  <a:lnTo>
                    <a:pt x="26" y="87"/>
                  </a:lnTo>
                  <a:lnTo>
                    <a:pt x="29" y="90"/>
                  </a:lnTo>
                  <a:lnTo>
                    <a:pt x="29" y="95"/>
                  </a:lnTo>
                  <a:lnTo>
                    <a:pt x="26" y="97"/>
                  </a:lnTo>
                  <a:lnTo>
                    <a:pt x="26" y="102"/>
                  </a:lnTo>
                  <a:lnTo>
                    <a:pt x="26" y="104"/>
                  </a:lnTo>
                  <a:lnTo>
                    <a:pt x="24" y="106"/>
                  </a:lnTo>
                  <a:lnTo>
                    <a:pt x="21" y="109"/>
                  </a:lnTo>
                  <a:lnTo>
                    <a:pt x="19" y="111"/>
                  </a:lnTo>
                  <a:lnTo>
                    <a:pt x="19" y="114"/>
                  </a:lnTo>
                  <a:lnTo>
                    <a:pt x="19" y="116"/>
                  </a:lnTo>
                  <a:lnTo>
                    <a:pt x="21" y="123"/>
                  </a:lnTo>
                  <a:lnTo>
                    <a:pt x="21" y="123"/>
                  </a:lnTo>
                  <a:lnTo>
                    <a:pt x="19" y="123"/>
                  </a:lnTo>
                  <a:lnTo>
                    <a:pt x="17" y="125"/>
                  </a:lnTo>
                  <a:lnTo>
                    <a:pt x="17" y="128"/>
                  </a:lnTo>
                  <a:lnTo>
                    <a:pt x="19" y="130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21" y="135"/>
                  </a:lnTo>
                  <a:lnTo>
                    <a:pt x="24" y="140"/>
                  </a:lnTo>
                  <a:lnTo>
                    <a:pt x="24" y="142"/>
                  </a:lnTo>
                  <a:lnTo>
                    <a:pt x="21" y="144"/>
                  </a:lnTo>
                  <a:lnTo>
                    <a:pt x="19" y="147"/>
                  </a:lnTo>
                  <a:lnTo>
                    <a:pt x="17" y="147"/>
                  </a:lnTo>
                  <a:lnTo>
                    <a:pt x="14" y="147"/>
                  </a:lnTo>
                  <a:lnTo>
                    <a:pt x="14" y="149"/>
                  </a:lnTo>
                  <a:lnTo>
                    <a:pt x="14" y="154"/>
                  </a:lnTo>
                  <a:lnTo>
                    <a:pt x="14" y="154"/>
                  </a:lnTo>
                  <a:lnTo>
                    <a:pt x="14" y="158"/>
                  </a:lnTo>
                  <a:lnTo>
                    <a:pt x="19" y="158"/>
                  </a:lnTo>
                  <a:lnTo>
                    <a:pt x="21" y="156"/>
                  </a:lnTo>
                  <a:lnTo>
                    <a:pt x="21" y="156"/>
                  </a:lnTo>
                  <a:lnTo>
                    <a:pt x="24" y="154"/>
                  </a:lnTo>
                  <a:lnTo>
                    <a:pt x="29" y="156"/>
                  </a:lnTo>
                  <a:lnTo>
                    <a:pt x="29" y="156"/>
                  </a:lnTo>
                  <a:lnTo>
                    <a:pt x="33" y="156"/>
                  </a:lnTo>
                  <a:lnTo>
                    <a:pt x="38" y="158"/>
                  </a:lnTo>
                  <a:lnTo>
                    <a:pt x="38" y="161"/>
                  </a:lnTo>
                  <a:lnTo>
                    <a:pt x="43" y="161"/>
                  </a:lnTo>
                  <a:lnTo>
                    <a:pt x="47" y="161"/>
                  </a:lnTo>
                  <a:lnTo>
                    <a:pt x="47" y="161"/>
                  </a:lnTo>
                  <a:lnTo>
                    <a:pt x="50" y="163"/>
                  </a:lnTo>
                  <a:lnTo>
                    <a:pt x="55" y="163"/>
                  </a:lnTo>
                  <a:lnTo>
                    <a:pt x="55" y="163"/>
                  </a:lnTo>
                  <a:lnTo>
                    <a:pt x="59" y="163"/>
                  </a:lnTo>
                  <a:lnTo>
                    <a:pt x="62" y="163"/>
                  </a:lnTo>
                  <a:lnTo>
                    <a:pt x="74" y="166"/>
                  </a:lnTo>
                  <a:lnTo>
                    <a:pt x="74" y="163"/>
                  </a:lnTo>
                  <a:lnTo>
                    <a:pt x="74" y="168"/>
                  </a:lnTo>
                  <a:lnTo>
                    <a:pt x="74" y="173"/>
                  </a:lnTo>
                  <a:lnTo>
                    <a:pt x="74" y="180"/>
                  </a:lnTo>
                  <a:lnTo>
                    <a:pt x="81" y="180"/>
                  </a:lnTo>
                  <a:lnTo>
                    <a:pt x="81" y="170"/>
                  </a:lnTo>
                  <a:lnTo>
                    <a:pt x="81" y="173"/>
                  </a:lnTo>
                  <a:lnTo>
                    <a:pt x="83" y="173"/>
                  </a:lnTo>
                  <a:lnTo>
                    <a:pt x="85" y="175"/>
                  </a:lnTo>
                  <a:lnTo>
                    <a:pt x="88" y="177"/>
                  </a:lnTo>
                  <a:lnTo>
                    <a:pt x="88" y="180"/>
                  </a:lnTo>
                  <a:lnTo>
                    <a:pt x="88" y="182"/>
                  </a:lnTo>
                  <a:lnTo>
                    <a:pt x="88" y="182"/>
                  </a:lnTo>
                  <a:lnTo>
                    <a:pt x="92" y="187"/>
                  </a:lnTo>
                  <a:lnTo>
                    <a:pt x="95" y="187"/>
                  </a:lnTo>
                  <a:lnTo>
                    <a:pt x="97" y="187"/>
                  </a:lnTo>
                  <a:lnTo>
                    <a:pt x="100" y="184"/>
                  </a:lnTo>
                  <a:lnTo>
                    <a:pt x="102" y="184"/>
                  </a:lnTo>
                  <a:lnTo>
                    <a:pt x="102" y="187"/>
                  </a:lnTo>
                  <a:lnTo>
                    <a:pt x="104" y="192"/>
                  </a:lnTo>
                  <a:lnTo>
                    <a:pt x="109" y="192"/>
                  </a:lnTo>
                  <a:lnTo>
                    <a:pt x="109" y="192"/>
                  </a:lnTo>
                  <a:lnTo>
                    <a:pt x="109" y="192"/>
                  </a:lnTo>
                  <a:lnTo>
                    <a:pt x="111" y="194"/>
                  </a:lnTo>
                  <a:lnTo>
                    <a:pt x="171" y="192"/>
                  </a:lnTo>
                  <a:lnTo>
                    <a:pt x="220" y="19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5" name="Freeform 79">
              <a:extLst>
                <a:ext uri="{FF2B5EF4-FFF2-40B4-BE49-F238E27FC236}">
                  <a16:creationId xmlns:a16="http://schemas.microsoft.com/office/drawing/2014/main" id="{E1BD3C31-CC14-E29A-7920-91CB75130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956" y="4716073"/>
              <a:ext cx="366010" cy="327368"/>
            </a:xfrm>
            <a:custGeom>
              <a:avLst/>
              <a:gdLst>
                <a:gd name="T0" fmla="*/ 197 w 251"/>
                <a:gd name="T1" fmla="*/ 5 h 242"/>
                <a:gd name="T2" fmla="*/ 187 w 251"/>
                <a:gd name="T3" fmla="*/ 0 h 242"/>
                <a:gd name="T4" fmla="*/ 145 w 251"/>
                <a:gd name="T5" fmla="*/ 0 h 242"/>
                <a:gd name="T6" fmla="*/ 135 w 251"/>
                <a:gd name="T7" fmla="*/ 43 h 242"/>
                <a:gd name="T8" fmla="*/ 0 w 251"/>
                <a:gd name="T9" fmla="*/ 43 h 242"/>
                <a:gd name="T10" fmla="*/ 3 w 251"/>
                <a:gd name="T11" fmla="*/ 67 h 242"/>
                <a:gd name="T12" fmla="*/ 5 w 251"/>
                <a:gd name="T13" fmla="*/ 102 h 242"/>
                <a:gd name="T14" fmla="*/ 5 w 251"/>
                <a:gd name="T15" fmla="*/ 161 h 242"/>
                <a:gd name="T16" fmla="*/ 3 w 251"/>
                <a:gd name="T17" fmla="*/ 194 h 242"/>
                <a:gd name="T18" fmla="*/ 22 w 251"/>
                <a:gd name="T19" fmla="*/ 194 h 242"/>
                <a:gd name="T20" fmla="*/ 62 w 251"/>
                <a:gd name="T21" fmla="*/ 197 h 242"/>
                <a:gd name="T22" fmla="*/ 69 w 251"/>
                <a:gd name="T23" fmla="*/ 197 h 242"/>
                <a:gd name="T24" fmla="*/ 71 w 251"/>
                <a:gd name="T25" fmla="*/ 209 h 242"/>
                <a:gd name="T26" fmla="*/ 86 w 251"/>
                <a:gd name="T27" fmla="*/ 216 h 242"/>
                <a:gd name="T28" fmla="*/ 86 w 251"/>
                <a:gd name="T29" fmla="*/ 213 h 242"/>
                <a:gd name="T30" fmla="*/ 95 w 251"/>
                <a:gd name="T31" fmla="*/ 220 h 242"/>
                <a:gd name="T32" fmla="*/ 93 w 251"/>
                <a:gd name="T33" fmla="*/ 230 h 242"/>
                <a:gd name="T34" fmla="*/ 95 w 251"/>
                <a:gd name="T35" fmla="*/ 239 h 242"/>
                <a:gd name="T36" fmla="*/ 102 w 251"/>
                <a:gd name="T37" fmla="*/ 242 h 242"/>
                <a:gd name="T38" fmla="*/ 107 w 251"/>
                <a:gd name="T39" fmla="*/ 237 h 242"/>
                <a:gd name="T40" fmla="*/ 109 w 251"/>
                <a:gd name="T41" fmla="*/ 239 h 242"/>
                <a:gd name="T42" fmla="*/ 109 w 251"/>
                <a:gd name="T43" fmla="*/ 230 h 242"/>
                <a:gd name="T44" fmla="*/ 133 w 251"/>
                <a:gd name="T45" fmla="*/ 218 h 242"/>
                <a:gd name="T46" fmla="*/ 154 w 251"/>
                <a:gd name="T47" fmla="*/ 218 h 242"/>
                <a:gd name="T48" fmla="*/ 173 w 251"/>
                <a:gd name="T49" fmla="*/ 218 h 242"/>
                <a:gd name="T50" fmla="*/ 216 w 251"/>
                <a:gd name="T51" fmla="*/ 218 h 242"/>
                <a:gd name="T52" fmla="*/ 223 w 251"/>
                <a:gd name="T53" fmla="*/ 197 h 242"/>
                <a:gd name="T54" fmla="*/ 223 w 251"/>
                <a:gd name="T55" fmla="*/ 171 h 242"/>
                <a:gd name="T56" fmla="*/ 225 w 251"/>
                <a:gd name="T57" fmla="*/ 154 h 242"/>
                <a:gd name="T58" fmla="*/ 244 w 251"/>
                <a:gd name="T59" fmla="*/ 133 h 242"/>
                <a:gd name="T60" fmla="*/ 247 w 251"/>
                <a:gd name="T61" fmla="*/ 131 h 242"/>
                <a:gd name="T62" fmla="*/ 251 w 251"/>
                <a:gd name="T63" fmla="*/ 123 h 242"/>
                <a:gd name="T64" fmla="*/ 249 w 251"/>
                <a:gd name="T65" fmla="*/ 112 h 242"/>
                <a:gd name="T66" fmla="*/ 244 w 251"/>
                <a:gd name="T67" fmla="*/ 104 h 242"/>
                <a:gd name="T68" fmla="*/ 242 w 251"/>
                <a:gd name="T69" fmla="*/ 97 h 242"/>
                <a:gd name="T70" fmla="*/ 244 w 251"/>
                <a:gd name="T71" fmla="*/ 95 h 242"/>
                <a:gd name="T72" fmla="*/ 251 w 251"/>
                <a:gd name="T73" fmla="*/ 86 h 242"/>
                <a:gd name="T74" fmla="*/ 251 w 251"/>
                <a:gd name="T75" fmla="*/ 81 h 242"/>
                <a:gd name="T76" fmla="*/ 251 w 251"/>
                <a:gd name="T77" fmla="*/ 74 h 242"/>
                <a:gd name="T78" fmla="*/ 251 w 251"/>
                <a:gd name="T79" fmla="*/ 67 h 242"/>
                <a:gd name="T80" fmla="*/ 247 w 251"/>
                <a:gd name="T81" fmla="*/ 62 h 242"/>
                <a:gd name="T82" fmla="*/ 249 w 251"/>
                <a:gd name="T83" fmla="*/ 57 h 242"/>
                <a:gd name="T84" fmla="*/ 247 w 251"/>
                <a:gd name="T85" fmla="*/ 50 h 242"/>
                <a:gd name="T86" fmla="*/ 240 w 251"/>
                <a:gd name="T87" fmla="*/ 43 h 242"/>
                <a:gd name="T88" fmla="*/ 235 w 251"/>
                <a:gd name="T89" fmla="*/ 29 h 242"/>
                <a:gd name="T90" fmla="*/ 235 w 251"/>
                <a:gd name="T91" fmla="*/ 24 h 242"/>
                <a:gd name="T92" fmla="*/ 232 w 251"/>
                <a:gd name="T93" fmla="*/ 19 h 242"/>
                <a:gd name="T94" fmla="*/ 230 w 251"/>
                <a:gd name="T95" fmla="*/ 15 h 242"/>
                <a:gd name="T96" fmla="*/ 232 w 251"/>
                <a:gd name="T97" fmla="*/ 7 h 242"/>
                <a:gd name="T98" fmla="*/ 216 w 251"/>
                <a:gd name="T99" fmla="*/ 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1" h="242">
                  <a:moveTo>
                    <a:pt x="216" y="5"/>
                  </a:moveTo>
                  <a:lnTo>
                    <a:pt x="204" y="5"/>
                  </a:lnTo>
                  <a:lnTo>
                    <a:pt x="197" y="5"/>
                  </a:lnTo>
                  <a:lnTo>
                    <a:pt x="195" y="5"/>
                  </a:lnTo>
                  <a:lnTo>
                    <a:pt x="185" y="5"/>
                  </a:lnTo>
                  <a:lnTo>
                    <a:pt x="187" y="0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45" y="0"/>
                  </a:lnTo>
                  <a:lnTo>
                    <a:pt x="138" y="0"/>
                  </a:lnTo>
                  <a:lnTo>
                    <a:pt x="138" y="43"/>
                  </a:lnTo>
                  <a:lnTo>
                    <a:pt x="135" y="43"/>
                  </a:lnTo>
                  <a:lnTo>
                    <a:pt x="109" y="43"/>
                  </a:lnTo>
                  <a:lnTo>
                    <a:pt x="60" y="41"/>
                  </a:lnTo>
                  <a:lnTo>
                    <a:pt x="0" y="43"/>
                  </a:lnTo>
                  <a:lnTo>
                    <a:pt x="3" y="45"/>
                  </a:lnTo>
                  <a:lnTo>
                    <a:pt x="3" y="62"/>
                  </a:lnTo>
                  <a:lnTo>
                    <a:pt x="3" y="6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5" y="102"/>
                  </a:lnTo>
                  <a:lnTo>
                    <a:pt x="3" y="104"/>
                  </a:lnTo>
                  <a:lnTo>
                    <a:pt x="5" y="119"/>
                  </a:lnTo>
                  <a:lnTo>
                    <a:pt x="5" y="161"/>
                  </a:lnTo>
                  <a:lnTo>
                    <a:pt x="3" y="168"/>
                  </a:lnTo>
                  <a:lnTo>
                    <a:pt x="3" y="192"/>
                  </a:lnTo>
                  <a:lnTo>
                    <a:pt x="3" y="194"/>
                  </a:lnTo>
                  <a:lnTo>
                    <a:pt x="12" y="194"/>
                  </a:lnTo>
                  <a:lnTo>
                    <a:pt x="19" y="194"/>
                  </a:lnTo>
                  <a:lnTo>
                    <a:pt x="22" y="194"/>
                  </a:lnTo>
                  <a:lnTo>
                    <a:pt x="48" y="194"/>
                  </a:lnTo>
                  <a:lnTo>
                    <a:pt x="60" y="194"/>
                  </a:lnTo>
                  <a:lnTo>
                    <a:pt x="62" y="197"/>
                  </a:lnTo>
                  <a:lnTo>
                    <a:pt x="62" y="197"/>
                  </a:lnTo>
                  <a:lnTo>
                    <a:pt x="67" y="197"/>
                  </a:lnTo>
                  <a:lnTo>
                    <a:pt x="69" y="197"/>
                  </a:lnTo>
                  <a:lnTo>
                    <a:pt x="69" y="197"/>
                  </a:lnTo>
                  <a:lnTo>
                    <a:pt x="71" y="201"/>
                  </a:lnTo>
                  <a:lnTo>
                    <a:pt x="71" y="209"/>
                  </a:lnTo>
                  <a:lnTo>
                    <a:pt x="74" y="211"/>
                  </a:lnTo>
                  <a:lnTo>
                    <a:pt x="81" y="216"/>
                  </a:lnTo>
                  <a:lnTo>
                    <a:pt x="86" y="216"/>
                  </a:lnTo>
                  <a:lnTo>
                    <a:pt x="86" y="216"/>
                  </a:lnTo>
                  <a:lnTo>
                    <a:pt x="86" y="213"/>
                  </a:lnTo>
                  <a:lnTo>
                    <a:pt x="86" y="213"/>
                  </a:lnTo>
                  <a:lnTo>
                    <a:pt x="90" y="213"/>
                  </a:lnTo>
                  <a:lnTo>
                    <a:pt x="95" y="218"/>
                  </a:lnTo>
                  <a:lnTo>
                    <a:pt x="95" y="220"/>
                  </a:lnTo>
                  <a:lnTo>
                    <a:pt x="95" y="225"/>
                  </a:lnTo>
                  <a:lnTo>
                    <a:pt x="93" y="230"/>
                  </a:lnTo>
                  <a:lnTo>
                    <a:pt x="93" y="230"/>
                  </a:lnTo>
                  <a:lnTo>
                    <a:pt x="93" y="232"/>
                  </a:lnTo>
                  <a:lnTo>
                    <a:pt x="93" y="237"/>
                  </a:lnTo>
                  <a:lnTo>
                    <a:pt x="95" y="239"/>
                  </a:lnTo>
                  <a:lnTo>
                    <a:pt x="97" y="242"/>
                  </a:lnTo>
                  <a:lnTo>
                    <a:pt x="100" y="242"/>
                  </a:lnTo>
                  <a:lnTo>
                    <a:pt x="102" y="242"/>
                  </a:lnTo>
                  <a:lnTo>
                    <a:pt x="102" y="239"/>
                  </a:lnTo>
                  <a:lnTo>
                    <a:pt x="102" y="239"/>
                  </a:lnTo>
                  <a:lnTo>
                    <a:pt x="107" y="237"/>
                  </a:lnTo>
                  <a:lnTo>
                    <a:pt x="107" y="239"/>
                  </a:lnTo>
                  <a:lnTo>
                    <a:pt x="107" y="239"/>
                  </a:lnTo>
                  <a:lnTo>
                    <a:pt x="109" y="239"/>
                  </a:lnTo>
                  <a:lnTo>
                    <a:pt x="109" y="239"/>
                  </a:lnTo>
                  <a:lnTo>
                    <a:pt x="109" y="235"/>
                  </a:lnTo>
                  <a:lnTo>
                    <a:pt x="109" y="230"/>
                  </a:lnTo>
                  <a:lnTo>
                    <a:pt x="109" y="216"/>
                  </a:lnTo>
                  <a:lnTo>
                    <a:pt x="119" y="216"/>
                  </a:lnTo>
                  <a:lnTo>
                    <a:pt x="133" y="218"/>
                  </a:lnTo>
                  <a:lnTo>
                    <a:pt x="142" y="216"/>
                  </a:lnTo>
                  <a:lnTo>
                    <a:pt x="147" y="216"/>
                  </a:lnTo>
                  <a:lnTo>
                    <a:pt x="154" y="218"/>
                  </a:lnTo>
                  <a:lnTo>
                    <a:pt x="157" y="218"/>
                  </a:lnTo>
                  <a:lnTo>
                    <a:pt x="164" y="216"/>
                  </a:lnTo>
                  <a:lnTo>
                    <a:pt x="173" y="218"/>
                  </a:lnTo>
                  <a:lnTo>
                    <a:pt x="185" y="218"/>
                  </a:lnTo>
                  <a:lnTo>
                    <a:pt x="195" y="218"/>
                  </a:lnTo>
                  <a:lnTo>
                    <a:pt x="216" y="218"/>
                  </a:lnTo>
                  <a:lnTo>
                    <a:pt x="218" y="216"/>
                  </a:lnTo>
                  <a:lnTo>
                    <a:pt x="218" y="197"/>
                  </a:lnTo>
                  <a:lnTo>
                    <a:pt x="223" y="197"/>
                  </a:lnTo>
                  <a:lnTo>
                    <a:pt x="223" y="187"/>
                  </a:lnTo>
                  <a:lnTo>
                    <a:pt x="223" y="185"/>
                  </a:lnTo>
                  <a:lnTo>
                    <a:pt x="223" y="171"/>
                  </a:lnTo>
                  <a:lnTo>
                    <a:pt x="223" y="166"/>
                  </a:lnTo>
                  <a:lnTo>
                    <a:pt x="225" y="154"/>
                  </a:lnTo>
                  <a:lnTo>
                    <a:pt x="225" y="154"/>
                  </a:lnTo>
                  <a:lnTo>
                    <a:pt x="225" y="149"/>
                  </a:lnTo>
                  <a:lnTo>
                    <a:pt x="225" y="133"/>
                  </a:lnTo>
                  <a:lnTo>
                    <a:pt x="244" y="133"/>
                  </a:lnTo>
                  <a:lnTo>
                    <a:pt x="247" y="133"/>
                  </a:lnTo>
                  <a:lnTo>
                    <a:pt x="247" y="133"/>
                  </a:lnTo>
                  <a:lnTo>
                    <a:pt x="247" y="131"/>
                  </a:lnTo>
                  <a:lnTo>
                    <a:pt x="247" y="128"/>
                  </a:lnTo>
                  <a:lnTo>
                    <a:pt x="251" y="126"/>
                  </a:lnTo>
                  <a:lnTo>
                    <a:pt x="251" y="123"/>
                  </a:lnTo>
                  <a:lnTo>
                    <a:pt x="249" y="116"/>
                  </a:lnTo>
                  <a:lnTo>
                    <a:pt x="249" y="114"/>
                  </a:lnTo>
                  <a:lnTo>
                    <a:pt x="249" y="112"/>
                  </a:lnTo>
                  <a:lnTo>
                    <a:pt x="247" y="109"/>
                  </a:lnTo>
                  <a:lnTo>
                    <a:pt x="247" y="109"/>
                  </a:lnTo>
                  <a:lnTo>
                    <a:pt x="244" y="104"/>
                  </a:lnTo>
                  <a:lnTo>
                    <a:pt x="244" y="102"/>
                  </a:lnTo>
                  <a:lnTo>
                    <a:pt x="242" y="97"/>
                  </a:lnTo>
                  <a:lnTo>
                    <a:pt x="242" y="97"/>
                  </a:lnTo>
                  <a:lnTo>
                    <a:pt x="242" y="95"/>
                  </a:lnTo>
                  <a:lnTo>
                    <a:pt x="244" y="95"/>
                  </a:lnTo>
                  <a:lnTo>
                    <a:pt x="244" y="95"/>
                  </a:lnTo>
                  <a:lnTo>
                    <a:pt x="247" y="93"/>
                  </a:lnTo>
                  <a:lnTo>
                    <a:pt x="251" y="88"/>
                  </a:lnTo>
                  <a:lnTo>
                    <a:pt x="251" y="86"/>
                  </a:lnTo>
                  <a:lnTo>
                    <a:pt x="251" y="86"/>
                  </a:lnTo>
                  <a:lnTo>
                    <a:pt x="251" y="83"/>
                  </a:lnTo>
                  <a:lnTo>
                    <a:pt x="251" y="81"/>
                  </a:lnTo>
                  <a:lnTo>
                    <a:pt x="251" y="78"/>
                  </a:lnTo>
                  <a:lnTo>
                    <a:pt x="251" y="76"/>
                  </a:lnTo>
                  <a:lnTo>
                    <a:pt x="251" y="74"/>
                  </a:lnTo>
                  <a:lnTo>
                    <a:pt x="249" y="74"/>
                  </a:lnTo>
                  <a:lnTo>
                    <a:pt x="251" y="69"/>
                  </a:lnTo>
                  <a:lnTo>
                    <a:pt x="251" y="67"/>
                  </a:lnTo>
                  <a:lnTo>
                    <a:pt x="249" y="64"/>
                  </a:lnTo>
                  <a:lnTo>
                    <a:pt x="247" y="64"/>
                  </a:lnTo>
                  <a:lnTo>
                    <a:pt x="247" y="62"/>
                  </a:lnTo>
                  <a:lnTo>
                    <a:pt x="247" y="60"/>
                  </a:lnTo>
                  <a:lnTo>
                    <a:pt x="247" y="57"/>
                  </a:lnTo>
                  <a:lnTo>
                    <a:pt x="249" y="57"/>
                  </a:lnTo>
                  <a:lnTo>
                    <a:pt x="249" y="57"/>
                  </a:lnTo>
                  <a:lnTo>
                    <a:pt x="247" y="52"/>
                  </a:lnTo>
                  <a:lnTo>
                    <a:pt x="247" y="50"/>
                  </a:lnTo>
                  <a:lnTo>
                    <a:pt x="242" y="45"/>
                  </a:lnTo>
                  <a:lnTo>
                    <a:pt x="242" y="45"/>
                  </a:lnTo>
                  <a:lnTo>
                    <a:pt x="240" y="43"/>
                  </a:lnTo>
                  <a:lnTo>
                    <a:pt x="240" y="41"/>
                  </a:lnTo>
                  <a:lnTo>
                    <a:pt x="237" y="38"/>
                  </a:lnTo>
                  <a:lnTo>
                    <a:pt x="235" y="29"/>
                  </a:lnTo>
                  <a:lnTo>
                    <a:pt x="232" y="26"/>
                  </a:lnTo>
                  <a:lnTo>
                    <a:pt x="232" y="24"/>
                  </a:lnTo>
                  <a:lnTo>
                    <a:pt x="235" y="24"/>
                  </a:lnTo>
                  <a:lnTo>
                    <a:pt x="235" y="22"/>
                  </a:lnTo>
                  <a:lnTo>
                    <a:pt x="235" y="19"/>
                  </a:lnTo>
                  <a:lnTo>
                    <a:pt x="232" y="19"/>
                  </a:lnTo>
                  <a:lnTo>
                    <a:pt x="230" y="17"/>
                  </a:lnTo>
                  <a:lnTo>
                    <a:pt x="230" y="17"/>
                  </a:lnTo>
                  <a:lnTo>
                    <a:pt x="230" y="15"/>
                  </a:lnTo>
                  <a:lnTo>
                    <a:pt x="230" y="15"/>
                  </a:lnTo>
                  <a:lnTo>
                    <a:pt x="232" y="12"/>
                  </a:lnTo>
                  <a:lnTo>
                    <a:pt x="232" y="7"/>
                  </a:lnTo>
                  <a:lnTo>
                    <a:pt x="232" y="5"/>
                  </a:lnTo>
                  <a:lnTo>
                    <a:pt x="225" y="5"/>
                  </a:lnTo>
                  <a:lnTo>
                    <a:pt x="216" y="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6" name="Freeform 80">
              <a:extLst>
                <a:ext uri="{FF2B5EF4-FFF2-40B4-BE49-F238E27FC236}">
                  <a16:creationId xmlns:a16="http://schemas.microsoft.com/office/drawing/2014/main" id="{3EB0AE1D-26CC-0F91-978B-8F466D8F5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188" y="4399527"/>
              <a:ext cx="454960" cy="330073"/>
            </a:xfrm>
            <a:custGeom>
              <a:avLst/>
              <a:gdLst>
                <a:gd name="T0" fmla="*/ 284 w 312"/>
                <a:gd name="T1" fmla="*/ 187 h 244"/>
                <a:gd name="T2" fmla="*/ 282 w 312"/>
                <a:gd name="T3" fmla="*/ 173 h 244"/>
                <a:gd name="T4" fmla="*/ 272 w 312"/>
                <a:gd name="T5" fmla="*/ 170 h 244"/>
                <a:gd name="T6" fmla="*/ 274 w 312"/>
                <a:gd name="T7" fmla="*/ 168 h 244"/>
                <a:gd name="T8" fmla="*/ 277 w 312"/>
                <a:gd name="T9" fmla="*/ 163 h 244"/>
                <a:gd name="T10" fmla="*/ 267 w 312"/>
                <a:gd name="T11" fmla="*/ 161 h 244"/>
                <a:gd name="T12" fmla="*/ 265 w 312"/>
                <a:gd name="T13" fmla="*/ 152 h 244"/>
                <a:gd name="T14" fmla="*/ 260 w 312"/>
                <a:gd name="T15" fmla="*/ 154 h 244"/>
                <a:gd name="T16" fmla="*/ 248 w 312"/>
                <a:gd name="T17" fmla="*/ 147 h 244"/>
                <a:gd name="T18" fmla="*/ 239 w 312"/>
                <a:gd name="T19" fmla="*/ 137 h 244"/>
                <a:gd name="T20" fmla="*/ 237 w 312"/>
                <a:gd name="T21" fmla="*/ 128 h 244"/>
                <a:gd name="T22" fmla="*/ 229 w 312"/>
                <a:gd name="T23" fmla="*/ 126 h 244"/>
                <a:gd name="T24" fmla="*/ 234 w 312"/>
                <a:gd name="T25" fmla="*/ 118 h 244"/>
                <a:gd name="T26" fmla="*/ 239 w 312"/>
                <a:gd name="T27" fmla="*/ 116 h 244"/>
                <a:gd name="T28" fmla="*/ 237 w 312"/>
                <a:gd name="T29" fmla="*/ 114 h 244"/>
                <a:gd name="T30" fmla="*/ 234 w 312"/>
                <a:gd name="T31" fmla="*/ 114 h 244"/>
                <a:gd name="T32" fmla="*/ 237 w 312"/>
                <a:gd name="T33" fmla="*/ 109 h 244"/>
                <a:gd name="T34" fmla="*/ 227 w 312"/>
                <a:gd name="T35" fmla="*/ 109 h 244"/>
                <a:gd name="T36" fmla="*/ 232 w 312"/>
                <a:gd name="T37" fmla="*/ 107 h 244"/>
                <a:gd name="T38" fmla="*/ 227 w 312"/>
                <a:gd name="T39" fmla="*/ 104 h 244"/>
                <a:gd name="T40" fmla="*/ 229 w 312"/>
                <a:gd name="T41" fmla="*/ 95 h 244"/>
                <a:gd name="T42" fmla="*/ 232 w 312"/>
                <a:gd name="T43" fmla="*/ 97 h 244"/>
                <a:gd name="T44" fmla="*/ 229 w 312"/>
                <a:gd name="T45" fmla="*/ 88 h 244"/>
                <a:gd name="T46" fmla="*/ 225 w 312"/>
                <a:gd name="T47" fmla="*/ 85 h 244"/>
                <a:gd name="T48" fmla="*/ 227 w 312"/>
                <a:gd name="T49" fmla="*/ 78 h 244"/>
                <a:gd name="T50" fmla="*/ 218 w 312"/>
                <a:gd name="T51" fmla="*/ 71 h 244"/>
                <a:gd name="T52" fmla="*/ 222 w 312"/>
                <a:gd name="T53" fmla="*/ 66 h 244"/>
                <a:gd name="T54" fmla="*/ 222 w 312"/>
                <a:gd name="T55" fmla="*/ 52 h 244"/>
                <a:gd name="T56" fmla="*/ 220 w 312"/>
                <a:gd name="T57" fmla="*/ 50 h 244"/>
                <a:gd name="T58" fmla="*/ 225 w 312"/>
                <a:gd name="T59" fmla="*/ 50 h 244"/>
                <a:gd name="T60" fmla="*/ 225 w 312"/>
                <a:gd name="T61" fmla="*/ 45 h 244"/>
                <a:gd name="T62" fmla="*/ 222 w 312"/>
                <a:gd name="T63" fmla="*/ 47 h 244"/>
                <a:gd name="T64" fmla="*/ 220 w 312"/>
                <a:gd name="T65" fmla="*/ 36 h 244"/>
                <a:gd name="T66" fmla="*/ 215 w 312"/>
                <a:gd name="T67" fmla="*/ 36 h 244"/>
                <a:gd name="T68" fmla="*/ 210 w 312"/>
                <a:gd name="T69" fmla="*/ 40 h 244"/>
                <a:gd name="T70" fmla="*/ 206 w 312"/>
                <a:gd name="T71" fmla="*/ 26 h 244"/>
                <a:gd name="T72" fmla="*/ 201 w 312"/>
                <a:gd name="T73" fmla="*/ 29 h 244"/>
                <a:gd name="T74" fmla="*/ 194 w 312"/>
                <a:gd name="T75" fmla="*/ 21 h 244"/>
                <a:gd name="T76" fmla="*/ 182 w 312"/>
                <a:gd name="T77" fmla="*/ 24 h 244"/>
                <a:gd name="T78" fmla="*/ 187 w 312"/>
                <a:gd name="T79" fmla="*/ 17 h 244"/>
                <a:gd name="T80" fmla="*/ 175 w 312"/>
                <a:gd name="T81" fmla="*/ 3 h 244"/>
                <a:gd name="T82" fmla="*/ 142 w 312"/>
                <a:gd name="T83" fmla="*/ 0 h 244"/>
                <a:gd name="T84" fmla="*/ 128 w 312"/>
                <a:gd name="T85" fmla="*/ 14 h 244"/>
                <a:gd name="T86" fmla="*/ 71 w 312"/>
                <a:gd name="T87" fmla="*/ 12 h 244"/>
                <a:gd name="T88" fmla="*/ 45 w 312"/>
                <a:gd name="T89" fmla="*/ 12 h 244"/>
                <a:gd name="T90" fmla="*/ 2 w 312"/>
                <a:gd name="T91" fmla="*/ 17 h 244"/>
                <a:gd name="T92" fmla="*/ 2 w 312"/>
                <a:gd name="T93" fmla="*/ 90 h 244"/>
                <a:gd name="T94" fmla="*/ 0 w 312"/>
                <a:gd name="T95" fmla="*/ 159 h 244"/>
                <a:gd name="T96" fmla="*/ 0 w 312"/>
                <a:gd name="T97" fmla="*/ 234 h 244"/>
                <a:gd name="T98" fmla="*/ 49 w 312"/>
                <a:gd name="T99" fmla="*/ 234 h 244"/>
                <a:gd name="T100" fmla="*/ 66 w 312"/>
                <a:gd name="T101" fmla="*/ 239 h 244"/>
                <a:gd name="T102" fmla="*/ 154 w 312"/>
                <a:gd name="T103" fmla="*/ 241 h 244"/>
                <a:gd name="T104" fmla="*/ 189 w 312"/>
                <a:gd name="T105" fmla="*/ 241 h 244"/>
                <a:gd name="T106" fmla="*/ 277 w 312"/>
                <a:gd name="T107" fmla="*/ 241 h 244"/>
                <a:gd name="T108" fmla="*/ 291 w 312"/>
                <a:gd name="T109" fmla="*/ 241 h 244"/>
                <a:gd name="T110" fmla="*/ 296 w 312"/>
                <a:gd name="T111" fmla="*/ 239 h 244"/>
                <a:gd name="T112" fmla="*/ 308 w 312"/>
                <a:gd name="T113" fmla="*/ 237 h 244"/>
                <a:gd name="T114" fmla="*/ 312 w 312"/>
                <a:gd name="T115" fmla="*/ 239 h 244"/>
                <a:gd name="T116" fmla="*/ 308 w 312"/>
                <a:gd name="T117" fmla="*/ 230 h 244"/>
                <a:gd name="T118" fmla="*/ 312 w 312"/>
                <a:gd name="T119" fmla="*/ 223 h 244"/>
                <a:gd name="T120" fmla="*/ 303 w 312"/>
                <a:gd name="T121" fmla="*/ 218 h 244"/>
                <a:gd name="T122" fmla="*/ 291 w 312"/>
                <a:gd name="T123" fmla="*/ 19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2" h="244">
                  <a:moveTo>
                    <a:pt x="291" y="192"/>
                  </a:moveTo>
                  <a:lnTo>
                    <a:pt x="289" y="192"/>
                  </a:lnTo>
                  <a:lnTo>
                    <a:pt x="289" y="192"/>
                  </a:lnTo>
                  <a:lnTo>
                    <a:pt x="284" y="187"/>
                  </a:lnTo>
                  <a:lnTo>
                    <a:pt x="282" y="182"/>
                  </a:lnTo>
                  <a:lnTo>
                    <a:pt x="282" y="180"/>
                  </a:lnTo>
                  <a:lnTo>
                    <a:pt x="284" y="178"/>
                  </a:lnTo>
                  <a:lnTo>
                    <a:pt x="282" y="173"/>
                  </a:lnTo>
                  <a:lnTo>
                    <a:pt x="277" y="170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2" y="170"/>
                  </a:lnTo>
                  <a:lnTo>
                    <a:pt x="272" y="170"/>
                  </a:lnTo>
                  <a:lnTo>
                    <a:pt x="272" y="168"/>
                  </a:lnTo>
                  <a:lnTo>
                    <a:pt x="274" y="168"/>
                  </a:lnTo>
                  <a:lnTo>
                    <a:pt x="274" y="168"/>
                  </a:lnTo>
                  <a:lnTo>
                    <a:pt x="274" y="168"/>
                  </a:lnTo>
                  <a:lnTo>
                    <a:pt x="274" y="168"/>
                  </a:lnTo>
                  <a:lnTo>
                    <a:pt x="277" y="166"/>
                  </a:lnTo>
                  <a:lnTo>
                    <a:pt x="277" y="163"/>
                  </a:lnTo>
                  <a:lnTo>
                    <a:pt x="277" y="163"/>
                  </a:lnTo>
                  <a:lnTo>
                    <a:pt x="274" y="163"/>
                  </a:lnTo>
                  <a:lnTo>
                    <a:pt x="267" y="161"/>
                  </a:lnTo>
                  <a:lnTo>
                    <a:pt x="267" y="161"/>
                  </a:lnTo>
                  <a:lnTo>
                    <a:pt x="270" y="156"/>
                  </a:lnTo>
                  <a:lnTo>
                    <a:pt x="270" y="154"/>
                  </a:lnTo>
                  <a:lnTo>
                    <a:pt x="270" y="154"/>
                  </a:lnTo>
                  <a:lnTo>
                    <a:pt x="265" y="152"/>
                  </a:lnTo>
                  <a:lnTo>
                    <a:pt x="265" y="152"/>
                  </a:lnTo>
                  <a:lnTo>
                    <a:pt x="265" y="156"/>
                  </a:lnTo>
                  <a:lnTo>
                    <a:pt x="263" y="156"/>
                  </a:lnTo>
                  <a:lnTo>
                    <a:pt x="260" y="154"/>
                  </a:lnTo>
                  <a:lnTo>
                    <a:pt x="253" y="152"/>
                  </a:lnTo>
                  <a:lnTo>
                    <a:pt x="251" y="152"/>
                  </a:lnTo>
                  <a:lnTo>
                    <a:pt x="251" y="149"/>
                  </a:lnTo>
                  <a:lnTo>
                    <a:pt x="248" y="147"/>
                  </a:lnTo>
                  <a:lnTo>
                    <a:pt x="246" y="144"/>
                  </a:lnTo>
                  <a:lnTo>
                    <a:pt x="244" y="142"/>
                  </a:lnTo>
                  <a:lnTo>
                    <a:pt x="239" y="140"/>
                  </a:lnTo>
                  <a:lnTo>
                    <a:pt x="239" y="137"/>
                  </a:lnTo>
                  <a:lnTo>
                    <a:pt x="237" y="135"/>
                  </a:lnTo>
                  <a:lnTo>
                    <a:pt x="234" y="133"/>
                  </a:lnTo>
                  <a:lnTo>
                    <a:pt x="234" y="130"/>
                  </a:lnTo>
                  <a:lnTo>
                    <a:pt x="237" y="128"/>
                  </a:lnTo>
                  <a:lnTo>
                    <a:pt x="234" y="126"/>
                  </a:lnTo>
                  <a:lnTo>
                    <a:pt x="234" y="126"/>
                  </a:lnTo>
                  <a:lnTo>
                    <a:pt x="232" y="126"/>
                  </a:lnTo>
                  <a:lnTo>
                    <a:pt x="229" y="126"/>
                  </a:lnTo>
                  <a:lnTo>
                    <a:pt x="232" y="123"/>
                  </a:lnTo>
                  <a:lnTo>
                    <a:pt x="232" y="118"/>
                  </a:lnTo>
                  <a:lnTo>
                    <a:pt x="234" y="118"/>
                  </a:lnTo>
                  <a:lnTo>
                    <a:pt x="234" y="118"/>
                  </a:lnTo>
                  <a:lnTo>
                    <a:pt x="234" y="118"/>
                  </a:lnTo>
                  <a:lnTo>
                    <a:pt x="237" y="121"/>
                  </a:lnTo>
                  <a:lnTo>
                    <a:pt x="237" y="121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4"/>
                  </a:lnTo>
                  <a:lnTo>
                    <a:pt x="237" y="114"/>
                  </a:lnTo>
                  <a:lnTo>
                    <a:pt x="237" y="114"/>
                  </a:lnTo>
                  <a:lnTo>
                    <a:pt x="234" y="114"/>
                  </a:lnTo>
                  <a:lnTo>
                    <a:pt x="234" y="114"/>
                  </a:lnTo>
                  <a:lnTo>
                    <a:pt x="234" y="114"/>
                  </a:lnTo>
                  <a:lnTo>
                    <a:pt x="234" y="114"/>
                  </a:lnTo>
                  <a:lnTo>
                    <a:pt x="237" y="111"/>
                  </a:lnTo>
                  <a:lnTo>
                    <a:pt x="237" y="111"/>
                  </a:lnTo>
                  <a:lnTo>
                    <a:pt x="237" y="111"/>
                  </a:lnTo>
                  <a:lnTo>
                    <a:pt x="237" y="109"/>
                  </a:lnTo>
                  <a:lnTo>
                    <a:pt x="234" y="109"/>
                  </a:lnTo>
                  <a:lnTo>
                    <a:pt x="229" y="109"/>
                  </a:lnTo>
                  <a:lnTo>
                    <a:pt x="229" y="111"/>
                  </a:lnTo>
                  <a:lnTo>
                    <a:pt x="227" y="109"/>
                  </a:lnTo>
                  <a:lnTo>
                    <a:pt x="232" y="109"/>
                  </a:lnTo>
                  <a:lnTo>
                    <a:pt x="232" y="107"/>
                  </a:lnTo>
                  <a:lnTo>
                    <a:pt x="232" y="107"/>
                  </a:lnTo>
                  <a:lnTo>
                    <a:pt x="232" y="107"/>
                  </a:lnTo>
                  <a:lnTo>
                    <a:pt x="229" y="104"/>
                  </a:lnTo>
                  <a:lnTo>
                    <a:pt x="229" y="107"/>
                  </a:lnTo>
                  <a:lnTo>
                    <a:pt x="229" y="107"/>
                  </a:lnTo>
                  <a:lnTo>
                    <a:pt x="227" y="104"/>
                  </a:lnTo>
                  <a:lnTo>
                    <a:pt x="227" y="102"/>
                  </a:lnTo>
                  <a:lnTo>
                    <a:pt x="227" y="97"/>
                  </a:lnTo>
                  <a:lnTo>
                    <a:pt x="227" y="95"/>
                  </a:lnTo>
                  <a:lnTo>
                    <a:pt x="229" y="95"/>
                  </a:lnTo>
                  <a:lnTo>
                    <a:pt x="229" y="95"/>
                  </a:lnTo>
                  <a:lnTo>
                    <a:pt x="229" y="95"/>
                  </a:lnTo>
                  <a:lnTo>
                    <a:pt x="229" y="97"/>
                  </a:lnTo>
                  <a:lnTo>
                    <a:pt x="232" y="97"/>
                  </a:lnTo>
                  <a:lnTo>
                    <a:pt x="232" y="97"/>
                  </a:lnTo>
                  <a:lnTo>
                    <a:pt x="232" y="90"/>
                  </a:lnTo>
                  <a:lnTo>
                    <a:pt x="232" y="90"/>
                  </a:lnTo>
                  <a:lnTo>
                    <a:pt x="229" y="88"/>
                  </a:lnTo>
                  <a:lnTo>
                    <a:pt x="227" y="88"/>
                  </a:lnTo>
                  <a:lnTo>
                    <a:pt x="227" y="90"/>
                  </a:lnTo>
                  <a:lnTo>
                    <a:pt x="227" y="90"/>
                  </a:lnTo>
                  <a:lnTo>
                    <a:pt x="225" y="85"/>
                  </a:lnTo>
                  <a:lnTo>
                    <a:pt x="225" y="83"/>
                  </a:lnTo>
                  <a:lnTo>
                    <a:pt x="227" y="81"/>
                  </a:lnTo>
                  <a:lnTo>
                    <a:pt x="227" y="81"/>
                  </a:lnTo>
                  <a:lnTo>
                    <a:pt x="227" y="78"/>
                  </a:lnTo>
                  <a:lnTo>
                    <a:pt x="225" y="76"/>
                  </a:lnTo>
                  <a:lnTo>
                    <a:pt x="222" y="76"/>
                  </a:lnTo>
                  <a:lnTo>
                    <a:pt x="220" y="76"/>
                  </a:lnTo>
                  <a:lnTo>
                    <a:pt x="218" y="71"/>
                  </a:lnTo>
                  <a:lnTo>
                    <a:pt x="218" y="71"/>
                  </a:lnTo>
                  <a:lnTo>
                    <a:pt x="218" y="69"/>
                  </a:lnTo>
                  <a:lnTo>
                    <a:pt x="220" y="69"/>
                  </a:lnTo>
                  <a:lnTo>
                    <a:pt x="222" y="66"/>
                  </a:lnTo>
                  <a:lnTo>
                    <a:pt x="225" y="64"/>
                  </a:lnTo>
                  <a:lnTo>
                    <a:pt x="225" y="55"/>
                  </a:lnTo>
                  <a:lnTo>
                    <a:pt x="225" y="52"/>
                  </a:lnTo>
                  <a:lnTo>
                    <a:pt x="222" y="52"/>
                  </a:lnTo>
                  <a:lnTo>
                    <a:pt x="220" y="52"/>
                  </a:lnTo>
                  <a:lnTo>
                    <a:pt x="220" y="52"/>
                  </a:lnTo>
                  <a:lnTo>
                    <a:pt x="220" y="50"/>
                  </a:lnTo>
                  <a:lnTo>
                    <a:pt x="220" y="50"/>
                  </a:lnTo>
                  <a:lnTo>
                    <a:pt x="222" y="47"/>
                  </a:lnTo>
                  <a:lnTo>
                    <a:pt x="225" y="47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7" y="47"/>
                  </a:lnTo>
                  <a:lnTo>
                    <a:pt x="227" y="45"/>
                  </a:lnTo>
                  <a:lnTo>
                    <a:pt x="227" y="45"/>
                  </a:lnTo>
                  <a:lnTo>
                    <a:pt x="225" y="45"/>
                  </a:lnTo>
                  <a:lnTo>
                    <a:pt x="225" y="45"/>
                  </a:lnTo>
                  <a:lnTo>
                    <a:pt x="225" y="47"/>
                  </a:lnTo>
                  <a:lnTo>
                    <a:pt x="222" y="47"/>
                  </a:lnTo>
                  <a:lnTo>
                    <a:pt x="222" y="47"/>
                  </a:lnTo>
                  <a:lnTo>
                    <a:pt x="222" y="45"/>
                  </a:lnTo>
                  <a:lnTo>
                    <a:pt x="222" y="43"/>
                  </a:lnTo>
                  <a:lnTo>
                    <a:pt x="222" y="43"/>
                  </a:lnTo>
                  <a:lnTo>
                    <a:pt x="220" y="36"/>
                  </a:lnTo>
                  <a:lnTo>
                    <a:pt x="218" y="33"/>
                  </a:lnTo>
                  <a:lnTo>
                    <a:pt x="215" y="33"/>
                  </a:lnTo>
                  <a:lnTo>
                    <a:pt x="215" y="33"/>
                  </a:lnTo>
                  <a:lnTo>
                    <a:pt x="215" y="36"/>
                  </a:lnTo>
                  <a:lnTo>
                    <a:pt x="215" y="38"/>
                  </a:lnTo>
                  <a:lnTo>
                    <a:pt x="215" y="40"/>
                  </a:lnTo>
                  <a:lnTo>
                    <a:pt x="213" y="40"/>
                  </a:lnTo>
                  <a:lnTo>
                    <a:pt x="210" y="40"/>
                  </a:lnTo>
                  <a:lnTo>
                    <a:pt x="208" y="33"/>
                  </a:lnTo>
                  <a:lnTo>
                    <a:pt x="206" y="31"/>
                  </a:lnTo>
                  <a:lnTo>
                    <a:pt x="206" y="29"/>
                  </a:lnTo>
                  <a:lnTo>
                    <a:pt x="206" y="26"/>
                  </a:lnTo>
                  <a:lnTo>
                    <a:pt x="201" y="26"/>
                  </a:lnTo>
                  <a:lnTo>
                    <a:pt x="201" y="26"/>
                  </a:lnTo>
                  <a:lnTo>
                    <a:pt x="203" y="26"/>
                  </a:lnTo>
                  <a:lnTo>
                    <a:pt x="201" y="29"/>
                  </a:lnTo>
                  <a:lnTo>
                    <a:pt x="201" y="29"/>
                  </a:lnTo>
                  <a:lnTo>
                    <a:pt x="196" y="24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92" y="21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182" y="24"/>
                  </a:lnTo>
                  <a:lnTo>
                    <a:pt x="182" y="21"/>
                  </a:lnTo>
                  <a:lnTo>
                    <a:pt x="187" y="21"/>
                  </a:lnTo>
                  <a:lnTo>
                    <a:pt x="187" y="21"/>
                  </a:lnTo>
                  <a:lnTo>
                    <a:pt x="187" y="17"/>
                  </a:lnTo>
                  <a:lnTo>
                    <a:pt x="182" y="10"/>
                  </a:lnTo>
                  <a:lnTo>
                    <a:pt x="177" y="5"/>
                  </a:lnTo>
                  <a:lnTo>
                    <a:pt x="177" y="3"/>
                  </a:lnTo>
                  <a:lnTo>
                    <a:pt x="175" y="3"/>
                  </a:lnTo>
                  <a:lnTo>
                    <a:pt x="175" y="0"/>
                  </a:lnTo>
                  <a:lnTo>
                    <a:pt x="170" y="0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2" y="7"/>
                  </a:lnTo>
                  <a:lnTo>
                    <a:pt x="128" y="7"/>
                  </a:lnTo>
                  <a:lnTo>
                    <a:pt x="128" y="14"/>
                  </a:lnTo>
                  <a:lnTo>
                    <a:pt x="113" y="12"/>
                  </a:lnTo>
                  <a:lnTo>
                    <a:pt x="104" y="12"/>
                  </a:lnTo>
                  <a:lnTo>
                    <a:pt x="87" y="12"/>
                  </a:lnTo>
                  <a:lnTo>
                    <a:pt x="71" y="12"/>
                  </a:lnTo>
                  <a:lnTo>
                    <a:pt x="52" y="12"/>
                  </a:lnTo>
                  <a:lnTo>
                    <a:pt x="52" y="5"/>
                  </a:lnTo>
                  <a:lnTo>
                    <a:pt x="45" y="5"/>
                  </a:lnTo>
                  <a:lnTo>
                    <a:pt x="45" y="12"/>
                  </a:lnTo>
                  <a:lnTo>
                    <a:pt x="28" y="12"/>
                  </a:lnTo>
                  <a:lnTo>
                    <a:pt x="23" y="12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2" y="24"/>
                  </a:lnTo>
                  <a:lnTo>
                    <a:pt x="2" y="81"/>
                  </a:lnTo>
                  <a:lnTo>
                    <a:pt x="2" y="88"/>
                  </a:lnTo>
                  <a:lnTo>
                    <a:pt x="2" y="90"/>
                  </a:lnTo>
                  <a:lnTo>
                    <a:pt x="2" y="121"/>
                  </a:lnTo>
                  <a:lnTo>
                    <a:pt x="0" y="144"/>
                  </a:lnTo>
                  <a:lnTo>
                    <a:pt x="0" y="149"/>
                  </a:lnTo>
                  <a:lnTo>
                    <a:pt x="0" y="159"/>
                  </a:lnTo>
                  <a:lnTo>
                    <a:pt x="0" y="201"/>
                  </a:lnTo>
                  <a:lnTo>
                    <a:pt x="0" y="220"/>
                  </a:lnTo>
                  <a:lnTo>
                    <a:pt x="0" y="230"/>
                  </a:lnTo>
                  <a:lnTo>
                    <a:pt x="0" y="234"/>
                  </a:lnTo>
                  <a:lnTo>
                    <a:pt x="7" y="234"/>
                  </a:lnTo>
                  <a:lnTo>
                    <a:pt x="16" y="234"/>
                  </a:lnTo>
                  <a:lnTo>
                    <a:pt x="38" y="234"/>
                  </a:lnTo>
                  <a:lnTo>
                    <a:pt x="49" y="234"/>
                  </a:lnTo>
                  <a:lnTo>
                    <a:pt x="47" y="239"/>
                  </a:lnTo>
                  <a:lnTo>
                    <a:pt x="57" y="239"/>
                  </a:lnTo>
                  <a:lnTo>
                    <a:pt x="59" y="239"/>
                  </a:lnTo>
                  <a:lnTo>
                    <a:pt x="66" y="239"/>
                  </a:lnTo>
                  <a:lnTo>
                    <a:pt x="78" y="239"/>
                  </a:lnTo>
                  <a:lnTo>
                    <a:pt x="87" y="239"/>
                  </a:lnTo>
                  <a:lnTo>
                    <a:pt x="94" y="239"/>
                  </a:lnTo>
                  <a:lnTo>
                    <a:pt x="154" y="241"/>
                  </a:lnTo>
                  <a:lnTo>
                    <a:pt x="170" y="241"/>
                  </a:lnTo>
                  <a:lnTo>
                    <a:pt x="175" y="241"/>
                  </a:lnTo>
                  <a:lnTo>
                    <a:pt x="182" y="241"/>
                  </a:lnTo>
                  <a:lnTo>
                    <a:pt x="189" y="241"/>
                  </a:lnTo>
                  <a:lnTo>
                    <a:pt x="189" y="241"/>
                  </a:lnTo>
                  <a:lnTo>
                    <a:pt x="218" y="241"/>
                  </a:lnTo>
                  <a:lnTo>
                    <a:pt x="225" y="241"/>
                  </a:lnTo>
                  <a:lnTo>
                    <a:pt x="277" y="241"/>
                  </a:lnTo>
                  <a:lnTo>
                    <a:pt x="284" y="244"/>
                  </a:lnTo>
                  <a:lnTo>
                    <a:pt x="289" y="244"/>
                  </a:lnTo>
                  <a:lnTo>
                    <a:pt x="291" y="241"/>
                  </a:lnTo>
                  <a:lnTo>
                    <a:pt x="291" y="241"/>
                  </a:lnTo>
                  <a:lnTo>
                    <a:pt x="291" y="239"/>
                  </a:lnTo>
                  <a:lnTo>
                    <a:pt x="291" y="239"/>
                  </a:lnTo>
                  <a:lnTo>
                    <a:pt x="291" y="239"/>
                  </a:lnTo>
                  <a:lnTo>
                    <a:pt x="296" y="239"/>
                  </a:lnTo>
                  <a:lnTo>
                    <a:pt x="298" y="239"/>
                  </a:lnTo>
                  <a:lnTo>
                    <a:pt x="303" y="239"/>
                  </a:lnTo>
                  <a:lnTo>
                    <a:pt x="308" y="237"/>
                  </a:lnTo>
                  <a:lnTo>
                    <a:pt x="308" y="237"/>
                  </a:lnTo>
                  <a:lnTo>
                    <a:pt x="310" y="237"/>
                  </a:lnTo>
                  <a:lnTo>
                    <a:pt x="310" y="239"/>
                  </a:lnTo>
                  <a:lnTo>
                    <a:pt x="312" y="239"/>
                  </a:lnTo>
                  <a:lnTo>
                    <a:pt x="312" y="239"/>
                  </a:lnTo>
                  <a:lnTo>
                    <a:pt x="312" y="237"/>
                  </a:lnTo>
                  <a:lnTo>
                    <a:pt x="310" y="232"/>
                  </a:lnTo>
                  <a:lnTo>
                    <a:pt x="308" y="232"/>
                  </a:lnTo>
                  <a:lnTo>
                    <a:pt x="308" y="230"/>
                  </a:lnTo>
                  <a:lnTo>
                    <a:pt x="308" y="230"/>
                  </a:lnTo>
                  <a:lnTo>
                    <a:pt x="310" y="227"/>
                  </a:lnTo>
                  <a:lnTo>
                    <a:pt x="312" y="225"/>
                  </a:lnTo>
                  <a:lnTo>
                    <a:pt x="312" y="223"/>
                  </a:lnTo>
                  <a:lnTo>
                    <a:pt x="310" y="215"/>
                  </a:lnTo>
                  <a:lnTo>
                    <a:pt x="310" y="213"/>
                  </a:lnTo>
                  <a:lnTo>
                    <a:pt x="308" y="213"/>
                  </a:lnTo>
                  <a:lnTo>
                    <a:pt x="303" y="218"/>
                  </a:lnTo>
                  <a:lnTo>
                    <a:pt x="300" y="218"/>
                  </a:lnTo>
                  <a:lnTo>
                    <a:pt x="296" y="213"/>
                  </a:lnTo>
                  <a:lnTo>
                    <a:pt x="291" y="201"/>
                  </a:lnTo>
                  <a:lnTo>
                    <a:pt x="291" y="199"/>
                  </a:lnTo>
                  <a:lnTo>
                    <a:pt x="291" y="197"/>
                  </a:lnTo>
                  <a:lnTo>
                    <a:pt x="293" y="192"/>
                  </a:lnTo>
                  <a:lnTo>
                    <a:pt x="291" y="19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7" name="Freeform 81">
              <a:extLst>
                <a:ext uri="{FF2B5EF4-FFF2-40B4-BE49-F238E27FC236}">
                  <a16:creationId xmlns:a16="http://schemas.microsoft.com/office/drawing/2014/main" id="{B5A71D4C-BF05-2919-EE1B-674FD6EDA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464" y="4640318"/>
              <a:ext cx="434545" cy="335484"/>
            </a:xfrm>
            <a:custGeom>
              <a:avLst/>
              <a:gdLst>
                <a:gd name="T0" fmla="*/ 289 w 298"/>
                <a:gd name="T1" fmla="*/ 52 h 248"/>
                <a:gd name="T2" fmla="*/ 296 w 298"/>
                <a:gd name="T3" fmla="*/ 47 h 248"/>
                <a:gd name="T4" fmla="*/ 291 w 298"/>
                <a:gd name="T5" fmla="*/ 37 h 248"/>
                <a:gd name="T6" fmla="*/ 289 w 298"/>
                <a:gd name="T7" fmla="*/ 33 h 248"/>
                <a:gd name="T8" fmla="*/ 293 w 298"/>
                <a:gd name="T9" fmla="*/ 28 h 248"/>
                <a:gd name="T10" fmla="*/ 291 w 298"/>
                <a:gd name="T11" fmla="*/ 19 h 248"/>
                <a:gd name="T12" fmla="*/ 296 w 298"/>
                <a:gd name="T13" fmla="*/ 11 h 248"/>
                <a:gd name="T14" fmla="*/ 289 w 298"/>
                <a:gd name="T15" fmla="*/ 7 h 248"/>
                <a:gd name="T16" fmla="*/ 244 w 298"/>
                <a:gd name="T17" fmla="*/ 4 h 248"/>
                <a:gd name="T18" fmla="*/ 182 w 298"/>
                <a:gd name="T19" fmla="*/ 4 h 248"/>
                <a:gd name="T20" fmla="*/ 59 w 298"/>
                <a:gd name="T21" fmla="*/ 2 h 248"/>
                <a:gd name="T22" fmla="*/ 52 w 298"/>
                <a:gd name="T23" fmla="*/ 0 h 248"/>
                <a:gd name="T24" fmla="*/ 21 w 298"/>
                <a:gd name="T25" fmla="*/ 0 h 248"/>
                <a:gd name="T26" fmla="*/ 0 w 298"/>
                <a:gd name="T27" fmla="*/ 14 h 248"/>
                <a:gd name="T28" fmla="*/ 2 w 298"/>
                <a:gd name="T29" fmla="*/ 35 h 248"/>
                <a:gd name="T30" fmla="*/ 16 w 298"/>
                <a:gd name="T31" fmla="*/ 40 h 248"/>
                <a:gd name="T32" fmla="*/ 28 w 298"/>
                <a:gd name="T33" fmla="*/ 42 h 248"/>
                <a:gd name="T34" fmla="*/ 31 w 298"/>
                <a:gd name="T35" fmla="*/ 47 h 248"/>
                <a:gd name="T36" fmla="*/ 42 w 298"/>
                <a:gd name="T37" fmla="*/ 56 h 248"/>
                <a:gd name="T38" fmla="*/ 52 w 298"/>
                <a:gd name="T39" fmla="*/ 71 h 248"/>
                <a:gd name="T40" fmla="*/ 54 w 298"/>
                <a:gd name="T41" fmla="*/ 80 h 248"/>
                <a:gd name="T42" fmla="*/ 52 w 298"/>
                <a:gd name="T43" fmla="*/ 92 h 248"/>
                <a:gd name="T44" fmla="*/ 54 w 298"/>
                <a:gd name="T45" fmla="*/ 106 h 248"/>
                <a:gd name="T46" fmla="*/ 35 w 298"/>
                <a:gd name="T47" fmla="*/ 111 h 248"/>
                <a:gd name="T48" fmla="*/ 35 w 298"/>
                <a:gd name="T49" fmla="*/ 134 h 248"/>
                <a:gd name="T50" fmla="*/ 31 w 298"/>
                <a:gd name="T51" fmla="*/ 144 h 248"/>
                <a:gd name="T52" fmla="*/ 21 w 298"/>
                <a:gd name="T53" fmla="*/ 184 h 248"/>
                <a:gd name="T54" fmla="*/ 28 w 298"/>
                <a:gd name="T55" fmla="*/ 189 h 248"/>
                <a:gd name="T56" fmla="*/ 26 w 298"/>
                <a:gd name="T57" fmla="*/ 248 h 248"/>
                <a:gd name="T58" fmla="*/ 61 w 298"/>
                <a:gd name="T59" fmla="*/ 248 h 248"/>
                <a:gd name="T60" fmla="*/ 97 w 298"/>
                <a:gd name="T61" fmla="*/ 248 h 248"/>
                <a:gd name="T62" fmla="*/ 211 w 298"/>
                <a:gd name="T63" fmla="*/ 248 h 248"/>
                <a:gd name="T64" fmla="*/ 215 w 298"/>
                <a:gd name="T65" fmla="*/ 231 h 248"/>
                <a:gd name="T66" fmla="*/ 227 w 298"/>
                <a:gd name="T67" fmla="*/ 227 h 248"/>
                <a:gd name="T68" fmla="*/ 229 w 298"/>
                <a:gd name="T69" fmla="*/ 220 h 248"/>
                <a:gd name="T70" fmla="*/ 232 w 298"/>
                <a:gd name="T71" fmla="*/ 215 h 248"/>
                <a:gd name="T72" fmla="*/ 225 w 298"/>
                <a:gd name="T73" fmla="*/ 198 h 248"/>
                <a:gd name="T74" fmla="*/ 227 w 298"/>
                <a:gd name="T75" fmla="*/ 194 h 248"/>
                <a:gd name="T76" fmla="*/ 222 w 298"/>
                <a:gd name="T77" fmla="*/ 175 h 248"/>
                <a:gd name="T78" fmla="*/ 218 w 298"/>
                <a:gd name="T79" fmla="*/ 170 h 248"/>
                <a:gd name="T80" fmla="*/ 227 w 298"/>
                <a:gd name="T81" fmla="*/ 165 h 248"/>
                <a:gd name="T82" fmla="*/ 232 w 298"/>
                <a:gd name="T83" fmla="*/ 156 h 248"/>
                <a:gd name="T84" fmla="*/ 237 w 298"/>
                <a:gd name="T85" fmla="*/ 153 h 248"/>
                <a:gd name="T86" fmla="*/ 239 w 298"/>
                <a:gd name="T87" fmla="*/ 142 h 248"/>
                <a:gd name="T88" fmla="*/ 241 w 298"/>
                <a:gd name="T89" fmla="*/ 137 h 248"/>
                <a:gd name="T90" fmla="*/ 251 w 298"/>
                <a:gd name="T91" fmla="*/ 130 h 248"/>
                <a:gd name="T92" fmla="*/ 251 w 298"/>
                <a:gd name="T93" fmla="*/ 125 h 248"/>
                <a:gd name="T94" fmla="*/ 246 w 298"/>
                <a:gd name="T95" fmla="*/ 118 h 248"/>
                <a:gd name="T96" fmla="*/ 246 w 298"/>
                <a:gd name="T97" fmla="*/ 113 h 248"/>
                <a:gd name="T98" fmla="*/ 241 w 298"/>
                <a:gd name="T99" fmla="*/ 111 h 248"/>
                <a:gd name="T100" fmla="*/ 237 w 298"/>
                <a:gd name="T101" fmla="*/ 106 h 248"/>
                <a:gd name="T102" fmla="*/ 234 w 298"/>
                <a:gd name="T103" fmla="*/ 99 h 248"/>
                <a:gd name="T104" fmla="*/ 239 w 298"/>
                <a:gd name="T105" fmla="*/ 97 h 248"/>
                <a:gd name="T106" fmla="*/ 246 w 298"/>
                <a:gd name="T107" fmla="*/ 97 h 248"/>
                <a:gd name="T108" fmla="*/ 251 w 298"/>
                <a:gd name="T109" fmla="*/ 94 h 248"/>
                <a:gd name="T110" fmla="*/ 258 w 298"/>
                <a:gd name="T111" fmla="*/ 97 h 248"/>
                <a:gd name="T112" fmla="*/ 258 w 298"/>
                <a:gd name="T113" fmla="*/ 94 h 248"/>
                <a:gd name="T114" fmla="*/ 256 w 298"/>
                <a:gd name="T115" fmla="*/ 89 h 248"/>
                <a:gd name="T116" fmla="*/ 265 w 298"/>
                <a:gd name="T117" fmla="*/ 71 h 248"/>
                <a:gd name="T118" fmla="*/ 279 w 298"/>
                <a:gd name="T119" fmla="*/ 59 h 248"/>
                <a:gd name="T120" fmla="*/ 284 w 298"/>
                <a:gd name="T121" fmla="*/ 59 h 248"/>
                <a:gd name="T122" fmla="*/ 286 w 298"/>
                <a:gd name="T123" fmla="*/ 5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" h="248">
                  <a:moveTo>
                    <a:pt x="286" y="54"/>
                  </a:moveTo>
                  <a:lnTo>
                    <a:pt x="286" y="52"/>
                  </a:lnTo>
                  <a:lnTo>
                    <a:pt x="289" y="52"/>
                  </a:lnTo>
                  <a:lnTo>
                    <a:pt x="291" y="52"/>
                  </a:lnTo>
                  <a:lnTo>
                    <a:pt x="293" y="49"/>
                  </a:lnTo>
                  <a:lnTo>
                    <a:pt x="296" y="47"/>
                  </a:lnTo>
                  <a:lnTo>
                    <a:pt x="296" y="45"/>
                  </a:lnTo>
                  <a:lnTo>
                    <a:pt x="293" y="40"/>
                  </a:lnTo>
                  <a:lnTo>
                    <a:pt x="291" y="37"/>
                  </a:lnTo>
                  <a:lnTo>
                    <a:pt x="291" y="37"/>
                  </a:lnTo>
                  <a:lnTo>
                    <a:pt x="291" y="35"/>
                  </a:lnTo>
                  <a:lnTo>
                    <a:pt x="289" y="33"/>
                  </a:lnTo>
                  <a:lnTo>
                    <a:pt x="289" y="30"/>
                  </a:lnTo>
                  <a:lnTo>
                    <a:pt x="291" y="28"/>
                  </a:lnTo>
                  <a:lnTo>
                    <a:pt x="293" y="28"/>
                  </a:lnTo>
                  <a:lnTo>
                    <a:pt x="293" y="28"/>
                  </a:lnTo>
                  <a:lnTo>
                    <a:pt x="291" y="21"/>
                  </a:lnTo>
                  <a:lnTo>
                    <a:pt x="291" y="19"/>
                  </a:lnTo>
                  <a:lnTo>
                    <a:pt x="291" y="16"/>
                  </a:lnTo>
                  <a:lnTo>
                    <a:pt x="293" y="14"/>
                  </a:lnTo>
                  <a:lnTo>
                    <a:pt x="296" y="11"/>
                  </a:lnTo>
                  <a:lnTo>
                    <a:pt x="298" y="9"/>
                  </a:lnTo>
                  <a:lnTo>
                    <a:pt x="298" y="7"/>
                  </a:lnTo>
                  <a:lnTo>
                    <a:pt x="289" y="7"/>
                  </a:lnTo>
                  <a:lnTo>
                    <a:pt x="286" y="7"/>
                  </a:lnTo>
                  <a:lnTo>
                    <a:pt x="244" y="4"/>
                  </a:lnTo>
                  <a:lnTo>
                    <a:pt x="244" y="4"/>
                  </a:lnTo>
                  <a:lnTo>
                    <a:pt x="234" y="4"/>
                  </a:lnTo>
                  <a:lnTo>
                    <a:pt x="215" y="4"/>
                  </a:lnTo>
                  <a:lnTo>
                    <a:pt x="182" y="4"/>
                  </a:lnTo>
                  <a:lnTo>
                    <a:pt x="142" y="2"/>
                  </a:lnTo>
                  <a:lnTo>
                    <a:pt x="97" y="2"/>
                  </a:lnTo>
                  <a:lnTo>
                    <a:pt x="59" y="2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5" y="35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21" y="40"/>
                  </a:lnTo>
                  <a:lnTo>
                    <a:pt x="26" y="40"/>
                  </a:lnTo>
                  <a:lnTo>
                    <a:pt x="28" y="42"/>
                  </a:lnTo>
                  <a:lnTo>
                    <a:pt x="31" y="45"/>
                  </a:lnTo>
                  <a:lnTo>
                    <a:pt x="33" y="45"/>
                  </a:lnTo>
                  <a:lnTo>
                    <a:pt x="31" y="47"/>
                  </a:lnTo>
                  <a:lnTo>
                    <a:pt x="33" y="49"/>
                  </a:lnTo>
                  <a:lnTo>
                    <a:pt x="40" y="54"/>
                  </a:lnTo>
                  <a:lnTo>
                    <a:pt x="42" y="56"/>
                  </a:lnTo>
                  <a:lnTo>
                    <a:pt x="42" y="63"/>
                  </a:lnTo>
                  <a:lnTo>
                    <a:pt x="45" y="63"/>
                  </a:lnTo>
                  <a:lnTo>
                    <a:pt x="52" y="71"/>
                  </a:lnTo>
                  <a:lnTo>
                    <a:pt x="52" y="71"/>
                  </a:lnTo>
                  <a:lnTo>
                    <a:pt x="54" y="75"/>
                  </a:lnTo>
                  <a:lnTo>
                    <a:pt x="54" y="80"/>
                  </a:lnTo>
                  <a:lnTo>
                    <a:pt x="54" y="85"/>
                  </a:lnTo>
                  <a:lnTo>
                    <a:pt x="52" y="87"/>
                  </a:lnTo>
                  <a:lnTo>
                    <a:pt x="52" y="92"/>
                  </a:lnTo>
                  <a:lnTo>
                    <a:pt x="54" y="94"/>
                  </a:lnTo>
                  <a:lnTo>
                    <a:pt x="52" y="101"/>
                  </a:lnTo>
                  <a:lnTo>
                    <a:pt x="54" y="106"/>
                  </a:lnTo>
                  <a:lnTo>
                    <a:pt x="57" y="106"/>
                  </a:lnTo>
                  <a:lnTo>
                    <a:pt x="35" y="106"/>
                  </a:lnTo>
                  <a:lnTo>
                    <a:pt x="35" y="111"/>
                  </a:lnTo>
                  <a:lnTo>
                    <a:pt x="35" y="125"/>
                  </a:lnTo>
                  <a:lnTo>
                    <a:pt x="35" y="132"/>
                  </a:lnTo>
                  <a:lnTo>
                    <a:pt x="35" y="134"/>
                  </a:lnTo>
                  <a:lnTo>
                    <a:pt x="35" y="142"/>
                  </a:lnTo>
                  <a:lnTo>
                    <a:pt x="31" y="139"/>
                  </a:lnTo>
                  <a:lnTo>
                    <a:pt x="31" y="144"/>
                  </a:lnTo>
                  <a:lnTo>
                    <a:pt x="31" y="158"/>
                  </a:lnTo>
                  <a:lnTo>
                    <a:pt x="28" y="184"/>
                  </a:lnTo>
                  <a:lnTo>
                    <a:pt x="21" y="184"/>
                  </a:lnTo>
                  <a:lnTo>
                    <a:pt x="21" y="189"/>
                  </a:lnTo>
                  <a:lnTo>
                    <a:pt x="28" y="189"/>
                  </a:lnTo>
                  <a:lnTo>
                    <a:pt x="28" y="189"/>
                  </a:lnTo>
                  <a:lnTo>
                    <a:pt x="28" y="201"/>
                  </a:lnTo>
                  <a:lnTo>
                    <a:pt x="28" y="217"/>
                  </a:lnTo>
                  <a:lnTo>
                    <a:pt x="26" y="248"/>
                  </a:lnTo>
                  <a:lnTo>
                    <a:pt x="57" y="248"/>
                  </a:lnTo>
                  <a:lnTo>
                    <a:pt x="59" y="248"/>
                  </a:lnTo>
                  <a:lnTo>
                    <a:pt x="61" y="248"/>
                  </a:lnTo>
                  <a:lnTo>
                    <a:pt x="76" y="248"/>
                  </a:lnTo>
                  <a:lnTo>
                    <a:pt x="95" y="248"/>
                  </a:lnTo>
                  <a:lnTo>
                    <a:pt x="97" y="248"/>
                  </a:lnTo>
                  <a:lnTo>
                    <a:pt x="102" y="248"/>
                  </a:lnTo>
                  <a:lnTo>
                    <a:pt x="106" y="248"/>
                  </a:lnTo>
                  <a:lnTo>
                    <a:pt x="211" y="248"/>
                  </a:lnTo>
                  <a:lnTo>
                    <a:pt x="211" y="243"/>
                  </a:lnTo>
                  <a:lnTo>
                    <a:pt x="215" y="236"/>
                  </a:lnTo>
                  <a:lnTo>
                    <a:pt x="215" y="231"/>
                  </a:lnTo>
                  <a:lnTo>
                    <a:pt x="220" y="227"/>
                  </a:lnTo>
                  <a:lnTo>
                    <a:pt x="220" y="227"/>
                  </a:lnTo>
                  <a:lnTo>
                    <a:pt x="227" y="227"/>
                  </a:lnTo>
                  <a:lnTo>
                    <a:pt x="229" y="224"/>
                  </a:lnTo>
                  <a:lnTo>
                    <a:pt x="229" y="220"/>
                  </a:lnTo>
                  <a:lnTo>
                    <a:pt x="229" y="220"/>
                  </a:lnTo>
                  <a:lnTo>
                    <a:pt x="229" y="217"/>
                  </a:lnTo>
                  <a:lnTo>
                    <a:pt x="232" y="215"/>
                  </a:lnTo>
                  <a:lnTo>
                    <a:pt x="232" y="215"/>
                  </a:lnTo>
                  <a:lnTo>
                    <a:pt x="229" y="208"/>
                  </a:lnTo>
                  <a:lnTo>
                    <a:pt x="227" y="203"/>
                  </a:lnTo>
                  <a:lnTo>
                    <a:pt x="225" y="198"/>
                  </a:lnTo>
                  <a:lnTo>
                    <a:pt x="225" y="198"/>
                  </a:lnTo>
                  <a:lnTo>
                    <a:pt x="225" y="196"/>
                  </a:lnTo>
                  <a:lnTo>
                    <a:pt x="227" y="194"/>
                  </a:lnTo>
                  <a:lnTo>
                    <a:pt x="227" y="189"/>
                  </a:lnTo>
                  <a:lnTo>
                    <a:pt x="225" y="187"/>
                  </a:lnTo>
                  <a:lnTo>
                    <a:pt x="222" y="175"/>
                  </a:lnTo>
                  <a:lnTo>
                    <a:pt x="220" y="172"/>
                  </a:lnTo>
                  <a:lnTo>
                    <a:pt x="218" y="172"/>
                  </a:lnTo>
                  <a:lnTo>
                    <a:pt x="218" y="170"/>
                  </a:lnTo>
                  <a:lnTo>
                    <a:pt x="218" y="170"/>
                  </a:lnTo>
                  <a:lnTo>
                    <a:pt x="220" y="168"/>
                  </a:lnTo>
                  <a:lnTo>
                    <a:pt x="227" y="165"/>
                  </a:lnTo>
                  <a:lnTo>
                    <a:pt x="227" y="163"/>
                  </a:lnTo>
                  <a:lnTo>
                    <a:pt x="229" y="158"/>
                  </a:lnTo>
                  <a:lnTo>
                    <a:pt x="232" y="156"/>
                  </a:lnTo>
                  <a:lnTo>
                    <a:pt x="232" y="153"/>
                  </a:lnTo>
                  <a:lnTo>
                    <a:pt x="234" y="156"/>
                  </a:lnTo>
                  <a:lnTo>
                    <a:pt x="237" y="153"/>
                  </a:lnTo>
                  <a:lnTo>
                    <a:pt x="237" y="149"/>
                  </a:lnTo>
                  <a:lnTo>
                    <a:pt x="239" y="144"/>
                  </a:lnTo>
                  <a:lnTo>
                    <a:pt x="239" y="142"/>
                  </a:lnTo>
                  <a:lnTo>
                    <a:pt x="239" y="139"/>
                  </a:lnTo>
                  <a:lnTo>
                    <a:pt x="239" y="139"/>
                  </a:lnTo>
                  <a:lnTo>
                    <a:pt x="241" y="137"/>
                  </a:lnTo>
                  <a:lnTo>
                    <a:pt x="246" y="137"/>
                  </a:lnTo>
                  <a:lnTo>
                    <a:pt x="246" y="134"/>
                  </a:lnTo>
                  <a:lnTo>
                    <a:pt x="251" y="130"/>
                  </a:lnTo>
                  <a:lnTo>
                    <a:pt x="251" y="127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248" y="120"/>
                  </a:lnTo>
                  <a:lnTo>
                    <a:pt x="246" y="118"/>
                  </a:lnTo>
                  <a:lnTo>
                    <a:pt x="246" y="118"/>
                  </a:lnTo>
                  <a:lnTo>
                    <a:pt x="248" y="113"/>
                  </a:lnTo>
                  <a:lnTo>
                    <a:pt x="246" y="113"/>
                  </a:lnTo>
                  <a:lnTo>
                    <a:pt x="246" y="113"/>
                  </a:lnTo>
                  <a:lnTo>
                    <a:pt x="246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39" y="111"/>
                  </a:lnTo>
                  <a:lnTo>
                    <a:pt x="237" y="108"/>
                  </a:lnTo>
                  <a:lnTo>
                    <a:pt x="237" y="106"/>
                  </a:lnTo>
                  <a:lnTo>
                    <a:pt x="234" y="104"/>
                  </a:lnTo>
                  <a:lnTo>
                    <a:pt x="234" y="104"/>
                  </a:lnTo>
                  <a:lnTo>
                    <a:pt x="234" y="99"/>
                  </a:lnTo>
                  <a:lnTo>
                    <a:pt x="237" y="99"/>
                  </a:lnTo>
                  <a:lnTo>
                    <a:pt x="237" y="97"/>
                  </a:lnTo>
                  <a:lnTo>
                    <a:pt x="239" y="97"/>
                  </a:lnTo>
                  <a:lnTo>
                    <a:pt x="239" y="97"/>
                  </a:lnTo>
                  <a:lnTo>
                    <a:pt x="246" y="97"/>
                  </a:lnTo>
                  <a:lnTo>
                    <a:pt x="246" y="97"/>
                  </a:lnTo>
                  <a:lnTo>
                    <a:pt x="248" y="94"/>
                  </a:lnTo>
                  <a:lnTo>
                    <a:pt x="248" y="94"/>
                  </a:lnTo>
                  <a:lnTo>
                    <a:pt x="251" y="94"/>
                  </a:lnTo>
                  <a:lnTo>
                    <a:pt x="253" y="94"/>
                  </a:lnTo>
                  <a:lnTo>
                    <a:pt x="258" y="97"/>
                  </a:lnTo>
                  <a:lnTo>
                    <a:pt x="258" y="97"/>
                  </a:lnTo>
                  <a:lnTo>
                    <a:pt x="258" y="97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6" y="92"/>
                  </a:lnTo>
                  <a:lnTo>
                    <a:pt x="256" y="89"/>
                  </a:lnTo>
                  <a:lnTo>
                    <a:pt x="260" y="78"/>
                  </a:lnTo>
                  <a:lnTo>
                    <a:pt x="265" y="73"/>
                  </a:lnTo>
                  <a:lnTo>
                    <a:pt x="265" y="71"/>
                  </a:lnTo>
                  <a:lnTo>
                    <a:pt x="272" y="71"/>
                  </a:lnTo>
                  <a:lnTo>
                    <a:pt x="279" y="63"/>
                  </a:lnTo>
                  <a:lnTo>
                    <a:pt x="279" y="59"/>
                  </a:lnTo>
                  <a:lnTo>
                    <a:pt x="282" y="59"/>
                  </a:lnTo>
                  <a:lnTo>
                    <a:pt x="282" y="59"/>
                  </a:lnTo>
                  <a:lnTo>
                    <a:pt x="284" y="59"/>
                  </a:lnTo>
                  <a:lnTo>
                    <a:pt x="286" y="59"/>
                  </a:lnTo>
                  <a:lnTo>
                    <a:pt x="286" y="59"/>
                  </a:lnTo>
                  <a:lnTo>
                    <a:pt x="286" y="5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8" name="Freeform 82">
              <a:extLst>
                <a:ext uri="{FF2B5EF4-FFF2-40B4-BE49-F238E27FC236}">
                  <a16:creationId xmlns:a16="http://schemas.microsoft.com/office/drawing/2014/main" id="{59B236F7-8C19-81CC-146E-4614C15F0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083" y="4034282"/>
              <a:ext cx="524954" cy="631739"/>
            </a:xfrm>
            <a:custGeom>
              <a:avLst/>
              <a:gdLst>
                <a:gd name="T0" fmla="*/ 351 w 360"/>
                <a:gd name="T1" fmla="*/ 216 h 467"/>
                <a:gd name="T2" fmla="*/ 275 w 360"/>
                <a:gd name="T3" fmla="*/ 258 h 467"/>
                <a:gd name="T4" fmla="*/ 256 w 360"/>
                <a:gd name="T5" fmla="*/ 218 h 467"/>
                <a:gd name="T6" fmla="*/ 228 w 360"/>
                <a:gd name="T7" fmla="*/ 154 h 467"/>
                <a:gd name="T8" fmla="*/ 180 w 360"/>
                <a:gd name="T9" fmla="*/ 52 h 467"/>
                <a:gd name="T10" fmla="*/ 114 w 360"/>
                <a:gd name="T11" fmla="*/ 31 h 467"/>
                <a:gd name="T12" fmla="*/ 93 w 360"/>
                <a:gd name="T13" fmla="*/ 52 h 467"/>
                <a:gd name="T14" fmla="*/ 64 w 360"/>
                <a:gd name="T15" fmla="*/ 81 h 467"/>
                <a:gd name="T16" fmla="*/ 67 w 360"/>
                <a:gd name="T17" fmla="*/ 109 h 467"/>
                <a:gd name="T18" fmla="*/ 33 w 360"/>
                <a:gd name="T19" fmla="*/ 140 h 467"/>
                <a:gd name="T20" fmla="*/ 26 w 360"/>
                <a:gd name="T21" fmla="*/ 147 h 467"/>
                <a:gd name="T22" fmla="*/ 3 w 360"/>
                <a:gd name="T23" fmla="*/ 173 h 467"/>
                <a:gd name="T24" fmla="*/ 40 w 360"/>
                <a:gd name="T25" fmla="*/ 211 h 467"/>
                <a:gd name="T26" fmla="*/ 45 w 360"/>
                <a:gd name="T27" fmla="*/ 246 h 467"/>
                <a:gd name="T28" fmla="*/ 48 w 360"/>
                <a:gd name="T29" fmla="*/ 275 h 467"/>
                <a:gd name="T30" fmla="*/ 26 w 360"/>
                <a:gd name="T31" fmla="*/ 294 h 467"/>
                <a:gd name="T32" fmla="*/ 31 w 360"/>
                <a:gd name="T33" fmla="*/ 296 h 467"/>
                <a:gd name="T34" fmla="*/ 36 w 360"/>
                <a:gd name="T35" fmla="*/ 301 h 467"/>
                <a:gd name="T36" fmla="*/ 45 w 360"/>
                <a:gd name="T37" fmla="*/ 310 h 467"/>
                <a:gd name="T38" fmla="*/ 45 w 360"/>
                <a:gd name="T39" fmla="*/ 303 h 467"/>
                <a:gd name="T40" fmla="*/ 52 w 360"/>
                <a:gd name="T41" fmla="*/ 313 h 467"/>
                <a:gd name="T42" fmla="*/ 55 w 360"/>
                <a:gd name="T43" fmla="*/ 317 h 467"/>
                <a:gd name="T44" fmla="*/ 57 w 360"/>
                <a:gd name="T45" fmla="*/ 315 h 467"/>
                <a:gd name="T46" fmla="*/ 55 w 360"/>
                <a:gd name="T47" fmla="*/ 317 h 467"/>
                <a:gd name="T48" fmla="*/ 50 w 360"/>
                <a:gd name="T49" fmla="*/ 322 h 467"/>
                <a:gd name="T50" fmla="*/ 55 w 360"/>
                <a:gd name="T51" fmla="*/ 325 h 467"/>
                <a:gd name="T52" fmla="*/ 48 w 360"/>
                <a:gd name="T53" fmla="*/ 339 h 467"/>
                <a:gd name="T54" fmla="*/ 52 w 360"/>
                <a:gd name="T55" fmla="*/ 346 h 467"/>
                <a:gd name="T56" fmla="*/ 57 w 360"/>
                <a:gd name="T57" fmla="*/ 351 h 467"/>
                <a:gd name="T58" fmla="*/ 57 w 360"/>
                <a:gd name="T59" fmla="*/ 360 h 467"/>
                <a:gd name="T60" fmla="*/ 62 w 360"/>
                <a:gd name="T61" fmla="*/ 360 h 467"/>
                <a:gd name="T62" fmla="*/ 59 w 360"/>
                <a:gd name="T63" fmla="*/ 365 h 467"/>
                <a:gd name="T64" fmla="*/ 57 w 360"/>
                <a:gd name="T65" fmla="*/ 367 h 467"/>
                <a:gd name="T66" fmla="*/ 59 w 360"/>
                <a:gd name="T67" fmla="*/ 377 h 467"/>
                <a:gd name="T68" fmla="*/ 62 w 360"/>
                <a:gd name="T69" fmla="*/ 377 h 467"/>
                <a:gd name="T70" fmla="*/ 59 w 360"/>
                <a:gd name="T71" fmla="*/ 379 h 467"/>
                <a:gd name="T72" fmla="*/ 67 w 360"/>
                <a:gd name="T73" fmla="*/ 381 h 467"/>
                <a:gd name="T74" fmla="*/ 64 w 360"/>
                <a:gd name="T75" fmla="*/ 384 h 467"/>
                <a:gd name="T76" fmla="*/ 69 w 360"/>
                <a:gd name="T77" fmla="*/ 384 h 467"/>
                <a:gd name="T78" fmla="*/ 67 w 360"/>
                <a:gd name="T79" fmla="*/ 391 h 467"/>
                <a:gd name="T80" fmla="*/ 62 w 360"/>
                <a:gd name="T81" fmla="*/ 388 h 467"/>
                <a:gd name="T82" fmla="*/ 64 w 360"/>
                <a:gd name="T83" fmla="*/ 396 h 467"/>
                <a:gd name="T84" fmla="*/ 64 w 360"/>
                <a:gd name="T85" fmla="*/ 403 h 467"/>
                <a:gd name="T86" fmla="*/ 74 w 360"/>
                <a:gd name="T87" fmla="*/ 412 h 467"/>
                <a:gd name="T88" fmla="*/ 81 w 360"/>
                <a:gd name="T89" fmla="*/ 422 h 467"/>
                <a:gd name="T90" fmla="*/ 95 w 360"/>
                <a:gd name="T91" fmla="*/ 426 h 467"/>
                <a:gd name="T92" fmla="*/ 100 w 360"/>
                <a:gd name="T93" fmla="*/ 424 h 467"/>
                <a:gd name="T94" fmla="*/ 104 w 360"/>
                <a:gd name="T95" fmla="*/ 433 h 467"/>
                <a:gd name="T96" fmla="*/ 104 w 360"/>
                <a:gd name="T97" fmla="*/ 438 h 467"/>
                <a:gd name="T98" fmla="*/ 102 w 360"/>
                <a:gd name="T99" fmla="*/ 438 h 467"/>
                <a:gd name="T100" fmla="*/ 104 w 360"/>
                <a:gd name="T101" fmla="*/ 440 h 467"/>
                <a:gd name="T102" fmla="*/ 112 w 360"/>
                <a:gd name="T103" fmla="*/ 450 h 467"/>
                <a:gd name="T104" fmla="*/ 119 w 360"/>
                <a:gd name="T105" fmla="*/ 462 h 467"/>
                <a:gd name="T106" fmla="*/ 145 w 360"/>
                <a:gd name="T107" fmla="*/ 443 h 467"/>
                <a:gd name="T108" fmla="*/ 190 w 360"/>
                <a:gd name="T109" fmla="*/ 398 h 467"/>
                <a:gd name="T110" fmla="*/ 204 w 360"/>
                <a:gd name="T111" fmla="*/ 384 h 467"/>
                <a:gd name="T112" fmla="*/ 225 w 360"/>
                <a:gd name="T113" fmla="*/ 362 h 467"/>
                <a:gd name="T114" fmla="*/ 244 w 360"/>
                <a:gd name="T115" fmla="*/ 343 h 467"/>
                <a:gd name="T116" fmla="*/ 294 w 360"/>
                <a:gd name="T117" fmla="*/ 294 h 467"/>
                <a:gd name="T118" fmla="*/ 301 w 360"/>
                <a:gd name="T119" fmla="*/ 268 h 467"/>
                <a:gd name="T120" fmla="*/ 320 w 360"/>
                <a:gd name="T121" fmla="*/ 268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0" h="467">
                  <a:moveTo>
                    <a:pt x="360" y="228"/>
                  </a:moveTo>
                  <a:lnTo>
                    <a:pt x="358" y="225"/>
                  </a:lnTo>
                  <a:lnTo>
                    <a:pt x="351" y="216"/>
                  </a:lnTo>
                  <a:lnTo>
                    <a:pt x="351" y="216"/>
                  </a:lnTo>
                  <a:lnTo>
                    <a:pt x="341" y="220"/>
                  </a:lnTo>
                  <a:lnTo>
                    <a:pt x="301" y="244"/>
                  </a:lnTo>
                  <a:lnTo>
                    <a:pt x="299" y="244"/>
                  </a:lnTo>
                  <a:lnTo>
                    <a:pt x="275" y="258"/>
                  </a:lnTo>
                  <a:lnTo>
                    <a:pt x="273" y="254"/>
                  </a:lnTo>
                  <a:lnTo>
                    <a:pt x="268" y="244"/>
                  </a:lnTo>
                  <a:lnTo>
                    <a:pt x="261" y="225"/>
                  </a:lnTo>
                  <a:lnTo>
                    <a:pt x="256" y="218"/>
                  </a:lnTo>
                  <a:lnTo>
                    <a:pt x="254" y="211"/>
                  </a:lnTo>
                  <a:lnTo>
                    <a:pt x="254" y="209"/>
                  </a:lnTo>
                  <a:lnTo>
                    <a:pt x="242" y="187"/>
                  </a:lnTo>
                  <a:lnTo>
                    <a:pt x="228" y="154"/>
                  </a:lnTo>
                  <a:lnTo>
                    <a:pt x="216" y="126"/>
                  </a:lnTo>
                  <a:lnTo>
                    <a:pt x="190" y="69"/>
                  </a:lnTo>
                  <a:lnTo>
                    <a:pt x="180" y="52"/>
                  </a:lnTo>
                  <a:lnTo>
                    <a:pt x="180" y="52"/>
                  </a:lnTo>
                  <a:lnTo>
                    <a:pt x="168" y="26"/>
                  </a:lnTo>
                  <a:lnTo>
                    <a:pt x="145" y="0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09" y="38"/>
                  </a:lnTo>
                  <a:lnTo>
                    <a:pt x="102" y="43"/>
                  </a:lnTo>
                  <a:lnTo>
                    <a:pt x="97" y="48"/>
                  </a:lnTo>
                  <a:lnTo>
                    <a:pt x="93" y="52"/>
                  </a:lnTo>
                  <a:lnTo>
                    <a:pt x="78" y="67"/>
                  </a:lnTo>
                  <a:lnTo>
                    <a:pt x="69" y="76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52" y="93"/>
                  </a:lnTo>
                  <a:lnTo>
                    <a:pt x="52" y="93"/>
                  </a:lnTo>
                  <a:lnTo>
                    <a:pt x="50" y="95"/>
                  </a:lnTo>
                  <a:lnTo>
                    <a:pt x="67" y="109"/>
                  </a:lnTo>
                  <a:lnTo>
                    <a:pt x="64" y="112"/>
                  </a:lnTo>
                  <a:lnTo>
                    <a:pt x="45" y="128"/>
                  </a:lnTo>
                  <a:lnTo>
                    <a:pt x="40" y="133"/>
                  </a:lnTo>
                  <a:lnTo>
                    <a:pt x="33" y="140"/>
                  </a:lnTo>
                  <a:lnTo>
                    <a:pt x="31" y="142"/>
                  </a:lnTo>
                  <a:lnTo>
                    <a:pt x="26" y="138"/>
                  </a:lnTo>
                  <a:lnTo>
                    <a:pt x="22" y="142"/>
                  </a:lnTo>
                  <a:lnTo>
                    <a:pt x="26" y="147"/>
                  </a:lnTo>
                  <a:lnTo>
                    <a:pt x="22" y="152"/>
                  </a:lnTo>
                  <a:lnTo>
                    <a:pt x="7" y="166"/>
                  </a:lnTo>
                  <a:lnTo>
                    <a:pt x="0" y="171"/>
                  </a:lnTo>
                  <a:lnTo>
                    <a:pt x="3" y="173"/>
                  </a:lnTo>
                  <a:lnTo>
                    <a:pt x="12" y="183"/>
                  </a:lnTo>
                  <a:lnTo>
                    <a:pt x="31" y="202"/>
                  </a:lnTo>
                  <a:lnTo>
                    <a:pt x="31" y="202"/>
                  </a:lnTo>
                  <a:lnTo>
                    <a:pt x="40" y="211"/>
                  </a:lnTo>
                  <a:lnTo>
                    <a:pt x="50" y="220"/>
                  </a:lnTo>
                  <a:lnTo>
                    <a:pt x="50" y="223"/>
                  </a:lnTo>
                  <a:lnTo>
                    <a:pt x="59" y="232"/>
                  </a:lnTo>
                  <a:lnTo>
                    <a:pt x="45" y="246"/>
                  </a:lnTo>
                  <a:lnTo>
                    <a:pt x="40" y="251"/>
                  </a:lnTo>
                  <a:lnTo>
                    <a:pt x="36" y="256"/>
                  </a:lnTo>
                  <a:lnTo>
                    <a:pt x="50" y="270"/>
                  </a:lnTo>
                  <a:lnTo>
                    <a:pt x="48" y="275"/>
                  </a:lnTo>
                  <a:lnTo>
                    <a:pt x="48" y="275"/>
                  </a:lnTo>
                  <a:lnTo>
                    <a:pt x="40" y="280"/>
                  </a:lnTo>
                  <a:lnTo>
                    <a:pt x="36" y="284"/>
                  </a:lnTo>
                  <a:lnTo>
                    <a:pt x="26" y="294"/>
                  </a:lnTo>
                  <a:lnTo>
                    <a:pt x="31" y="299"/>
                  </a:lnTo>
                  <a:lnTo>
                    <a:pt x="31" y="299"/>
                  </a:lnTo>
                  <a:lnTo>
                    <a:pt x="33" y="296"/>
                  </a:lnTo>
                  <a:lnTo>
                    <a:pt x="31" y="296"/>
                  </a:lnTo>
                  <a:lnTo>
                    <a:pt x="31" y="296"/>
                  </a:lnTo>
                  <a:lnTo>
                    <a:pt x="36" y="296"/>
                  </a:lnTo>
                  <a:lnTo>
                    <a:pt x="36" y="299"/>
                  </a:lnTo>
                  <a:lnTo>
                    <a:pt x="36" y="301"/>
                  </a:lnTo>
                  <a:lnTo>
                    <a:pt x="38" y="303"/>
                  </a:lnTo>
                  <a:lnTo>
                    <a:pt x="40" y="310"/>
                  </a:lnTo>
                  <a:lnTo>
                    <a:pt x="43" y="310"/>
                  </a:lnTo>
                  <a:lnTo>
                    <a:pt x="45" y="310"/>
                  </a:lnTo>
                  <a:lnTo>
                    <a:pt x="45" y="308"/>
                  </a:lnTo>
                  <a:lnTo>
                    <a:pt x="45" y="306"/>
                  </a:lnTo>
                  <a:lnTo>
                    <a:pt x="45" y="303"/>
                  </a:lnTo>
                  <a:lnTo>
                    <a:pt x="45" y="303"/>
                  </a:lnTo>
                  <a:lnTo>
                    <a:pt x="48" y="303"/>
                  </a:lnTo>
                  <a:lnTo>
                    <a:pt x="50" y="306"/>
                  </a:lnTo>
                  <a:lnTo>
                    <a:pt x="52" y="313"/>
                  </a:lnTo>
                  <a:lnTo>
                    <a:pt x="52" y="313"/>
                  </a:lnTo>
                  <a:lnTo>
                    <a:pt x="52" y="315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5" y="317"/>
                  </a:lnTo>
                  <a:lnTo>
                    <a:pt x="55" y="315"/>
                  </a:lnTo>
                  <a:lnTo>
                    <a:pt x="55" y="315"/>
                  </a:lnTo>
                  <a:lnTo>
                    <a:pt x="57" y="315"/>
                  </a:lnTo>
                  <a:lnTo>
                    <a:pt x="57" y="315"/>
                  </a:lnTo>
                  <a:lnTo>
                    <a:pt x="57" y="317"/>
                  </a:lnTo>
                  <a:lnTo>
                    <a:pt x="55" y="320"/>
                  </a:lnTo>
                  <a:lnTo>
                    <a:pt x="55" y="320"/>
                  </a:lnTo>
                  <a:lnTo>
                    <a:pt x="55" y="317"/>
                  </a:lnTo>
                  <a:lnTo>
                    <a:pt x="52" y="317"/>
                  </a:lnTo>
                  <a:lnTo>
                    <a:pt x="50" y="320"/>
                  </a:lnTo>
                  <a:lnTo>
                    <a:pt x="50" y="320"/>
                  </a:lnTo>
                  <a:lnTo>
                    <a:pt x="50" y="322"/>
                  </a:lnTo>
                  <a:lnTo>
                    <a:pt x="50" y="322"/>
                  </a:lnTo>
                  <a:lnTo>
                    <a:pt x="52" y="322"/>
                  </a:lnTo>
                  <a:lnTo>
                    <a:pt x="55" y="322"/>
                  </a:lnTo>
                  <a:lnTo>
                    <a:pt x="55" y="325"/>
                  </a:lnTo>
                  <a:lnTo>
                    <a:pt x="55" y="334"/>
                  </a:lnTo>
                  <a:lnTo>
                    <a:pt x="52" y="336"/>
                  </a:lnTo>
                  <a:lnTo>
                    <a:pt x="50" y="339"/>
                  </a:lnTo>
                  <a:lnTo>
                    <a:pt x="48" y="339"/>
                  </a:lnTo>
                  <a:lnTo>
                    <a:pt x="48" y="341"/>
                  </a:lnTo>
                  <a:lnTo>
                    <a:pt x="48" y="341"/>
                  </a:lnTo>
                  <a:lnTo>
                    <a:pt x="50" y="346"/>
                  </a:lnTo>
                  <a:lnTo>
                    <a:pt x="52" y="346"/>
                  </a:lnTo>
                  <a:lnTo>
                    <a:pt x="55" y="346"/>
                  </a:lnTo>
                  <a:lnTo>
                    <a:pt x="57" y="348"/>
                  </a:lnTo>
                  <a:lnTo>
                    <a:pt x="57" y="351"/>
                  </a:lnTo>
                  <a:lnTo>
                    <a:pt x="57" y="351"/>
                  </a:lnTo>
                  <a:lnTo>
                    <a:pt x="55" y="353"/>
                  </a:lnTo>
                  <a:lnTo>
                    <a:pt x="55" y="355"/>
                  </a:lnTo>
                  <a:lnTo>
                    <a:pt x="57" y="360"/>
                  </a:lnTo>
                  <a:lnTo>
                    <a:pt x="57" y="360"/>
                  </a:lnTo>
                  <a:lnTo>
                    <a:pt x="57" y="358"/>
                  </a:lnTo>
                  <a:lnTo>
                    <a:pt x="59" y="358"/>
                  </a:lnTo>
                  <a:lnTo>
                    <a:pt x="62" y="360"/>
                  </a:lnTo>
                  <a:lnTo>
                    <a:pt x="62" y="360"/>
                  </a:lnTo>
                  <a:lnTo>
                    <a:pt x="62" y="367"/>
                  </a:lnTo>
                  <a:lnTo>
                    <a:pt x="62" y="367"/>
                  </a:lnTo>
                  <a:lnTo>
                    <a:pt x="59" y="367"/>
                  </a:lnTo>
                  <a:lnTo>
                    <a:pt x="59" y="365"/>
                  </a:lnTo>
                  <a:lnTo>
                    <a:pt x="59" y="365"/>
                  </a:lnTo>
                  <a:lnTo>
                    <a:pt x="59" y="365"/>
                  </a:lnTo>
                  <a:lnTo>
                    <a:pt x="57" y="365"/>
                  </a:lnTo>
                  <a:lnTo>
                    <a:pt x="57" y="367"/>
                  </a:lnTo>
                  <a:lnTo>
                    <a:pt x="57" y="372"/>
                  </a:lnTo>
                  <a:lnTo>
                    <a:pt x="57" y="374"/>
                  </a:lnTo>
                  <a:lnTo>
                    <a:pt x="59" y="377"/>
                  </a:lnTo>
                  <a:lnTo>
                    <a:pt x="59" y="377"/>
                  </a:lnTo>
                  <a:lnTo>
                    <a:pt x="59" y="374"/>
                  </a:lnTo>
                  <a:lnTo>
                    <a:pt x="62" y="377"/>
                  </a:lnTo>
                  <a:lnTo>
                    <a:pt x="62" y="377"/>
                  </a:lnTo>
                  <a:lnTo>
                    <a:pt x="62" y="377"/>
                  </a:lnTo>
                  <a:lnTo>
                    <a:pt x="62" y="379"/>
                  </a:lnTo>
                  <a:lnTo>
                    <a:pt x="57" y="379"/>
                  </a:lnTo>
                  <a:lnTo>
                    <a:pt x="59" y="381"/>
                  </a:lnTo>
                  <a:lnTo>
                    <a:pt x="59" y="379"/>
                  </a:lnTo>
                  <a:lnTo>
                    <a:pt x="64" y="379"/>
                  </a:lnTo>
                  <a:lnTo>
                    <a:pt x="67" y="379"/>
                  </a:lnTo>
                  <a:lnTo>
                    <a:pt x="67" y="381"/>
                  </a:lnTo>
                  <a:lnTo>
                    <a:pt x="67" y="381"/>
                  </a:lnTo>
                  <a:lnTo>
                    <a:pt x="67" y="381"/>
                  </a:lnTo>
                  <a:lnTo>
                    <a:pt x="64" y="384"/>
                  </a:lnTo>
                  <a:lnTo>
                    <a:pt x="64" y="384"/>
                  </a:lnTo>
                  <a:lnTo>
                    <a:pt x="64" y="384"/>
                  </a:lnTo>
                  <a:lnTo>
                    <a:pt x="64" y="384"/>
                  </a:lnTo>
                  <a:lnTo>
                    <a:pt x="67" y="384"/>
                  </a:lnTo>
                  <a:lnTo>
                    <a:pt x="67" y="384"/>
                  </a:lnTo>
                  <a:lnTo>
                    <a:pt x="69" y="384"/>
                  </a:lnTo>
                  <a:lnTo>
                    <a:pt x="69" y="386"/>
                  </a:lnTo>
                  <a:lnTo>
                    <a:pt x="69" y="386"/>
                  </a:lnTo>
                  <a:lnTo>
                    <a:pt x="67" y="391"/>
                  </a:lnTo>
                  <a:lnTo>
                    <a:pt x="67" y="391"/>
                  </a:lnTo>
                  <a:lnTo>
                    <a:pt x="64" y="388"/>
                  </a:lnTo>
                  <a:lnTo>
                    <a:pt x="64" y="388"/>
                  </a:lnTo>
                  <a:lnTo>
                    <a:pt x="64" y="388"/>
                  </a:lnTo>
                  <a:lnTo>
                    <a:pt x="62" y="388"/>
                  </a:lnTo>
                  <a:lnTo>
                    <a:pt x="62" y="393"/>
                  </a:lnTo>
                  <a:lnTo>
                    <a:pt x="59" y="396"/>
                  </a:lnTo>
                  <a:lnTo>
                    <a:pt x="62" y="396"/>
                  </a:lnTo>
                  <a:lnTo>
                    <a:pt x="64" y="396"/>
                  </a:lnTo>
                  <a:lnTo>
                    <a:pt x="64" y="396"/>
                  </a:lnTo>
                  <a:lnTo>
                    <a:pt x="67" y="398"/>
                  </a:lnTo>
                  <a:lnTo>
                    <a:pt x="64" y="400"/>
                  </a:lnTo>
                  <a:lnTo>
                    <a:pt x="64" y="403"/>
                  </a:lnTo>
                  <a:lnTo>
                    <a:pt x="67" y="405"/>
                  </a:lnTo>
                  <a:lnTo>
                    <a:pt x="69" y="407"/>
                  </a:lnTo>
                  <a:lnTo>
                    <a:pt x="69" y="410"/>
                  </a:lnTo>
                  <a:lnTo>
                    <a:pt x="74" y="412"/>
                  </a:lnTo>
                  <a:lnTo>
                    <a:pt x="76" y="414"/>
                  </a:lnTo>
                  <a:lnTo>
                    <a:pt x="78" y="417"/>
                  </a:lnTo>
                  <a:lnTo>
                    <a:pt x="81" y="419"/>
                  </a:lnTo>
                  <a:lnTo>
                    <a:pt x="81" y="422"/>
                  </a:lnTo>
                  <a:lnTo>
                    <a:pt x="83" y="422"/>
                  </a:lnTo>
                  <a:lnTo>
                    <a:pt x="90" y="424"/>
                  </a:lnTo>
                  <a:lnTo>
                    <a:pt x="93" y="426"/>
                  </a:lnTo>
                  <a:lnTo>
                    <a:pt x="95" y="426"/>
                  </a:lnTo>
                  <a:lnTo>
                    <a:pt x="95" y="422"/>
                  </a:lnTo>
                  <a:lnTo>
                    <a:pt x="95" y="422"/>
                  </a:lnTo>
                  <a:lnTo>
                    <a:pt x="100" y="424"/>
                  </a:lnTo>
                  <a:lnTo>
                    <a:pt x="100" y="424"/>
                  </a:lnTo>
                  <a:lnTo>
                    <a:pt x="100" y="426"/>
                  </a:lnTo>
                  <a:lnTo>
                    <a:pt x="97" y="431"/>
                  </a:lnTo>
                  <a:lnTo>
                    <a:pt x="97" y="431"/>
                  </a:lnTo>
                  <a:lnTo>
                    <a:pt x="104" y="433"/>
                  </a:lnTo>
                  <a:lnTo>
                    <a:pt x="107" y="433"/>
                  </a:lnTo>
                  <a:lnTo>
                    <a:pt x="107" y="433"/>
                  </a:lnTo>
                  <a:lnTo>
                    <a:pt x="107" y="436"/>
                  </a:lnTo>
                  <a:lnTo>
                    <a:pt x="104" y="438"/>
                  </a:lnTo>
                  <a:lnTo>
                    <a:pt x="104" y="438"/>
                  </a:lnTo>
                  <a:lnTo>
                    <a:pt x="104" y="438"/>
                  </a:lnTo>
                  <a:lnTo>
                    <a:pt x="104" y="438"/>
                  </a:lnTo>
                  <a:lnTo>
                    <a:pt x="102" y="438"/>
                  </a:lnTo>
                  <a:lnTo>
                    <a:pt x="102" y="440"/>
                  </a:lnTo>
                  <a:lnTo>
                    <a:pt x="102" y="440"/>
                  </a:lnTo>
                  <a:lnTo>
                    <a:pt x="104" y="440"/>
                  </a:lnTo>
                  <a:lnTo>
                    <a:pt x="104" y="440"/>
                  </a:lnTo>
                  <a:lnTo>
                    <a:pt x="107" y="440"/>
                  </a:lnTo>
                  <a:lnTo>
                    <a:pt x="112" y="443"/>
                  </a:lnTo>
                  <a:lnTo>
                    <a:pt x="114" y="448"/>
                  </a:lnTo>
                  <a:lnTo>
                    <a:pt x="112" y="450"/>
                  </a:lnTo>
                  <a:lnTo>
                    <a:pt x="112" y="452"/>
                  </a:lnTo>
                  <a:lnTo>
                    <a:pt x="114" y="457"/>
                  </a:lnTo>
                  <a:lnTo>
                    <a:pt x="119" y="462"/>
                  </a:lnTo>
                  <a:lnTo>
                    <a:pt x="119" y="462"/>
                  </a:lnTo>
                  <a:lnTo>
                    <a:pt x="121" y="462"/>
                  </a:lnTo>
                  <a:lnTo>
                    <a:pt x="123" y="462"/>
                  </a:lnTo>
                  <a:lnTo>
                    <a:pt x="121" y="467"/>
                  </a:lnTo>
                  <a:lnTo>
                    <a:pt x="145" y="443"/>
                  </a:lnTo>
                  <a:lnTo>
                    <a:pt x="159" y="429"/>
                  </a:lnTo>
                  <a:lnTo>
                    <a:pt x="166" y="422"/>
                  </a:lnTo>
                  <a:lnTo>
                    <a:pt x="183" y="405"/>
                  </a:lnTo>
                  <a:lnTo>
                    <a:pt x="190" y="398"/>
                  </a:lnTo>
                  <a:lnTo>
                    <a:pt x="192" y="396"/>
                  </a:lnTo>
                  <a:lnTo>
                    <a:pt x="197" y="391"/>
                  </a:lnTo>
                  <a:lnTo>
                    <a:pt x="201" y="386"/>
                  </a:lnTo>
                  <a:lnTo>
                    <a:pt x="204" y="384"/>
                  </a:lnTo>
                  <a:lnTo>
                    <a:pt x="211" y="377"/>
                  </a:lnTo>
                  <a:lnTo>
                    <a:pt x="213" y="374"/>
                  </a:lnTo>
                  <a:lnTo>
                    <a:pt x="223" y="365"/>
                  </a:lnTo>
                  <a:lnTo>
                    <a:pt x="225" y="362"/>
                  </a:lnTo>
                  <a:lnTo>
                    <a:pt x="228" y="360"/>
                  </a:lnTo>
                  <a:lnTo>
                    <a:pt x="228" y="360"/>
                  </a:lnTo>
                  <a:lnTo>
                    <a:pt x="232" y="355"/>
                  </a:lnTo>
                  <a:lnTo>
                    <a:pt x="244" y="343"/>
                  </a:lnTo>
                  <a:lnTo>
                    <a:pt x="249" y="339"/>
                  </a:lnTo>
                  <a:lnTo>
                    <a:pt x="256" y="332"/>
                  </a:lnTo>
                  <a:lnTo>
                    <a:pt x="270" y="320"/>
                  </a:lnTo>
                  <a:lnTo>
                    <a:pt x="294" y="294"/>
                  </a:lnTo>
                  <a:lnTo>
                    <a:pt x="296" y="291"/>
                  </a:lnTo>
                  <a:lnTo>
                    <a:pt x="310" y="277"/>
                  </a:lnTo>
                  <a:lnTo>
                    <a:pt x="310" y="277"/>
                  </a:lnTo>
                  <a:lnTo>
                    <a:pt x="301" y="268"/>
                  </a:lnTo>
                  <a:lnTo>
                    <a:pt x="315" y="254"/>
                  </a:lnTo>
                  <a:lnTo>
                    <a:pt x="320" y="258"/>
                  </a:lnTo>
                  <a:lnTo>
                    <a:pt x="315" y="263"/>
                  </a:lnTo>
                  <a:lnTo>
                    <a:pt x="320" y="268"/>
                  </a:lnTo>
                  <a:lnTo>
                    <a:pt x="346" y="242"/>
                  </a:lnTo>
                  <a:lnTo>
                    <a:pt x="360" y="22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9" name="Freeform 83">
              <a:extLst>
                <a:ext uri="{FF2B5EF4-FFF2-40B4-BE49-F238E27FC236}">
                  <a16:creationId xmlns:a16="http://schemas.microsoft.com/office/drawing/2014/main" id="{02921FE9-B83D-474C-8132-EFB35DDAF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545" y="3409306"/>
              <a:ext cx="476833" cy="484288"/>
            </a:xfrm>
            <a:custGeom>
              <a:avLst/>
              <a:gdLst>
                <a:gd name="T0" fmla="*/ 227 w 327"/>
                <a:gd name="T1" fmla="*/ 45 h 358"/>
                <a:gd name="T2" fmla="*/ 227 w 327"/>
                <a:gd name="T3" fmla="*/ 48 h 358"/>
                <a:gd name="T4" fmla="*/ 227 w 327"/>
                <a:gd name="T5" fmla="*/ 45 h 358"/>
                <a:gd name="T6" fmla="*/ 211 w 327"/>
                <a:gd name="T7" fmla="*/ 31 h 358"/>
                <a:gd name="T8" fmla="*/ 206 w 327"/>
                <a:gd name="T9" fmla="*/ 24 h 358"/>
                <a:gd name="T10" fmla="*/ 199 w 327"/>
                <a:gd name="T11" fmla="*/ 15 h 358"/>
                <a:gd name="T12" fmla="*/ 199 w 327"/>
                <a:gd name="T13" fmla="*/ 7 h 358"/>
                <a:gd name="T14" fmla="*/ 196 w 327"/>
                <a:gd name="T15" fmla="*/ 7 h 358"/>
                <a:gd name="T16" fmla="*/ 187 w 327"/>
                <a:gd name="T17" fmla="*/ 0 h 358"/>
                <a:gd name="T18" fmla="*/ 182 w 327"/>
                <a:gd name="T19" fmla="*/ 0 h 358"/>
                <a:gd name="T20" fmla="*/ 185 w 327"/>
                <a:gd name="T21" fmla="*/ 7 h 358"/>
                <a:gd name="T22" fmla="*/ 180 w 327"/>
                <a:gd name="T23" fmla="*/ 10 h 358"/>
                <a:gd name="T24" fmla="*/ 161 w 327"/>
                <a:gd name="T25" fmla="*/ 17 h 358"/>
                <a:gd name="T26" fmla="*/ 168 w 327"/>
                <a:gd name="T27" fmla="*/ 26 h 358"/>
                <a:gd name="T28" fmla="*/ 173 w 327"/>
                <a:gd name="T29" fmla="*/ 33 h 358"/>
                <a:gd name="T30" fmla="*/ 154 w 327"/>
                <a:gd name="T31" fmla="*/ 29 h 358"/>
                <a:gd name="T32" fmla="*/ 149 w 327"/>
                <a:gd name="T33" fmla="*/ 22 h 358"/>
                <a:gd name="T34" fmla="*/ 142 w 327"/>
                <a:gd name="T35" fmla="*/ 22 h 358"/>
                <a:gd name="T36" fmla="*/ 102 w 327"/>
                <a:gd name="T37" fmla="*/ 45 h 358"/>
                <a:gd name="T38" fmla="*/ 85 w 327"/>
                <a:gd name="T39" fmla="*/ 48 h 358"/>
                <a:gd name="T40" fmla="*/ 35 w 327"/>
                <a:gd name="T41" fmla="*/ 69 h 358"/>
                <a:gd name="T42" fmla="*/ 21 w 327"/>
                <a:gd name="T43" fmla="*/ 78 h 358"/>
                <a:gd name="T44" fmla="*/ 7 w 327"/>
                <a:gd name="T45" fmla="*/ 109 h 358"/>
                <a:gd name="T46" fmla="*/ 38 w 327"/>
                <a:gd name="T47" fmla="*/ 168 h 358"/>
                <a:gd name="T48" fmla="*/ 88 w 327"/>
                <a:gd name="T49" fmla="*/ 275 h 358"/>
                <a:gd name="T50" fmla="*/ 114 w 327"/>
                <a:gd name="T51" fmla="*/ 332 h 358"/>
                <a:gd name="T52" fmla="*/ 140 w 327"/>
                <a:gd name="T53" fmla="*/ 348 h 358"/>
                <a:gd name="T54" fmla="*/ 222 w 327"/>
                <a:gd name="T55" fmla="*/ 303 h 358"/>
                <a:gd name="T56" fmla="*/ 320 w 327"/>
                <a:gd name="T57" fmla="*/ 251 h 358"/>
                <a:gd name="T58" fmla="*/ 320 w 327"/>
                <a:gd name="T59" fmla="*/ 246 h 358"/>
                <a:gd name="T60" fmla="*/ 324 w 327"/>
                <a:gd name="T61" fmla="*/ 237 h 358"/>
                <a:gd name="T62" fmla="*/ 327 w 327"/>
                <a:gd name="T63" fmla="*/ 218 h 358"/>
                <a:gd name="T64" fmla="*/ 324 w 327"/>
                <a:gd name="T65" fmla="*/ 206 h 358"/>
                <a:gd name="T66" fmla="*/ 324 w 327"/>
                <a:gd name="T67" fmla="*/ 209 h 358"/>
                <a:gd name="T68" fmla="*/ 317 w 327"/>
                <a:gd name="T69" fmla="*/ 209 h 358"/>
                <a:gd name="T70" fmla="*/ 320 w 327"/>
                <a:gd name="T71" fmla="*/ 187 h 358"/>
                <a:gd name="T72" fmla="*/ 317 w 327"/>
                <a:gd name="T73" fmla="*/ 168 h 358"/>
                <a:gd name="T74" fmla="*/ 310 w 327"/>
                <a:gd name="T75" fmla="*/ 154 h 358"/>
                <a:gd name="T76" fmla="*/ 308 w 327"/>
                <a:gd name="T77" fmla="*/ 142 h 358"/>
                <a:gd name="T78" fmla="*/ 296 w 327"/>
                <a:gd name="T79" fmla="*/ 135 h 358"/>
                <a:gd name="T80" fmla="*/ 296 w 327"/>
                <a:gd name="T81" fmla="*/ 130 h 358"/>
                <a:gd name="T82" fmla="*/ 286 w 327"/>
                <a:gd name="T83" fmla="*/ 128 h 358"/>
                <a:gd name="T84" fmla="*/ 277 w 327"/>
                <a:gd name="T85" fmla="*/ 126 h 358"/>
                <a:gd name="T86" fmla="*/ 275 w 327"/>
                <a:gd name="T87" fmla="*/ 128 h 358"/>
                <a:gd name="T88" fmla="*/ 267 w 327"/>
                <a:gd name="T89" fmla="*/ 123 h 358"/>
                <a:gd name="T90" fmla="*/ 265 w 327"/>
                <a:gd name="T91" fmla="*/ 119 h 358"/>
                <a:gd name="T92" fmla="*/ 260 w 327"/>
                <a:gd name="T93" fmla="*/ 107 h 358"/>
                <a:gd name="T94" fmla="*/ 253 w 327"/>
                <a:gd name="T95" fmla="*/ 97 h 358"/>
                <a:gd name="T96" fmla="*/ 253 w 327"/>
                <a:gd name="T97" fmla="*/ 86 h 358"/>
                <a:gd name="T98" fmla="*/ 256 w 327"/>
                <a:gd name="T99" fmla="*/ 83 h 358"/>
                <a:gd name="T100" fmla="*/ 251 w 327"/>
                <a:gd name="T101" fmla="*/ 81 h 358"/>
                <a:gd name="T102" fmla="*/ 249 w 327"/>
                <a:gd name="T103" fmla="*/ 74 h 358"/>
                <a:gd name="T104" fmla="*/ 246 w 327"/>
                <a:gd name="T105" fmla="*/ 64 h 358"/>
                <a:gd name="T106" fmla="*/ 241 w 327"/>
                <a:gd name="T107" fmla="*/ 59 h 358"/>
                <a:gd name="T108" fmla="*/ 237 w 327"/>
                <a:gd name="T109" fmla="*/ 5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7" h="358">
                  <a:moveTo>
                    <a:pt x="227" y="43"/>
                  </a:moveTo>
                  <a:lnTo>
                    <a:pt x="227" y="45"/>
                  </a:lnTo>
                  <a:lnTo>
                    <a:pt x="227" y="45"/>
                  </a:lnTo>
                  <a:lnTo>
                    <a:pt x="230" y="48"/>
                  </a:lnTo>
                  <a:lnTo>
                    <a:pt x="230" y="48"/>
                  </a:lnTo>
                  <a:lnTo>
                    <a:pt x="227" y="48"/>
                  </a:lnTo>
                  <a:lnTo>
                    <a:pt x="227" y="48"/>
                  </a:lnTo>
                  <a:lnTo>
                    <a:pt x="225" y="48"/>
                  </a:lnTo>
                  <a:lnTo>
                    <a:pt x="227" y="45"/>
                  </a:lnTo>
                  <a:lnTo>
                    <a:pt x="220" y="36"/>
                  </a:lnTo>
                  <a:lnTo>
                    <a:pt x="215" y="33"/>
                  </a:lnTo>
                  <a:lnTo>
                    <a:pt x="211" y="31"/>
                  </a:lnTo>
                  <a:lnTo>
                    <a:pt x="206" y="29"/>
                  </a:lnTo>
                  <a:lnTo>
                    <a:pt x="206" y="26"/>
                  </a:lnTo>
                  <a:lnTo>
                    <a:pt x="206" y="24"/>
                  </a:lnTo>
                  <a:lnTo>
                    <a:pt x="204" y="19"/>
                  </a:lnTo>
                  <a:lnTo>
                    <a:pt x="201" y="17"/>
                  </a:lnTo>
                  <a:lnTo>
                    <a:pt x="199" y="15"/>
                  </a:lnTo>
                  <a:lnTo>
                    <a:pt x="201" y="12"/>
                  </a:lnTo>
                  <a:lnTo>
                    <a:pt x="201" y="7"/>
                  </a:lnTo>
                  <a:lnTo>
                    <a:pt x="199" y="7"/>
                  </a:lnTo>
                  <a:lnTo>
                    <a:pt x="199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196" y="3"/>
                  </a:lnTo>
                  <a:lnTo>
                    <a:pt x="194" y="0"/>
                  </a:lnTo>
                  <a:lnTo>
                    <a:pt x="187" y="0"/>
                  </a:lnTo>
                  <a:lnTo>
                    <a:pt x="185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3"/>
                  </a:lnTo>
                  <a:lnTo>
                    <a:pt x="182" y="5"/>
                  </a:lnTo>
                  <a:lnTo>
                    <a:pt x="185" y="7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0" y="10"/>
                  </a:lnTo>
                  <a:lnTo>
                    <a:pt x="180" y="10"/>
                  </a:lnTo>
                  <a:lnTo>
                    <a:pt x="175" y="5"/>
                  </a:lnTo>
                  <a:lnTo>
                    <a:pt x="161" y="17"/>
                  </a:lnTo>
                  <a:lnTo>
                    <a:pt x="166" y="24"/>
                  </a:lnTo>
                  <a:lnTo>
                    <a:pt x="168" y="26"/>
                  </a:lnTo>
                  <a:lnTo>
                    <a:pt x="168" y="26"/>
                  </a:lnTo>
                  <a:lnTo>
                    <a:pt x="173" y="33"/>
                  </a:lnTo>
                  <a:lnTo>
                    <a:pt x="173" y="33"/>
                  </a:lnTo>
                  <a:lnTo>
                    <a:pt x="173" y="33"/>
                  </a:lnTo>
                  <a:lnTo>
                    <a:pt x="170" y="33"/>
                  </a:lnTo>
                  <a:lnTo>
                    <a:pt x="163" y="31"/>
                  </a:lnTo>
                  <a:lnTo>
                    <a:pt x="154" y="29"/>
                  </a:lnTo>
                  <a:lnTo>
                    <a:pt x="151" y="24"/>
                  </a:lnTo>
                  <a:lnTo>
                    <a:pt x="151" y="24"/>
                  </a:lnTo>
                  <a:lnTo>
                    <a:pt x="149" y="22"/>
                  </a:lnTo>
                  <a:lnTo>
                    <a:pt x="147" y="22"/>
                  </a:lnTo>
                  <a:lnTo>
                    <a:pt x="144" y="22"/>
                  </a:lnTo>
                  <a:lnTo>
                    <a:pt x="142" y="22"/>
                  </a:lnTo>
                  <a:lnTo>
                    <a:pt x="121" y="31"/>
                  </a:lnTo>
                  <a:lnTo>
                    <a:pt x="97" y="41"/>
                  </a:lnTo>
                  <a:lnTo>
                    <a:pt x="102" y="45"/>
                  </a:lnTo>
                  <a:lnTo>
                    <a:pt x="92" y="55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54" y="59"/>
                  </a:lnTo>
                  <a:lnTo>
                    <a:pt x="40" y="67"/>
                  </a:lnTo>
                  <a:lnTo>
                    <a:pt x="35" y="69"/>
                  </a:lnTo>
                  <a:lnTo>
                    <a:pt x="31" y="71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16" y="81"/>
                  </a:lnTo>
                  <a:lnTo>
                    <a:pt x="0" y="93"/>
                  </a:lnTo>
                  <a:lnTo>
                    <a:pt x="7" y="109"/>
                  </a:lnTo>
                  <a:lnTo>
                    <a:pt x="16" y="128"/>
                  </a:lnTo>
                  <a:lnTo>
                    <a:pt x="26" y="147"/>
                  </a:lnTo>
                  <a:lnTo>
                    <a:pt x="38" y="168"/>
                  </a:lnTo>
                  <a:lnTo>
                    <a:pt x="52" y="199"/>
                  </a:lnTo>
                  <a:lnTo>
                    <a:pt x="76" y="251"/>
                  </a:lnTo>
                  <a:lnTo>
                    <a:pt x="88" y="275"/>
                  </a:lnTo>
                  <a:lnTo>
                    <a:pt x="95" y="289"/>
                  </a:lnTo>
                  <a:lnTo>
                    <a:pt x="111" y="322"/>
                  </a:lnTo>
                  <a:lnTo>
                    <a:pt x="114" y="332"/>
                  </a:lnTo>
                  <a:lnTo>
                    <a:pt x="118" y="341"/>
                  </a:lnTo>
                  <a:lnTo>
                    <a:pt x="128" y="358"/>
                  </a:lnTo>
                  <a:lnTo>
                    <a:pt x="140" y="348"/>
                  </a:lnTo>
                  <a:lnTo>
                    <a:pt x="156" y="341"/>
                  </a:lnTo>
                  <a:lnTo>
                    <a:pt x="178" y="327"/>
                  </a:lnTo>
                  <a:lnTo>
                    <a:pt x="222" y="303"/>
                  </a:lnTo>
                  <a:lnTo>
                    <a:pt x="260" y="282"/>
                  </a:lnTo>
                  <a:lnTo>
                    <a:pt x="312" y="256"/>
                  </a:lnTo>
                  <a:lnTo>
                    <a:pt x="320" y="251"/>
                  </a:lnTo>
                  <a:lnTo>
                    <a:pt x="320" y="251"/>
                  </a:lnTo>
                  <a:lnTo>
                    <a:pt x="320" y="251"/>
                  </a:lnTo>
                  <a:lnTo>
                    <a:pt x="320" y="246"/>
                  </a:lnTo>
                  <a:lnTo>
                    <a:pt x="322" y="242"/>
                  </a:lnTo>
                  <a:lnTo>
                    <a:pt x="322" y="239"/>
                  </a:lnTo>
                  <a:lnTo>
                    <a:pt x="324" y="237"/>
                  </a:lnTo>
                  <a:lnTo>
                    <a:pt x="324" y="237"/>
                  </a:lnTo>
                  <a:lnTo>
                    <a:pt x="327" y="225"/>
                  </a:lnTo>
                  <a:lnTo>
                    <a:pt x="327" y="218"/>
                  </a:lnTo>
                  <a:lnTo>
                    <a:pt x="327" y="211"/>
                  </a:lnTo>
                  <a:lnTo>
                    <a:pt x="327" y="209"/>
                  </a:lnTo>
                  <a:lnTo>
                    <a:pt x="324" y="206"/>
                  </a:lnTo>
                  <a:lnTo>
                    <a:pt x="324" y="206"/>
                  </a:lnTo>
                  <a:lnTo>
                    <a:pt x="324" y="209"/>
                  </a:lnTo>
                  <a:lnTo>
                    <a:pt x="324" y="209"/>
                  </a:lnTo>
                  <a:lnTo>
                    <a:pt x="324" y="211"/>
                  </a:lnTo>
                  <a:lnTo>
                    <a:pt x="322" y="211"/>
                  </a:lnTo>
                  <a:lnTo>
                    <a:pt x="317" y="209"/>
                  </a:lnTo>
                  <a:lnTo>
                    <a:pt x="317" y="209"/>
                  </a:lnTo>
                  <a:lnTo>
                    <a:pt x="317" y="197"/>
                  </a:lnTo>
                  <a:lnTo>
                    <a:pt x="320" y="187"/>
                  </a:lnTo>
                  <a:lnTo>
                    <a:pt x="322" y="173"/>
                  </a:lnTo>
                  <a:lnTo>
                    <a:pt x="320" y="171"/>
                  </a:lnTo>
                  <a:lnTo>
                    <a:pt x="317" y="168"/>
                  </a:lnTo>
                  <a:lnTo>
                    <a:pt x="315" y="164"/>
                  </a:lnTo>
                  <a:lnTo>
                    <a:pt x="308" y="156"/>
                  </a:lnTo>
                  <a:lnTo>
                    <a:pt x="310" y="154"/>
                  </a:lnTo>
                  <a:lnTo>
                    <a:pt x="310" y="154"/>
                  </a:lnTo>
                  <a:lnTo>
                    <a:pt x="310" y="147"/>
                  </a:lnTo>
                  <a:lnTo>
                    <a:pt x="308" y="142"/>
                  </a:lnTo>
                  <a:lnTo>
                    <a:pt x="303" y="140"/>
                  </a:lnTo>
                  <a:lnTo>
                    <a:pt x="301" y="138"/>
                  </a:lnTo>
                  <a:lnTo>
                    <a:pt x="296" y="135"/>
                  </a:lnTo>
                  <a:lnTo>
                    <a:pt x="296" y="133"/>
                  </a:lnTo>
                  <a:lnTo>
                    <a:pt x="296" y="133"/>
                  </a:lnTo>
                  <a:lnTo>
                    <a:pt x="296" y="130"/>
                  </a:lnTo>
                  <a:lnTo>
                    <a:pt x="296" y="130"/>
                  </a:lnTo>
                  <a:lnTo>
                    <a:pt x="289" y="128"/>
                  </a:lnTo>
                  <a:lnTo>
                    <a:pt x="286" y="128"/>
                  </a:lnTo>
                  <a:lnTo>
                    <a:pt x="282" y="128"/>
                  </a:lnTo>
                  <a:lnTo>
                    <a:pt x="279" y="128"/>
                  </a:lnTo>
                  <a:lnTo>
                    <a:pt x="277" y="126"/>
                  </a:lnTo>
                  <a:lnTo>
                    <a:pt x="277" y="126"/>
                  </a:lnTo>
                  <a:lnTo>
                    <a:pt x="275" y="128"/>
                  </a:lnTo>
                  <a:lnTo>
                    <a:pt x="275" y="128"/>
                  </a:lnTo>
                  <a:lnTo>
                    <a:pt x="272" y="130"/>
                  </a:lnTo>
                  <a:lnTo>
                    <a:pt x="270" y="128"/>
                  </a:lnTo>
                  <a:lnTo>
                    <a:pt x="267" y="123"/>
                  </a:lnTo>
                  <a:lnTo>
                    <a:pt x="267" y="119"/>
                  </a:lnTo>
                  <a:lnTo>
                    <a:pt x="267" y="119"/>
                  </a:lnTo>
                  <a:lnTo>
                    <a:pt x="265" y="119"/>
                  </a:lnTo>
                  <a:lnTo>
                    <a:pt x="265" y="116"/>
                  </a:lnTo>
                  <a:lnTo>
                    <a:pt x="265" y="114"/>
                  </a:lnTo>
                  <a:lnTo>
                    <a:pt x="260" y="107"/>
                  </a:lnTo>
                  <a:lnTo>
                    <a:pt x="256" y="104"/>
                  </a:lnTo>
                  <a:lnTo>
                    <a:pt x="256" y="102"/>
                  </a:lnTo>
                  <a:lnTo>
                    <a:pt x="253" y="97"/>
                  </a:lnTo>
                  <a:lnTo>
                    <a:pt x="251" y="90"/>
                  </a:lnTo>
                  <a:lnTo>
                    <a:pt x="253" y="86"/>
                  </a:lnTo>
                  <a:lnTo>
                    <a:pt x="253" y="86"/>
                  </a:lnTo>
                  <a:lnTo>
                    <a:pt x="256" y="88"/>
                  </a:lnTo>
                  <a:lnTo>
                    <a:pt x="256" y="86"/>
                  </a:lnTo>
                  <a:lnTo>
                    <a:pt x="256" y="83"/>
                  </a:lnTo>
                  <a:lnTo>
                    <a:pt x="256" y="83"/>
                  </a:lnTo>
                  <a:lnTo>
                    <a:pt x="253" y="83"/>
                  </a:lnTo>
                  <a:lnTo>
                    <a:pt x="251" y="81"/>
                  </a:lnTo>
                  <a:lnTo>
                    <a:pt x="251" y="81"/>
                  </a:lnTo>
                  <a:lnTo>
                    <a:pt x="251" y="78"/>
                  </a:lnTo>
                  <a:lnTo>
                    <a:pt x="249" y="74"/>
                  </a:lnTo>
                  <a:lnTo>
                    <a:pt x="244" y="74"/>
                  </a:lnTo>
                  <a:lnTo>
                    <a:pt x="246" y="69"/>
                  </a:lnTo>
                  <a:lnTo>
                    <a:pt x="246" y="64"/>
                  </a:lnTo>
                  <a:lnTo>
                    <a:pt x="246" y="62"/>
                  </a:lnTo>
                  <a:lnTo>
                    <a:pt x="241" y="62"/>
                  </a:lnTo>
                  <a:lnTo>
                    <a:pt x="241" y="59"/>
                  </a:lnTo>
                  <a:lnTo>
                    <a:pt x="241" y="55"/>
                  </a:lnTo>
                  <a:lnTo>
                    <a:pt x="239" y="55"/>
                  </a:lnTo>
                  <a:lnTo>
                    <a:pt x="237" y="52"/>
                  </a:lnTo>
                  <a:lnTo>
                    <a:pt x="230" y="45"/>
                  </a:lnTo>
                  <a:lnTo>
                    <a:pt x="227" y="4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90" name="Freeform 84">
              <a:extLst>
                <a:ext uri="{FF2B5EF4-FFF2-40B4-BE49-F238E27FC236}">
                  <a16:creationId xmlns:a16="http://schemas.microsoft.com/office/drawing/2014/main" id="{03BB6027-5EA5-718E-D306-9420A1483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22" y="4544272"/>
              <a:ext cx="249353" cy="252966"/>
            </a:xfrm>
            <a:custGeom>
              <a:avLst/>
              <a:gdLst>
                <a:gd name="T0" fmla="*/ 28 w 171"/>
                <a:gd name="T1" fmla="*/ 177 h 187"/>
                <a:gd name="T2" fmla="*/ 43 w 171"/>
                <a:gd name="T3" fmla="*/ 179 h 187"/>
                <a:gd name="T4" fmla="*/ 57 w 171"/>
                <a:gd name="T5" fmla="*/ 184 h 187"/>
                <a:gd name="T6" fmla="*/ 83 w 171"/>
                <a:gd name="T7" fmla="*/ 179 h 187"/>
                <a:gd name="T8" fmla="*/ 99 w 171"/>
                <a:gd name="T9" fmla="*/ 179 h 187"/>
                <a:gd name="T10" fmla="*/ 166 w 171"/>
                <a:gd name="T11" fmla="*/ 182 h 187"/>
                <a:gd name="T12" fmla="*/ 168 w 171"/>
                <a:gd name="T13" fmla="*/ 127 h 187"/>
                <a:gd name="T14" fmla="*/ 163 w 171"/>
                <a:gd name="T15" fmla="*/ 59 h 187"/>
                <a:gd name="T16" fmla="*/ 149 w 171"/>
                <a:gd name="T17" fmla="*/ 45 h 187"/>
                <a:gd name="T18" fmla="*/ 135 w 171"/>
                <a:gd name="T19" fmla="*/ 35 h 187"/>
                <a:gd name="T20" fmla="*/ 137 w 171"/>
                <a:gd name="T21" fmla="*/ 23 h 187"/>
                <a:gd name="T22" fmla="*/ 116 w 171"/>
                <a:gd name="T23" fmla="*/ 14 h 187"/>
                <a:gd name="T24" fmla="*/ 95 w 171"/>
                <a:gd name="T25" fmla="*/ 7 h 187"/>
                <a:gd name="T26" fmla="*/ 73 w 171"/>
                <a:gd name="T27" fmla="*/ 7 h 187"/>
                <a:gd name="T28" fmla="*/ 55 w 171"/>
                <a:gd name="T29" fmla="*/ 0 h 187"/>
                <a:gd name="T30" fmla="*/ 55 w 171"/>
                <a:gd name="T31" fmla="*/ 11 h 187"/>
                <a:gd name="T32" fmla="*/ 57 w 171"/>
                <a:gd name="T33" fmla="*/ 16 h 187"/>
                <a:gd name="T34" fmla="*/ 50 w 171"/>
                <a:gd name="T35" fmla="*/ 23 h 187"/>
                <a:gd name="T36" fmla="*/ 40 w 171"/>
                <a:gd name="T37" fmla="*/ 28 h 187"/>
                <a:gd name="T38" fmla="*/ 47 w 171"/>
                <a:gd name="T39" fmla="*/ 42 h 187"/>
                <a:gd name="T40" fmla="*/ 40 w 171"/>
                <a:gd name="T41" fmla="*/ 47 h 187"/>
                <a:gd name="T42" fmla="*/ 31 w 171"/>
                <a:gd name="T43" fmla="*/ 56 h 187"/>
                <a:gd name="T44" fmla="*/ 28 w 171"/>
                <a:gd name="T45" fmla="*/ 61 h 187"/>
                <a:gd name="T46" fmla="*/ 21 w 171"/>
                <a:gd name="T47" fmla="*/ 68 h 187"/>
                <a:gd name="T48" fmla="*/ 24 w 171"/>
                <a:gd name="T49" fmla="*/ 78 h 187"/>
                <a:gd name="T50" fmla="*/ 21 w 171"/>
                <a:gd name="T51" fmla="*/ 80 h 187"/>
                <a:gd name="T52" fmla="*/ 17 w 171"/>
                <a:gd name="T53" fmla="*/ 82 h 187"/>
                <a:gd name="T54" fmla="*/ 7 w 171"/>
                <a:gd name="T55" fmla="*/ 82 h 187"/>
                <a:gd name="T56" fmla="*/ 7 w 171"/>
                <a:gd name="T57" fmla="*/ 87 h 187"/>
                <a:gd name="T58" fmla="*/ 10 w 171"/>
                <a:gd name="T59" fmla="*/ 90 h 187"/>
                <a:gd name="T60" fmla="*/ 10 w 171"/>
                <a:gd name="T61" fmla="*/ 94 h 187"/>
                <a:gd name="T62" fmla="*/ 10 w 171"/>
                <a:gd name="T63" fmla="*/ 97 h 187"/>
                <a:gd name="T64" fmla="*/ 2 w 171"/>
                <a:gd name="T65" fmla="*/ 108 h 187"/>
                <a:gd name="T66" fmla="*/ 2 w 171"/>
                <a:gd name="T67" fmla="*/ 113 h 187"/>
                <a:gd name="T68" fmla="*/ 2 w 171"/>
                <a:gd name="T69" fmla="*/ 123 h 187"/>
                <a:gd name="T70" fmla="*/ 0 w 171"/>
                <a:gd name="T71" fmla="*/ 125 h 187"/>
                <a:gd name="T72" fmla="*/ 0 w 171"/>
                <a:gd name="T73" fmla="*/ 130 h 187"/>
                <a:gd name="T74" fmla="*/ 2 w 171"/>
                <a:gd name="T75" fmla="*/ 132 h 187"/>
                <a:gd name="T76" fmla="*/ 7 w 171"/>
                <a:gd name="T77" fmla="*/ 144 h 187"/>
                <a:gd name="T78" fmla="*/ 7 w 171"/>
                <a:gd name="T79" fmla="*/ 149 h 187"/>
                <a:gd name="T80" fmla="*/ 5 w 171"/>
                <a:gd name="T81" fmla="*/ 160 h 187"/>
                <a:gd name="T82" fmla="*/ 5 w 171"/>
                <a:gd name="T83" fmla="*/ 168 h 187"/>
                <a:gd name="T84" fmla="*/ 0 w 171"/>
                <a:gd name="T85" fmla="*/ 175 h 187"/>
                <a:gd name="T86" fmla="*/ 12 w 171"/>
                <a:gd name="T87" fmla="*/ 17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1" h="187">
                  <a:moveTo>
                    <a:pt x="26" y="177"/>
                  </a:moveTo>
                  <a:lnTo>
                    <a:pt x="26" y="177"/>
                  </a:lnTo>
                  <a:lnTo>
                    <a:pt x="28" y="177"/>
                  </a:lnTo>
                  <a:lnTo>
                    <a:pt x="31" y="177"/>
                  </a:lnTo>
                  <a:lnTo>
                    <a:pt x="38" y="179"/>
                  </a:lnTo>
                  <a:lnTo>
                    <a:pt x="43" y="179"/>
                  </a:lnTo>
                  <a:lnTo>
                    <a:pt x="47" y="179"/>
                  </a:lnTo>
                  <a:lnTo>
                    <a:pt x="47" y="184"/>
                  </a:lnTo>
                  <a:lnTo>
                    <a:pt x="57" y="184"/>
                  </a:lnTo>
                  <a:lnTo>
                    <a:pt x="62" y="184"/>
                  </a:lnTo>
                  <a:lnTo>
                    <a:pt x="83" y="187"/>
                  </a:lnTo>
                  <a:lnTo>
                    <a:pt x="83" y="179"/>
                  </a:lnTo>
                  <a:lnTo>
                    <a:pt x="88" y="179"/>
                  </a:lnTo>
                  <a:lnTo>
                    <a:pt x="97" y="179"/>
                  </a:lnTo>
                  <a:lnTo>
                    <a:pt x="99" y="179"/>
                  </a:lnTo>
                  <a:lnTo>
                    <a:pt x="102" y="179"/>
                  </a:lnTo>
                  <a:lnTo>
                    <a:pt x="130" y="182"/>
                  </a:lnTo>
                  <a:lnTo>
                    <a:pt x="166" y="182"/>
                  </a:lnTo>
                  <a:lnTo>
                    <a:pt x="166" y="163"/>
                  </a:lnTo>
                  <a:lnTo>
                    <a:pt x="166" y="146"/>
                  </a:lnTo>
                  <a:lnTo>
                    <a:pt x="168" y="127"/>
                  </a:lnTo>
                  <a:lnTo>
                    <a:pt x="168" y="99"/>
                  </a:lnTo>
                  <a:lnTo>
                    <a:pt x="171" y="59"/>
                  </a:lnTo>
                  <a:lnTo>
                    <a:pt x="163" y="59"/>
                  </a:lnTo>
                  <a:lnTo>
                    <a:pt x="163" y="52"/>
                  </a:lnTo>
                  <a:lnTo>
                    <a:pt x="149" y="49"/>
                  </a:lnTo>
                  <a:lnTo>
                    <a:pt x="149" y="45"/>
                  </a:lnTo>
                  <a:lnTo>
                    <a:pt x="140" y="42"/>
                  </a:lnTo>
                  <a:lnTo>
                    <a:pt x="135" y="42"/>
                  </a:lnTo>
                  <a:lnTo>
                    <a:pt x="135" y="35"/>
                  </a:lnTo>
                  <a:lnTo>
                    <a:pt x="128" y="35"/>
                  </a:lnTo>
                  <a:lnTo>
                    <a:pt x="130" y="21"/>
                  </a:lnTo>
                  <a:lnTo>
                    <a:pt x="137" y="23"/>
                  </a:lnTo>
                  <a:lnTo>
                    <a:pt x="137" y="16"/>
                  </a:lnTo>
                  <a:lnTo>
                    <a:pt x="123" y="14"/>
                  </a:lnTo>
                  <a:lnTo>
                    <a:pt x="116" y="14"/>
                  </a:lnTo>
                  <a:lnTo>
                    <a:pt x="102" y="14"/>
                  </a:lnTo>
                  <a:lnTo>
                    <a:pt x="102" y="7"/>
                  </a:lnTo>
                  <a:lnTo>
                    <a:pt x="95" y="7"/>
                  </a:lnTo>
                  <a:lnTo>
                    <a:pt x="95" y="14"/>
                  </a:lnTo>
                  <a:lnTo>
                    <a:pt x="73" y="14"/>
                  </a:lnTo>
                  <a:lnTo>
                    <a:pt x="73" y="7"/>
                  </a:lnTo>
                  <a:lnTo>
                    <a:pt x="59" y="7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55" y="4"/>
                  </a:lnTo>
                  <a:lnTo>
                    <a:pt x="52" y="9"/>
                  </a:lnTo>
                  <a:lnTo>
                    <a:pt x="55" y="11"/>
                  </a:lnTo>
                  <a:lnTo>
                    <a:pt x="57" y="14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5" y="21"/>
                  </a:lnTo>
                  <a:lnTo>
                    <a:pt x="52" y="21"/>
                  </a:lnTo>
                  <a:lnTo>
                    <a:pt x="50" y="23"/>
                  </a:lnTo>
                  <a:lnTo>
                    <a:pt x="45" y="23"/>
                  </a:lnTo>
                  <a:lnTo>
                    <a:pt x="43" y="26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5" y="40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3" y="45"/>
                  </a:lnTo>
                  <a:lnTo>
                    <a:pt x="40" y="47"/>
                  </a:lnTo>
                  <a:lnTo>
                    <a:pt x="38" y="52"/>
                  </a:lnTo>
                  <a:lnTo>
                    <a:pt x="33" y="54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31" y="61"/>
                  </a:lnTo>
                  <a:lnTo>
                    <a:pt x="28" y="61"/>
                  </a:lnTo>
                  <a:lnTo>
                    <a:pt x="24" y="63"/>
                  </a:lnTo>
                  <a:lnTo>
                    <a:pt x="21" y="66"/>
                  </a:lnTo>
                  <a:lnTo>
                    <a:pt x="21" y="68"/>
                  </a:lnTo>
                  <a:lnTo>
                    <a:pt x="24" y="71"/>
                  </a:lnTo>
                  <a:lnTo>
                    <a:pt x="26" y="73"/>
                  </a:lnTo>
                  <a:lnTo>
                    <a:pt x="24" y="78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1" y="80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7" y="82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7" y="85"/>
                  </a:lnTo>
                  <a:lnTo>
                    <a:pt x="7" y="87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2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10" y="97"/>
                  </a:lnTo>
                  <a:lnTo>
                    <a:pt x="10" y="97"/>
                  </a:lnTo>
                  <a:lnTo>
                    <a:pt x="10" y="97"/>
                  </a:lnTo>
                  <a:lnTo>
                    <a:pt x="7" y="101"/>
                  </a:lnTo>
                  <a:lnTo>
                    <a:pt x="5" y="108"/>
                  </a:lnTo>
                  <a:lnTo>
                    <a:pt x="2" y="108"/>
                  </a:lnTo>
                  <a:lnTo>
                    <a:pt x="2" y="111"/>
                  </a:lnTo>
                  <a:lnTo>
                    <a:pt x="0" y="111"/>
                  </a:lnTo>
                  <a:lnTo>
                    <a:pt x="2" y="113"/>
                  </a:lnTo>
                  <a:lnTo>
                    <a:pt x="2" y="118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30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5" y="134"/>
                  </a:lnTo>
                  <a:lnTo>
                    <a:pt x="5" y="139"/>
                  </a:lnTo>
                  <a:lnTo>
                    <a:pt x="7" y="144"/>
                  </a:lnTo>
                  <a:lnTo>
                    <a:pt x="7" y="146"/>
                  </a:lnTo>
                  <a:lnTo>
                    <a:pt x="7" y="146"/>
                  </a:lnTo>
                  <a:lnTo>
                    <a:pt x="7" y="149"/>
                  </a:lnTo>
                  <a:lnTo>
                    <a:pt x="7" y="151"/>
                  </a:lnTo>
                  <a:lnTo>
                    <a:pt x="5" y="153"/>
                  </a:lnTo>
                  <a:lnTo>
                    <a:pt x="5" y="160"/>
                  </a:lnTo>
                  <a:lnTo>
                    <a:pt x="5" y="160"/>
                  </a:lnTo>
                  <a:lnTo>
                    <a:pt x="7" y="165"/>
                  </a:lnTo>
                  <a:lnTo>
                    <a:pt x="5" y="168"/>
                  </a:lnTo>
                  <a:lnTo>
                    <a:pt x="2" y="17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7"/>
                  </a:lnTo>
                  <a:lnTo>
                    <a:pt x="12" y="177"/>
                  </a:lnTo>
                  <a:lnTo>
                    <a:pt x="26" y="17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91" name="Freeform 85">
              <a:extLst>
                <a:ext uri="{FF2B5EF4-FFF2-40B4-BE49-F238E27FC236}">
                  <a16:creationId xmlns:a16="http://schemas.microsoft.com/office/drawing/2014/main" id="{9C2CBBB0-9064-DB65-1E6F-ADA2154C9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678" y="2473197"/>
              <a:ext cx="539536" cy="441000"/>
            </a:xfrm>
            <a:custGeom>
              <a:avLst/>
              <a:gdLst>
                <a:gd name="T0" fmla="*/ 95 w 370"/>
                <a:gd name="T1" fmla="*/ 322 h 326"/>
                <a:gd name="T2" fmla="*/ 164 w 370"/>
                <a:gd name="T3" fmla="*/ 324 h 326"/>
                <a:gd name="T4" fmla="*/ 225 w 370"/>
                <a:gd name="T5" fmla="*/ 324 h 326"/>
                <a:gd name="T6" fmla="*/ 237 w 370"/>
                <a:gd name="T7" fmla="*/ 317 h 326"/>
                <a:gd name="T8" fmla="*/ 244 w 370"/>
                <a:gd name="T9" fmla="*/ 312 h 326"/>
                <a:gd name="T10" fmla="*/ 242 w 370"/>
                <a:gd name="T11" fmla="*/ 303 h 326"/>
                <a:gd name="T12" fmla="*/ 249 w 370"/>
                <a:gd name="T13" fmla="*/ 300 h 326"/>
                <a:gd name="T14" fmla="*/ 253 w 370"/>
                <a:gd name="T15" fmla="*/ 303 h 326"/>
                <a:gd name="T16" fmla="*/ 265 w 370"/>
                <a:gd name="T17" fmla="*/ 312 h 326"/>
                <a:gd name="T18" fmla="*/ 275 w 370"/>
                <a:gd name="T19" fmla="*/ 317 h 326"/>
                <a:gd name="T20" fmla="*/ 282 w 370"/>
                <a:gd name="T21" fmla="*/ 312 h 326"/>
                <a:gd name="T22" fmla="*/ 291 w 370"/>
                <a:gd name="T23" fmla="*/ 307 h 326"/>
                <a:gd name="T24" fmla="*/ 291 w 370"/>
                <a:gd name="T25" fmla="*/ 300 h 326"/>
                <a:gd name="T26" fmla="*/ 298 w 370"/>
                <a:gd name="T27" fmla="*/ 296 h 326"/>
                <a:gd name="T28" fmla="*/ 303 w 370"/>
                <a:gd name="T29" fmla="*/ 284 h 326"/>
                <a:gd name="T30" fmla="*/ 315 w 370"/>
                <a:gd name="T31" fmla="*/ 279 h 326"/>
                <a:gd name="T32" fmla="*/ 329 w 370"/>
                <a:gd name="T33" fmla="*/ 272 h 326"/>
                <a:gd name="T34" fmla="*/ 339 w 370"/>
                <a:gd name="T35" fmla="*/ 265 h 326"/>
                <a:gd name="T36" fmla="*/ 341 w 370"/>
                <a:gd name="T37" fmla="*/ 255 h 326"/>
                <a:gd name="T38" fmla="*/ 346 w 370"/>
                <a:gd name="T39" fmla="*/ 253 h 326"/>
                <a:gd name="T40" fmla="*/ 355 w 370"/>
                <a:gd name="T41" fmla="*/ 253 h 326"/>
                <a:gd name="T42" fmla="*/ 365 w 370"/>
                <a:gd name="T43" fmla="*/ 248 h 326"/>
                <a:gd name="T44" fmla="*/ 365 w 370"/>
                <a:gd name="T45" fmla="*/ 244 h 326"/>
                <a:gd name="T46" fmla="*/ 360 w 370"/>
                <a:gd name="T47" fmla="*/ 232 h 326"/>
                <a:gd name="T48" fmla="*/ 353 w 370"/>
                <a:gd name="T49" fmla="*/ 227 h 326"/>
                <a:gd name="T50" fmla="*/ 355 w 370"/>
                <a:gd name="T51" fmla="*/ 222 h 326"/>
                <a:gd name="T52" fmla="*/ 358 w 370"/>
                <a:gd name="T53" fmla="*/ 215 h 326"/>
                <a:gd name="T54" fmla="*/ 370 w 370"/>
                <a:gd name="T55" fmla="*/ 206 h 326"/>
                <a:gd name="T56" fmla="*/ 370 w 370"/>
                <a:gd name="T57" fmla="*/ 203 h 326"/>
                <a:gd name="T58" fmla="*/ 360 w 370"/>
                <a:gd name="T59" fmla="*/ 201 h 326"/>
                <a:gd name="T60" fmla="*/ 315 w 370"/>
                <a:gd name="T61" fmla="*/ 203 h 326"/>
                <a:gd name="T62" fmla="*/ 303 w 370"/>
                <a:gd name="T63" fmla="*/ 175 h 326"/>
                <a:gd name="T64" fmla="*/ 306 w 370"/>
                <a:gd name="T65" fmla="*/ 128 h 326"/>
                <a:gd name="T66" fmla="*/ 308 w 370"/>
                <a:gd name="T67" fmla="*/ 87 h 326"/>
                <a:gd name="T68" fmla="*/ 308 w 370"/>
                <a:gd name="T69" fmla="*/ 78 h 326"/>
                <a:gd name="T70" fmla="*/ 301 w 370"/>
                <a:gd name="T71" fmla="*/ 78 h 326"/>
                <a:gd name="T72" fmla="*/ 308 w 370"/>
                <a:gd name="T73" fmla="*/ 71 h 326"/>
                <a:gd name="T74" fmla="*/ 308 w 370"/>
                <a:gd name="T75" fmla="*/ 47 h 326"/>
                <a:gd name="T76" fmla="*/ 284 w 370"/>
                <a:gd name="T77" fmla="*/ 19 h 326"/>
                <a:gd name="T78" fmla="*/ 242 w 370"/>
                <a:gd name="T79" fmla="*/ 7 h 326"/>
                <a:gd name="T80" fmla="*/ 206 w 370"/>
                <a:gd name="T81" fmla="*/ 0 h 326"/>
                <a:gd name="T82" fmla="*/ 204 w 370"/>
                <a:gd name="T83" fmla="*/ 26 h 326"/>
                <a:gd name="T84" fmla="*/ 204 w 370"/>
                <a:gd name="T85" fmla="*/ 38 h 326"/>
                <a:gd name="T86" fmla="*/ 204 w 370"/>
                <a:gd name="T87" fmla="*/ 47 h 326"/>
                <a:gd name="T88" fmla="*/ 204 w 370"/>
                <a:gd name="T89" fmla="*/ 61 h 326"/>
                <a:gd name="T90" fmla="*/ 201 w 370"/>
                <a:gd name="T91" fmla="*/ 73 h 326"/>
                <a:gd name="T92" fmla="*/ 201 w 370"/>
                <a:gd name="T93" fmla="*/ 83 h 326"/>
                <a:gd name="T94" fmla="*/ 190 w 370"/>
                <a:gd name="T95" fmla="*/ 85 h 326"/>
                <a:gd name="T96" fmla="*/ 156 w 370"/>
                <a:gd name="T97" fmla="*/ 102 h 326"/>
                <a:gd name="T98" fmla="*/ 147 w 370"/>
                <a:gd name="T99" fmla="*/ 99 h 326"/>
                <a:gd name="T100" fmla="*/ 137 w 370"/>
                <a:gd name="T101" fmla="*/ 94 h 326"/>
                <a:gd name="T102" fmla="*/ 126 w 370"/>
                <a:gd name="T103" fmla="*/ 97 h 326"/>
                <a:gd name="T104" fmla="*/ 114 w 370"/>
                <a:gd name="T105" fmla="*/ 102 h 326"/>
                <a:gd name="T106" fmla="*/ 102 w 370"/>
                <a:gd name="T107" fmla="*/ 106 h 326"/>
                <a:gd name="T108" fmla="*/ 92 w 370"/>
                <a:gd name="T109" fmla="*/ 111 h 326"/>
                <a:gd name="T110" fmla="*/ 62 w 370"/>
                <a:gd name="T111" fmla="*/ 121 h 326"/>
                <a:gd name="T112" fmla="*/ 2 w 370"/>
                <a:gd name="T113" fmla="*/ 130 h 326"/>
                <a:gd name="T114" fmla="*/ 2 w 370"/>
                <a:gd name="T115" fmla="*/ 156 h 326"/>
                <a:gd name="T116" fmla="*/ 14 w 370"/>
                <a:gd name="T117" fmla="*/ 229 h 326"/>
                <a:gd name="T118" fmla="*/ 19 w 370"/>
                <a:gd name="T119" fmla="*/ 274 h 326"/>
                <a:gd name="T120" fmla="*/ 26 w 370"/>
                <a:gd name="T121" fmla="*/ 31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0" h="326">
                  <a:moveTo>
                    <a:pt x="45" y="319"/>
                  </a:moveTo>
                  <a:lnTo>
                    <a:pt x="90" y="322"/>
                  </a:lnTo>
                  <a:lnTo>
                    <a:pt x="95" y="322"/>
                  </a:lnTo>
                  <a:lnTo>
                    <a:pt x="140" y="322"/>
                  </a:lnTo>
                  <a:lnTo>
                    <a:pt x="152" y="324"/>
                  </a:lnTo>
                  <a:lnTo>
                    <a:pt x="164" y="324"/>
                  </a:lnTo>
                  <a:lnTo>
                    <a:pt x="178" y="324"/>
                  </a:lnTo>
                  <a:lnTo>
                    <a:pt x="223" y="326"/>
                  </a:lnTo>
                  <a:lnTo>
                    <a:pt x="225" y="324"/>
                  </a:lnTo>
                  <a:lnTo>
                    <a:pt x="225" y="322"/>
                  </a:lnTo>
                  <a:lnTo>
                    <a:pt x="235" y="319"/>
                  </a:lnTo>
                  <a:lnTo>
                    <a:pt x="237" y="317"/>
                  </a:lnTo>
                  <a:lnTo>
                    <a:pt x="237" y="317"/>
                  </a:lnTo>
                  <a:lnTo>
                    <a:pt x="244" y="312"/>
                  </a:lnTo>
                  <a:lnTo>
                    <a:pt x="244" y="312"/>
                  </a:lnTo>
                  <a:lnTo>
                    <a:pt x="244" y="310"/>
                  </a:lnTo>
                  <a:lnTo>
                    <a:pt x="242" y="303"/>
                  </a:lnTo>
                  <a:lnTo>
                    <a:pt x="242" y="303"/>
                  </a:lnTo>
                  <a:lnTo>
                    <a:pt x="244" y="300"/>
                  </a:lnTo>
                  <a:lnTo>
                    <a:pt x="246" y="300"/>
                  </a:lnTo>
                  <a:lnTo>
                    <a:pt x="249" y="300"/>
                  </a:lnTo>
                  <a:lnTo>
                    <a:pt x="251" y="300"/>
                  </a:lnTo>
                  <a:lnTo>
                    <a:pt x="253" y="303"/>
                  </a:lnTo>
                  <a:lnTo>
                    <a:pt x="253" y="303"/>
                  </a:lnTo>
                  <a:lnTo>
                    <a:pt x="258" y="307"/>
                  </a:lnTo>
                  <a:lnTo>
                    <a:pt x="263" y="312"/>
                  </a:lnTo>
                  <a:lnTo>
                    <a:pt x="265" y="312"/>
                  </a:lnTo>
                  <a:lnTo>
                    <a:pt x="270" y="315"/>
                  </a:lnTo>
                  <a:lnTo>
                    <a:pt x="272" y="317"/>
                  </a:lnTo>
                  <a:lnTo>
                    <a:pt x="275" y="317"/>
                  </a:lnTo>
                  <a:lnTo>
                    <a:pt x="280" y="317"/>
                  </a:lnTo>
                  <a:lnTo>
                    <a:pt x="280" y="317"/>
                  </a:lnTo>
                  <a:lnTo>
                    <a:pt x="282" y="312"/>
                  </a:lnTo>
                  <a:lnTo>
                    <a:pt x="284" y="312"/>
                  </a:lnTo>
                  <a:lnTo>
                    <a:pt x="289" y="310"/>
                  </a:lnTo>
                  <a:lnTo>
                    <a:pt x="291" y="307"/>
                  </a:lnTo>
                  <a:lnTo>
                    <a:pt x="291" y="305"/>
                  </a:lnTo>
                  <a:lnTo>
                    <a:pt x="291" y="305"/>
                  </a:lnTo>
                  <a:lnTo>
                    <a:pt x="291" y="300"/>
                  </a:lnTo>
                  <a:lnTo>
                    <a:pt x="294" y="300"/>
                  </a:lnTo>
                  <a:lnTo>
                    <a:pt x="298" y="298"/>
                  </a:lnTo>
                  <a:lnTo>
                    <a:pt x="298" y="296"/>
                  </a:lnTo>
                  <a:lnTo>
                    <a:pt x="298" y="291"/>
                  </a:lnTo>
                  <a:lnTo>
                    <a:pt x="301" y="288"/>
                  </a:lnTo>
                  <a:lnTo>
                    <a:pt x="303" y="284"/>
                  </a:lnTo>
                  <a:lnTo>
                    <a:pt x="308" y="281"/>
                  </a:lnTo>
                  <a:lnTo>
                    <a:pt x="310" y="281"/>
                  </a:lnTo>
                  <a:lnTo>
                    <a:pt x="315" y="279"/>
                  </a:lnTo>
                  <a:lnTo>
                    <a:pt x="317" y="274"/>
                  </a:lnTo>
                  <a:lnTo>
                    <a:pt x="322" y="272"/>
                  </a:lnTo>
                  <a:lnTo>
                    <a:pt x="329" y="272"/>
                  </a:lnTo>
                  <a:lnTo>
                    <a:pt x="334" y="270"/>
                  </a:lnTo>
                  <a:lnTo>
                    <a:pt x="336" y="270"/>
                  </a:lnTo>
                  <a:lnTo>
                    <a:pt x="339" y="265"/>
                  </a:lnTo>
                  <a:lnTo>
                    <a:pt x="339" y="262"/>
                  </a:lnTo>
                  <a:lnTo>
                    <a:pt x="339" y="260"/>
                  </a:lnTo>
                  <a:lnTo>
                    <a:pt x="341" y="255"/>
                  </a:lnTo>
                  <a:lnTo>
                    <a:pt x="341" y="255"/>
                  </a:lnTo>
                  <a:lnTo>
                    <a:pt x="341" y="253"/>
                  </a:lnTo>
                  <a:lnTo>
                    <a:pt x="346" y="253"/>
                  </a:lnTo>
                  <a:lnTo>
                    <a:pt x="348" y="253"/>
                  </a:lnTo>
                  <a:lnTo>
                    <a:pt x="351" y="253"/>
                  </a:lnTo>
                  <a:lnTo>
                    <a:pt x="355" y="253"/>
                  </a:lnTo>
                  <a:lnTo>
                    <a:pt x="358" y="253"/>
                  </a:lnTo>
                  <a:lnTo>
                    <a:pt x="362" y="251"/>
                  </a:lnTo>
                  <a:lnTo>
                    <a:pt x="365" y="248"/>
                  </a:lnTo>
                  <a:lnTo>
                    <a:pt x="365" y="246"/>
                  </a:lnTo>
                  <a:lnTo>
                    <a:pt x="365" y="244"/>
                  </a:lnTo>
                  <a:lnTo>
                    <a:pt x="365" y="244"/>
                  </a:lnTo>
                  <a:lnTo>
                    <a:pt x="362" y="239"/>
                  </a:lnTo>
                  <a:lnTo>
                    <a:pt x="360" y="239"/>
                  </a:lnTo>
                  <a:lnTo>
                    <a:pt x="360" y="232"/>
                  </a:lnTo>
                  <a:lnTo>
                    <a:pt x="358" y="229"/>
                  </a:lnTo>
                  <a:lnTo>
                    <a:pt x="355" y="229"/>
                  </a:lnTo>
                  <a:lnTo>
                    <a:pt x="353" y="227"/>
                  </a:lnTo>
                  <a:lnTo>
                    <a:pt x="353" y="225"/>
                  </a:lnTo>
                  <a:lnTo>
                    <a:pt x="353" y="225"/>
                  </a:lnTo>
                  <a:lnTo>
                    <a:pt x="355" y="222"/>
                  </a:lnTo>
                  <a:lnTo>
                    <a:pt x="358" y="220"/>
                  </a:lnTo>
                  <a:lnTo>
                    <a:pt x="358" y="218"/>
                  </a:lnTo>
                  <a:lnTo>
                    <a:pt x="358" y="215"/>
                  </a:lnTo>
                  <a:lnTo>
                    <a:pt x="360" y="210"/>
                  </a:lnTo>
                  <a:lnTo>
                    <a:pt x="365" y="208"/>
                  </a:lnTo>
                  <a:lnTo>
                    <a:pt x="370" y="206"/>
                  </a:lnTo>
                  <a:lnTo>
                    <a:pt x="370" y="206"/>
                  </a:lnTo>
                  <a:lnTo>
                    <a:pt x="370" y="203"/>
                  </a:lnTo>
                  <a:lnTo>
                    <a:pt x="370" y="203"/>
                  </a:lnTo>
                  <a:lnTo>
                    <a:pt x="365" y="203"/>
                  </a:lnTo>
                  <a:lnTo>
                    <a:pt x="360" y="203"/>
                  </a:lnTo>
                  <a:lnTo>
                    <a:pt x="360" y="201"/>
                  </a:lnTo>
                  <a:lnTo>
                    <a:pt x="355" y="201"/>
                  </a:lnTo>
                  <a:lnTo>
                    <a:pt x="355" y="203"/>
                  </a:lnTo>
                  <a:lnTo>
                    <a:pt x="315" y="203"/>
                  </a:lnTo>
                  <a:lnTo>
                    <a:pt x="310" y="203"/>
                  </a:lnTo>
                  <a:lnTo>
                    <a:pt x="303" y="203"/>
                  </a:lnTo>
                  <a:lnTo>
                    <a:pt x="303" y="175"/>
                  </a:lnTo>
                  <a:lnTo>
                    <a:pt x="306" y="147"/>
                  </a:lnTo>
                  <a:lnTo>
                    <a:pt x="306" y="139"/>
                  </a:lnTo>
                  <a:lnTo>
                    <a:pt x="306" y="128"/>
                  </a:lnTo>
                  <a:lnTo>
                    <a:pt x="306" y="118"/>
                  </a:lnTo>
                  <a:lnTo>
                    <a:pt x="308" y="94"/>
                  </a:lnTo>
                  <a:lnTo>
                    <a:pt x="308" y="87"/>
                  </a:lnTo>
                  <a:lnTo>
                    <a:pt x="308" y="85"/>
                  </a:lnTo>
                  <a:lnTo>
                    <a:pt x="308" y="80"/>
                  </a:lnTo>
                  <a:lnTo>
                    <a:pt x="308" y="78"/>
                  </a:lnTo>
                  <a:lnTo>
                    <a:pt x="308" y="78"/>
                  </a:lnTo>
                  <a:lnTo>
                    <a:pt x="306" y="78"/>
                  </a:lnTo>
                  <a:lnTo>
                    <a:pt x="301" y="78"/>
                  </a:lnTo>
                  <a:lnTo>
                    <a:pt x="301" y="71"/>
                  </a:lnTo>
                  <a:lnTo>
                    <a:pt x="308" y="71"/>
                  </a:lnTo>
                  <a:lnTo>
                    <a:pt x="308" y="71"/>
                  </a:lnTo>
                  <a:lnTo>
                    <a:pt x="308" y="68"/>
                  </a:lnTo>
                  <a:lnTo>
                    <a:pt x="308" y="57"/>
                  </a:lnTo>
                  <a:lnTo>
                    <a:pt x="308" y="47"/>
                  </a:lnTo>
                  <a:lnTo>
                    <a:pt x="308" y="28"/>
                  </a:lnTo>
                  <a:lnTo>
                    <a:pt x="296" y="24"/>
                  </a:lnTo>
                  <a:lnTo>
                    <a:pt x="284" y="19"/>
                  </a:lnTo>
                  <a:lnTo>
                    <a:pt x="258" y="12"/>
                  </a:lnTo>
                  <a:lnTo>
                    <a:pt x="249" y="9"/>
                  </a:lnTo>
                  <a:lnTo>
                    <a:pt x="242" y="7"/>
                  </a:lnTo>
                  <a:lnTo>
                    <a:pt x="237" y="7"/>
                  </a:lnTo>
                  <a:lnTo>
                    <a:pt x="213" y="0"/>
                  </a:lnTo>
                  <a:lnTo>
                    <a:pt x="206" y="0"/>
                  </a:lnTo>
                  <a:lnTo>
                    <a:pt x="204" y="0"/>
                  </a:lnTo>
                  <a:lnTo>
                    <a:pt x="204" y="2"/>
                  </a:lnTo>
                  <a:lnTo>
                    <a:pt x="204" y="26"/>
                  </a:lnTo>
                  <a:lnTo>
                    <a:pt x="204" y="28"/>
                  </a:lnTo>
                  <a:lnTo>
                    <a:pt x="204" y="33"/>
                  </a:lnTo>
                  <a:lnTo>
                    <a:pt x="204" y="38"/>
                  </a:lnTo>
                  <a:lnTo>
                    <a:pt x="204" y="40"/>
                  </a:lnTo>
                  <a:lnTo>
                    <a:pt x="204" y="45"/>
                  </a:lnTo>
                  <a:lnTo>
                    <a:pt x="204" y="47"/>
                  </a:lnTo>
                  <a:lnTo>
                    <a:pt x="204" y="59"/>
                  </a:lnTo>
                  <a:lnTo>
                    <a:pt x="204" y="61"/>
                  </a:lnTo>
                  <a:lnTo>
                    <a:pt x="204" y="61"/>
                  </a:lnTo>
                  <a:lnTo>
                    <a:pt x="204" y="66"/>
                  </a:lnTo>
                  <a:lnTo>
                    <a:pt x="204" y="71"/>
                  </a:lnTo>
                  <a:lnTo>
                    <a:pt x="201" y="73"/>
                  </a:lnTo>
                  <a:lnTo>
                    <a:pt x="201" y="78"/>
                  </a:lnTo>
                  <a:lnTo>
                    <a:pt x="201" y="83"/>
                  </a:lnTo>
                  <a:lnTo>
                    <a:pt x="201" y="83"/>
                  </a:lnTo>
                  <a:lnTo>
                    <a:pt x="192" y="80"/>
                  </a:lnTo>
                  <a:lnTo>
                    <a:pt x="192" y="85"/>
                  </a:lnTo>
                  <a:lnTo>
                    <a:pt x="190" y="85"/>
                  </a:lnTo>
                  <a:lnTo>
                    <a:pt x="190" y="85"/>
                  </a:lnTo>
                  <a:lnTo>
                    <a:pt x="164" y="97"/>
                  </a:lnTo>
                  <a:lnTo>
                    <a:pt x="156" y="102"/>
                  </a:lnTo>
                  <a:lnTo>
                    <a:pt x="149" y="99"/>
                  </a:lnTo>
                  <a:lnTo>
                    <a:pt x="149" y="99"/>
                  </a:lnTo>
                  <a:lnTo>
                    <a:pt x="147" y="99"/>
                  </a:lnTo>
                  <a:lnTo>
                    <a:pt x="147" y="94"/>
                  </a:lnTo>
                  <a:lnTo>
                    <a:pt x="140" y="92"/>
                  </a:lnTo>
                  <a:lnTo>
                    <a:pt x="137" y="94"/>
                  </a:lnTo>
                  <a:lnTo>
                    <a:pt x="133" y="94"/>
                  </a:lnTo>
                  <a:lnTo>
                    <a:pt x="130" y="97"/>
                  </a:lnTo>
                  <a:lnTo>
                    <a:pt x="126" y="97"/>
                  </a:lnTo>
                  <a:lnTo>
                    <a:pt x="126" y="99"/>
                  </a:lnTo>
                  <a:lnTo>
                    <a:pt x="116" y="102"/>
                  </a:lnTo>
                  <a:lnTo>
                    <a:pt x="114" y="102"/>
                  </a:lnTo>
                  <a:lnTo>
                    <a:pt x="109" y="104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97" y="109"/>
                  </a:lnTo>
                  <a:lnTo>
                    <a:pt x="92" y="109"/>
                  </a:lnTo>
                  <a:lnTo>
                    <a:pt x="92" y="111"/>
                  </a:lnTo>
                  <a:lnTo>
                    <a:pt x="78" y="116"/>
                  </a:lnTo>
                  <a:lnTo>
                    <a:pt x="71" y="118"/>
                  </a:lnTo>
                  <a:lnTo>
                    <a:pt x="62" y="121"/>
                  </a:lnTo>
                  <a:lnTo>
                    <a:pt x="47" y="125"/>
                  </a:lnTo>
                  <a:lnTo>
                    <a:pt x="33" y="132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0" y="130"/>
                  </a:lnTo>
                  <a:lnTo>
                    <a:pt x="2" y="156"/>
                  </a:lnTo>
                  <a:lnTo>
                    <a:pt x="7" y="191"/>
                  </a:lnTo>
                  <a:lnTo>
                    <a:pt x="14" y="229"/>
                  </a:lnTo>
                  <a:lnTo>
                    <a:pt x="14" y="229"/>
                  </a:lnTo>
                  <a:lnTo>
                    <a:pt x="14" y="234"/>
                  </a:lnTo>
                  <a:lnTo>
                    <a:pt x="14" y="234"/>
                  </a:lnTo>
                  <a:lnTo>
                    <a:pt x="19" y="274"/>
                  </a:lnTo>
                  <a:lnTo>
                    <a:pt x="24" y="310"/>
                  </a:lnTo>
                  <a:lnTo>
                    <a:pt x="26" y="317"/>
                  </a:lnTo>
                  <a:lnTo>
                    <a:pt x="26" y="319"/>
                  </a:lnTo>
                  <a:lnTo>
                    <a:pt x="43" y="319"/>
                  </a:lnTo>
                  <a:lnTo>
                    <a:pt x="45" y="319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92" name="Freeform 86">
              <a:extLst>
                <a:ext uri="{FF2B5EF4-FFF2-40B4-BE49-F238E27FC236}">
                  <a16:creationId xmlns:a16="http://schemas.microsoft.com/office/drawing/2014/main" id="{43D1D422-C129-0411-7110-1B1D2AB1E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91" y="2904727"/>
              <a:ext cx="363093" cy="342249"/>
            </a:xfrm>
            <a:custGeom>
              <a:avLst/>
              <a:gdLst>
                <a:gd name="T0" fmla="*/ 121 w 249"/>
                <a:gd name="T1" fmla="*/ 220 h 253"/>
                <a:gd name="T2" fmla="*/ 121 w 249"/>
                <a:gd name="T3" fmla="*/ 213 h 253"/>
                <a:gd name="T4" fmla="*/ 128 w 249"/>
                <a:gd name="T5" fmla="*/ 213 h 253"/>
                <a:gd name="T6" fmla="*/ 128 w 249"/>
                <a:gd name="T7" fmla="*/ 199 h 253"/>
                <a:gd name="T8" fmla="*/ 135 w 249"/>
                <a:gd name="T9" fmla="*/ 199 h 253"/>
                <a:gd name="T10" fmla="*/ 135 w 249"/>
                <a:gd name="T11" fmla="*/ 206 h 253"/>
                <a:gd name="T12" fmla="*/ 142 w 249"/>
                <a:gd name="T13" fmla="*/ 206 h 253"/>
                <a:gd name="T14" fmla="*/ 142 w 249"/>
                <a:gd name="T15" fmla="*/ 213 h 253"/>
                <a:gd name="T16" fmla="*/ 142 w 249"/>
                <a:gd name="T17" fmla="*/ 218 h 253"/>
                <a:gd name="T18" fmla="*/ 159 w 249"/>
                <a:gd name="T19" fmla="*/ 213 h 253"/>
                <a:gd name="T20" fmla="*/ 159 w 249"/>
                <a:gd name="T21" fmla="*/ 213 h 253"/>
                <a:gd name="T22" fmla="*/ 164 w 249"/>
                <a:gd name="T23" fmla="*/ 211 h 253"/>
                <a:gd name="T24" fmla="*/ 164 w 249"/>
                <a:gd name="T25" fmla="*/ 208 h 253"/>
                <a:gd name="T26" fmla="*/ 166 w 249"/>
                <a:gd name="T27" fmla="*/ 211 h 253"/>
                <a:gd name="T28" fmla="*/ 168 w 249"/>
                <a:gd name="T29" fmla="*/ 211 h 253"/>
                <a:gd name="T30" fmla="*/ 173 w 249"/>
                <a:gd name="T31" fmla="*/ 211 h 253"/>
                <a:gd name="T32" fmla="*/ 175 w 249"/>
                <a:gd name="T33" fmla="*/ 208 h 253"/>
                <a:gd name="T34" fmla="*/ 175 w 249"/>
                <a:gd name="T35" fmla="*/ 206 h 253"/>
                <a:gd name="T36" fmla="*/ 211 w 249"/>
                <a:gd name="T37" fmla="*/ 192 h 253"/>
                <a:gd name="T38" fmla="*/ 232 w 249"/>
                <a:gd name="T39" fmla="*/ 182 h 253"/>
                <a:gd name="T40" fmla="*/ 239 w 249"/>
                <a:gd name="T41" fmla="*/ 180 h 253"/>
                <a:gd name="T42" fmla="*/ 244 w 249"/>
                <a:gd name="T43" fmla="*/ 178 h 253"/>
                <a:gd name="T44" fmla="*/ 246 w 249"/>
                <a:gd name="T45" fmla="*/ 178 h 253"/>
                <a:gd name="T46" fmla="*/ 249 w 249"/>
                <a:gd name="T47" fmla="*/ 175 h 253"/>
                <a:gd name="T48" fmla="*/ 249 w 249"/>
                <a:gd name="T49" fmla="*/ 175 h 253"/>
                <a:gd name="T50" fmla="*/ 244 w 249"/>
                <a:gd name="T51" fmla="*/ 166 h 253"/>
                <a:gd name="T52" fmla="*/ 242 w 249"/>
                <a:gd name="T53" fmla="*/ 154 h 253"/>
                <a:gd name="T54" fmla="*/ 242 w 249"/>
                <a:gd name="T55" fmla="*/ 154 h 253"/>
                <a:gd name="T56" fmla="*/ 237 w 249"/>
                <a:gd name="T57" fmla="*/ 142 h 253"/>
                <a:gd name="T58" fmla="*/ 242 w 249"/>
                <a:gd name="T59" fmla="*/ 142 h 253"/>
                <a:gd name="T60" fmla="*/ 242 w 249"/>
                <a:gd name="T61" fmla="*/ 128 h 253"/>
                <a:gd name="T62" fmla="*/ 237 w 249"/>
                <a:gd name="T63" fmla="*/ 128 h 253"/>
                <a:gd name="T64" fmla="*/ 235 w 249"/>
                <a:gd name="T65" fmla="*/ 128 h 253"/>
                <a:gd name="T66" fmla="*/ 235 w 249"/>
                <a:gd name="T67" fmla="*/ 133 h 253"/>
                <a:gd name="T68" fmla="*/ 227 w 249"/>
                <a:gd name="T69" fmla="*/ 111 h 253"/>
                <a:gd name="T70" fmla="*/ 223 w 249"/>
                <a:gd name="T71" fmla="*/ 88 h 253"/>
                <a:gd name="T72" fmla="*/ 220 w 249"/>
                <a:gd name="T73" fmla="*/ 85 h 253"/>
                <a:gd name="T74" fmla="*/ 216 w 249"/>
                <a:gd name="T75" fmla="*/ 69 h 253"/>
                <a:gd name="T76" fmla="*/ 209 w 249"/>
                <a:gd name="T77" fmla="*/ 45 h 253"/>
                <a:gd name="T78" fmla="*/ 204 w 249"/>
                <a:gd name="T79" fmla="*/ 31 h 253"/>
                <a:gd name="T80" fmla="*/ 197 w 249"/>
                <a:gd name="T81" fmla="*/ 7 h 253"/>
                <a:gd name="T82" fmla="*/ 152 w 249"/>
                <a:gd name="T83" fmla="*/ 5 h 253"/>
                <a:gd name="T84" fmla="*/ 138 w 249"/>
                <a:gd name="T85" fmla="*/ 5 h 253"/>
                <a:gd name="T86" fmla="*/ 126 w 249"/>
                <a:gd name="T87" fmla="*/ 5 h 253"/>
                <a:gd name="T88" fmla="*/ 114 w 249"/>
                <a:gd name="T89" fmla="*/ 3 h 253"/>
                <a:gd name="T90" fmla="*/ 69 w 249"/>
                <a:gd name="T91" fmla="*/ 3 h 253"/>
                <a:gd name="T92" fmla="*/ 64 w 249"/>
                <a:gd name="T93" fmla="*/ 3 h 253"/>
                <a:gd name="T94" fmla="*/ 19 w 249"/>
                <a:gd name="T95" fmla="*/ 0 h 253"/>
                <a:gd name="T96" fmla="*/ 17 w 249"/>
                <a:gd name="T97" fmla="*/ 0 h 253"/>
                <a:gd name="T98" fmla="*/ 0 w 249"/>
                <a:gd name="T99" fmla="*/ 0 h 253"/>
                <a:gd name="T100" fmla="*/ 7 w 249"/>
                <a:gd name="T101" fmla="*/ 55 h 253"/>
                <a:gd name="T102" fmla="*/ 12 w 249"/>
                <a:gd name="T103" fmla="*/ 90 h 253"/>
                <a:gd name="T104" fmla="*/ 24 w 249"/>
                <a:gd name="T105" fmla="*/ 168 h 253"/>
                <a:gd name="T106" fmla="*/ 26 w 249"/>
                <a:gd name="T107" fmla="*/ 185 h 253"/>
                <a:gd name="T108" fmla="*/ 31 w 249"/>
                <a:gd name="T109" fmla="*/ 225 h 253"/>
                <a:gd name="T110" fmla="*/ 36 w 249"/>
                <a:gd name="T111" fmla="*/ 249 h 253"/>
                <a:gd name="T112" fmla="*/ 36 w 249"/>
                <a:gd name="T113" fmla="*/ 253 h 253"/>
                <a:gd name="T114" fmla="*/ 121 w 249"/>
                <a:gd name="T115" fmla="*/ 225 h 253"/>
                <a:gd name="T116" fmla="*/ 121 w 249"/>
                <a:gd name="T117" fmla="*/ 22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9" h="253">
                  <a:moveTo>
                    <a:pt x="121" y="220"/>
                  </a:moveTo>
                  <a:lnTo>
                    <a:pt x="121" y="213"/>
                  </a:lnTo>
                  <a:lnTo>
                    <a:pt x="128" y="213"/>
                  </a:lnTo>
                  <a:lnTo>
                    <a:pt x="128" y="199"/>
                  </a:lnTo>
                  <a:lnTo>
                    <a:pt x="135" y="199"/>
                  </a:lnTo>
                  <a:lnTo>
                    <a:pt x="135" y="206"/>
                  </a:lnTo>
                  <a:lnTo>
                    <a:pt x="142" y="206"/>
                  </a:lnTo>
                  <a:lnTo>
                    <a:pt x="142" y="213"/>
                  </a:lnTo>
                  <a:lnTo>
                    <a:pt x="142" y="218"/>
                  </a:lnTo>
                  <a:lnTo>
                    <a:pt x="159" y="213"/>
                  </a:lnTo>
                  <a:lnTo>
                    <a:pt x="159" y="213"/>
                  </a:lnTo>
                  <a:lnTo>
                    <a:pt x="164" y="211"/>
                  </a:lnTo>
                  <a:lnTo>
                    <a:pt x="164" y="208"/>
                  </a:lnTo>
                  <a:lnTo>
                    <a:pt x="166" y="211"/>
                  </a:lnTo>
                  <a:lnTo>
                    <a:pt x="168" y="211"/>
                  </a:lnTo>
                  <a:lnTo>
                    <a:pt x="173" y="211"/>
                  </a:lnTo>
                  <a:lnTo>
                    <a:pt x="175" y="208"/>
                  </a:lnTo>
                  <a:lnTo>
                    <a:pt x="175" y="206"/>
                  </a:lnTo>
                  <a:lnTo>
                    <a:pt x="211" y="192"/>
                  </a:lnTo>
                  <a:lnTo>
                    <a:pt x="232" y="182"/>
                  </a:lnTo>
                  <a:lnTo>
                    <a:pt x="239" y="180"/>
                  </a:lnTo>
                  <a:lnTo>
                    <a:pt x="244" y="178"/>
                  </a:lnTo>
                  <a:lnTo>
                    <a:pt x="246" y="178"/>
                  </a:lnTo>
                  <a:lnTo>
                    <a:pt x="249" y="175"/>
                  </a:lnTo>
                  <a:lnTo>
                    <a:pt x="249" y="175"/>
                  </a:lnTo>
                  <a:lnTo>
                    <a:pt x="244" y="166"/>
                  </a:lnTo>
                  <a:lnTo>
                    <a:pt x="242" y="154"/>
                  </a:lnTo>
                  <a:lnTo>
                    <a:pt x="242" y="154"/>
                  </a:lnTo>
                  <a:lnTo>
                    <a:pt x="237" y="142"/>
                  </a:lnTo>
                  <a:lnTo>
                    <a:pt x="242" y="142"/>
                  </a:lnTo>
                  <a:lnTo>
                    <a:pt x="242" y="128"/>
                  </a:lnTo>
                  <a:lnTo>
                    <a:pt x="237" y="128"/>
                  </a:lnTo>
                  <a:lnTo>
                    <a:pt x="235" y="128"/>
                  </a:lnTo>
                  <a:lnTo>
                    <a:pt x="235" y="133"/>
                  </a:lnTo>
                  <a:lnTo>
                    <a:pt x="227" y="111"/>
                  </a:lnTo>
                  <a:lnTo>
                    <a:pt x="223" y="88"/>
                  </a:lnTo>
                  <a:lnTo>
                    <a:pt x="220" y="85"/>
                  </a:lnTo>
                  <a:lnTo>
                    <a:pt x="216" y="69"/>
                  </a:lnTo>
                  <a:lnTo>
                    <a:pt x="209" y="45"/>
                  </a:lnTo>
                  <a:lnTo>
                    <a:pt x="204" y="31"/>
                  </a:lnTo>
                  <a:lnTo>
                    <a:pt x="197" y="7"/>
                  </a:lnTo>
                  <a:lnTo>
                    <a:pt x="152" y="5"/>
                  </a:lnTo>
                  <a:lnTo>
                    <a:pt x="138" y="5"/>
                  </a:lnTo>
                  <a:lnTo>
                    <a:pt x="126" y="5"/>
                  </a:lnTo>
                  <a:lnTo>
                    <a:pt x="114" y="3"/>
                  </a:lnTo>
                  <a:lnTo>
                    <a:pt x="69" y="3"/>
                  </a:lnTo>
                  <a:lnTo>
                    <a:pt x="64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7" y="55"/>
                  </a:lnTo>
                  <a:lnTo>
                    <a:pt x="12" y="90"/>
                  </a:lnTo>
                  <a:lnTo>
                    <a:pt x="24" y="168"/>
                  </a:lnTo>
                  <a:lnTo>
                    <a:pt x="26" y="185"/>
                  </a:lnTo>
                  <a:lnTo>
                    <a:pt x="31" y="225"/>
                  </a:lnTo>
                  <a:lnTo>
                    <a:pt x="36" y="249"/>
                  </a:lnTo>
                  <a:lnTo>
                    <a:pt x="36" y="253"/>
                  </a:lnTo>
                  <a:lnTo>
                    <a:pt x="121" y="225"/>
                  </a:lnTo>
                  <a:lnTo>
                    <a:pt x="121" y="220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CCECE768-FEED-EDE7-B574-4A887B0C8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73" y="2363624"/>
              <a:ext cx="360177" cy="288138"/>
            </a:xfrm>
            <a:custGeom>
              <a:avLst/>
              <a:gdLst>
                <a:gd name="T0" fmla="*/ 64 w 247"/>
                <a:gd name="T1" fmla="*/ 213 h 213"/>
                <a:gd name="T2" fmla="*/ 93 w 247"/>
                <a:gd name="T3" fmla="*/ 202 h 213"/>
                <a:gd name="T4" fmla="*/ 109 w 247"/>
                <a:gd name="T5" fmla="*/ 197 h 213"/>
                <a:gd name="T6" fmla="*/ 123 w 247"/>
                <a:gd name="T7" fmla="*/ 190 h 213"/>
                <a:gd name="T8" fmla="*/ 133 w 247"/>
                <a:gd name="T9" fmla="*/ 187 h 213"/>
                <a:gd name="T10" fmla="*/ 140 w 247"/>
                <a:gd name="T11" fmla="*/ 185 h 213"/>
                <a:gd name="T12" fmla="*/ 147 w 247"/>
                <a:gd name="T13" fmla="*/ 183 h 213"/>
                <a:gd name="T14" fmla="*/ 157 w 247"/>
                <a:gd name="T15" fmla="*/ 178 h 213"/>
                <a:gd name="T16" fmla="*/ 164 w 247"/>
                <a:gd name="T17" fmla="*/ 175 h 213"/>
                <a:gd name="T18" fmla="*/ 171 w 247"/>
                <a:gd name="T19" fmla="*/ 173 h 213"/>
                <a:gd name="T20" fmla="*/ 178 w 247"/>
                <a:gd name="T21" fmla="*/ 180 h 213"/>
                <a:gd name="T22" fmla="*/ 180 w 247"/>
                <a:gd name="T23" fmla="*/ 180 h 213"/>
                <a:gd name="T24" fmla="*/ 195 w 247"/>
                <a:gd name="T25" fmla="*/ 178 h 213"/>
                <a:gd name="T26" fmla="*/ 221 w 247"/>
                <a:gd name="T27" fmla="*/ 166 h 213"/>
                <a:gd name="T28" fmla="*/ 223 w 247"/>
                <a:gd name="T29" fmla="*/ 161 h 213"/>
                <a:gd name="T30" fmla="*/ 232 w 247"/>
                <a:gd name="T31" fmla="*/ 164 h 213"/>
                <a:gd name="T32" fmla="*/ 232 w 247"/>
                <a:gd name="T33" fmla="*/ 154 h 213"/>
                <a:gd name="T34" fmla="*/ 235 w 247"/>
                <a:gd name="T35" fmla="*/ 147 h 213"/>
                <a:gd name="T36" fmla="*/ 235 w 247"/>
                <a:gd name="T37" fmla="*/ 142 h 213"/>
                <a:gd name="T38" fmla="*/ 235 w 247"/>
                <a:gd name="T39" fmla="*/ 128 h 213"/>
                <a:gd name="T40" fmla="*/ 235 w 247"/>
                <a:gd name="T41" fmla="*/ 121 h 213"/>
                <a:gd name="T42" fmla="*/ 235 w 247"/>
                <a:gd name="T43" fmla="*/ 114 h 213"/>
                <a:gd name="T44" fmla="*/ 235 w 247"/>
                <a:gd name="T45" fmla="*/ 107 h 213"/>
                <a:gd name="T46" fmla="*/ 235 w 247"/>
                <a:gd name="T47" fmla="*/ 81 h 213"/>
                <a:gd name="T48" fmla="*/ 244 w 247"/>
                <a:gd name="T49" fmla="*/ 81 h 213"/>
                <a:gd name="T50" fmla="*/ 244 w 247"/>
                <a:gd name="T51" fmla="*/ 67 h 213"/>
                <a:gd name="T52" fmla="*/ 244 w 247"/>
                <a:gd name="T53" fmla="*/ 48 h 213"/>
                <a:gd name="T54" fmla="*/ 244 w 247"/>
                <a:gd name="T55" fmla="*/ 31 h 213"/>
                <a:gd name="T56" fmla="*/ 247 w 247"/>
                <a:gd name="T57" fmla="*/ 5 h 213"/>
                <a:gd name="T58" fmla="*/ 239 w 247"/>
                <a:gd name="T59" fmla="*/ 3 h 213"/>
                <a:gd name="T60" fmla="*/ 237 w 247"/>
                <a:gd name="T61" fmla="*/ 3 h 213"/>
                <a:gd name="T62" fmla="*/ 225 w 247"/>
                <a:gd name="T63" fmla="*/ 3 h 213"/>
                <a:gd name="T64" fmla="*/ 178 w 247"/>
                <a:gd name="T65" fmla="*/ 0 h 213"/>
                <a:gd name="T66" fmla="*/ 142 w 247"/>
                <a:gd name="T67" fmla="*/ 0 h 213"/>
                <a:gd name="T68" fmla="*/ 123 w 247"/>
                <a:gd name="T69" fmla="*/ 0 h 213"/>
                <a:gd name="T70" fmla="*/ 109 w 247"/>
                <a:gd name="T71" fmla="*/ 5 h 213"/>
                <a:gd name="T72" fmla="*/ 81 w 247"/>
                <a:gd name="T73" fmla="*/ 5 h 213"/>
                <a:gd name="T74" fmla="*/ 52 w 247"/>
                <a:gd name="T75" fmla="*/ 3 h 213"/>
                <a:gd name="T76" fmla="*/ 10 w 247"/>
                <a:gd name="T77" fmla="*/ 0 h 213"/>
                <a:gd name="T78" fmla="*/ 0 w 247"/>
                <a:gd name="T79" fmla="*/ 5 h 213"/>
                <a:gd name="T80" fmla="*/ 5 w 247"/>
                <a:gd name="T81" fmla="*/ 41 h 213"/>
                <a:gd name="T82" fmla="*/ 15 w 247"/>
                <a:gd name="T83" fmla="*/ 95 h 213"/>
                <a:gd name="T84" fmla="*/ 15 w 247"/>
                <a:gd name="T85" fmla="*/ 109 h 213"/>
                <a:gd name="T86" fmla="*/ 19 w 247"/>
                <a:gd name="T87" fmla="*/ 128 h 213"/>
                <a:gd name="T88" fmla="*/ 19 w 247"/>
                <a:gd name="T89" fmla="*/ 138 h 213"/>
                <a:gd name="T90" fmla="*/ 26 w 247"/>
                <a:gd name="T91" fmla="*/ 187 h 213"/>
                <a:gd name="T92" fmla="*/ 33 w 247"/>
                <a:gd name="T93" fmla="*/ 21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7" h="213">
                  <a:moveTo>
                    <a:pt x="33" y="211"/>
                  </a:moveTo>
                  <a:lnTo>
                    <a:pt x="64" y="213"/>
                  </a:lnTo>
                  <a:lnTo>
                    <a:pt x="78" y="206"/>
                  </a:lnTo>
                  <a:lnTo>
                    <a:pt x="93" y="202"/>
                  </a:lnTo>
                  <a:lnTo>
                    <a:pt x="102" y="199"/>
                  </a:lnTo>
                  <a:lnTo>
                    <a:pt x="109" y="197"/>
                  </a:lnTo>
                  <a:lnTo>
                    <a:pt x="123" y="192"/>
                  </a:lnTo>
                  <a:lnTo>
                    <a:pt x="123" y="190"/>
                  </a:lnTo>
                  <a:lnTo>
                    <a:pt x="128" y="190"/>
                  </a:lnTo>
                  <a:lnTo>
                    <a:pt x="133" y="187"/>
                  </a:lnTo>
                  <a:lnTo>
                    <a:pt x="133" y="187"/>
                  </a:lnTo>
                  <a:lnTo>
                    <a:pt x="140" y="185"/>
                  </a:lnTo>
                  <a:lnTo>
                    <a:pt x="145" y="183"/>
                  </a:lnTo>
                  <a:lnTo>
                    <a:pt x="147" y="183"/>
                  </a:lnTo>
                  <a:lnTo>
                    <a:pt x="157" y="180"/>
                  </a:lnTo>
                  <a:lnTo>
                    <a:pt x="157" y="178"/>
                  </a:lnTo>
                  <a:lnTo>
                    <a:pt x="161" y="178"/>
                  </a:lnTo>
                  <a:lnTo>
                    <a:pt x="164" y="175"/>
                  </a:lnTo>
                  <a:lnTo>
                    <a:pt x="168" y="175"/>
                  </a:lnTo>
                  <a:lnTo>
                    <a:pt x="171" y="173"/>
                  </a:lnTo>
                  <a:lnTo>
                    <a:pt x="178" y="175"/>
                  </a:lnTo>
                  <a:lnTo>
                    <a:pt x="178" y="180"/>
                  </a:lnTo>
                  <a:lnTo>
                    <a:pt x="180" y="180"/>
                  </a:lnTo>
                  <a:lnTo>
                    <a:pt x="180" y="180"/>
                  </a:lnTo>
                  <a:lnTo>
                    <a:pt x="187" y="183"/>
                  </a:lnTo>
                  <a:lnTo>
                    <a:pt x="195" y="178"/>
                  </a:lnTo>
                  <a:lnTo>
                    <a:pt x="221" y="166"/>
                  </a:lnTo>
                  <a:lnTo>
                    <a:pt x="221" y="166"/>
                  </a:lnTo>
                  <a:lnTo>
                    <a:pt x="223" y="166"/>
                  </a:lnTo>
                  <a:lnTo>
                    <a:pt x="223" y="161"/>
                  </a:lnTo>
                  <a:lnTo>
                    <a:pt x="232" y="164"/>
                  </a:lnTo>
                  <a:lnTo>
                    <a:pt x="232" y="164"/>
                  </a:lnTo>
                  <a:lnTo>
                    <a:pt x="232" y="159"/>
                  </a:lnTo>
                  <a:lnTo>
                    <a:pt x="232" y="154"/>
                  </a:lnTo>
                  <a:lnTo>
                    <a:pt x="235" y="152"/>
                  </a:lnTo>
                  <a:lnTo>
                    <a:pt x="235" y="147"/>
                  </a:lnTo>
                  <a:lnTo>
                    <a:pt x="235" y="142"/>
                  </a:lnTo>
                  <a:lnTo>
                    <a:pt x="235" y="142"/>
                  </a:lnTo>
                  <a:lnTo>
                    <a:pt x="235" y="140"/>
                  </a:lnTo>
                  <a:lnTo>
                    <a:pt x="235" y="128"/>
                  </a:lnTo>
                  <a:lnTo>
                    <a:pt x="235" y="126"/>
                  </a:lnTo>
                  <a:lnTo>
                    <a:pt x="235" y="121"/>
                  </a:lnTo>
                  <a:lnTo>
                    <a:pt x="235" y="119"/>
                  </a:lnTo>
                  <a:lnTo>
                    <a:pt x="235" y="114"/>
                  </a:lnTo>
                  <a:lnTo>
                    <a:pt x="235" y="109"/>
                  </a:lnTo>
                  <a:lnTo>
                    <a:pt x="235" y="107"/>
                  </a:lnTo>
                  <a:lnTo>
                    <a:pt x="235" y="83"/>
                  </a:lnTo>
                  <a:lnTo>
                    <a:pt x="235" y="81"/>
                  </a:lnTo>
                  <a:lnTo>
                    <a:pt x="237" y="81"/>
                  </a:lnTo>
                  <a:lnTo>
                    <a:pt x="244" y="81"/>
                  </a:lnTo>
                  <a:lnTo>
                    <a:pt x="244" y="69"/>
                  </a:lnTo>
                  <a:lnTo>
                    <a:pt x="244" y="67"/>
                  </a:lnTo>
                  <a:lnTo>
                    <a:pt x="244" y="57"/>
                  </a:lnTo>
                  <a:lnTo>
                    <a:pt x="244" y="48"/>
                  </a:lnTo>
                  <a:lnTo>
                    <a:pt x="244" y="43"/>
                  </a:lnTo>
                  <a:lnTo>
                    <a:pt x="244" y="31"/>
                  </a:lnTo>
                  <a:lnTo>
                    <a:pt x="244" y="24"/>
                  </a:lnTo>
                  <a:lnTo>
                    <a:pt x="247" y="5"/>
                  </a:lnTo>
                  <a:lnTo>
                    <a:pt x="247" y="3"/>
                  </a:lnTo>
                  <a:lnTo>
                    <a:pt x="239" y="3"/>
                  </a:lnTo>
                  <a:lnTo>
                    <a:pt x="239" y="3"/>
                  </a:lnTo>
                  <a:lnTo>
                    <a:pt x="237" y="3"/>
                  </a:lnTo>
                  <a:lnTo>
                    <a:pt x="237" y="3"/>
                  </a:lnTo>
                  <a:lnTo>
                    <a:pt x="225" y="3"/>
                  </a:lnTo>
                  <a:lnTo>
                    <a:pt x="187" y="3"/>
                  </a:lnTo>
                  <a:lnTo>
                    <a:pt x="178" y="0"/>
                  </a:lnTo>
                  <a:lnTo>
                    <a:pt x="159" y="0"/>
                  </a:lnTo>
                  <a:lnTo>
                    <a:pt x="142" y="0"/>
                  </a:lnTo>
                  <a:lnTo>
                    <a:pt x="138" y="0"/>
                  </a:lnTo>
                  <a:lnTo>
                    <a:pt x="123" y="0"/>
                  </a:lnTo>
                  <a:lnTo>
                    <a:pt x="123" y="5"/>
                  </a:lnTo>
                  <a:lnTo>
                    <a:pt x="109" y="5"/>
                  </a:lnTo>
                  <a:lnTo>
                    <a:pt x="102" y="5"/>
                  </a:lnTo>
                  <a:lnTo>
                    <a:pt x="81" y="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0" y="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22"/>
                  </a:lnTo>
                  <a:lnTo>
                    <a:pt x="5" y="41"/>
                  </a:lnTo>
                  <a:lnTo>
                    <a:pt x="7" y="43"/>
                  </a:lnTo>
                  <a:lnTo>
                    <a:pt x="15" y="95"/>
                  </a:lnTo>
                  <a:lnTo>
                    <a:pt x="15" y="97"/>
                  </a:lnTo>
                  <a:lnTo>
                    <a:pt x="15" y="109"/>
                  </a:lnTo>
                  <a:lnTo>
                    <a:pt x="17" y="114"/>
                  </a:lnTo>
                  <a:lnTo>
                    <a:pt x="19" y="128"/>
                  </a:lnTo>
                  <a:lnTo>
                    <a:pt x="19" y="131"/>
                  </a:lnTo>
                  <a:lnTo>
                    <a:pt x="19" y="138"/>
                  </a:lnTo>
                  <a:lnTo>
                    <a:pt x="26" y="185"/>
                  </a:lnTo>
                  <a:lnTo>
                    <a:pt x="26" y="187"/>
                  </a:lnTo>
                  <a:lnTo>
                    <a:pt x="31" y="211"/>
                  </a:lnTo>
                  <a:lnTo>
                    <a:pt x="33" y="211"/>
                  </a:lnTo>
                  <a:lnTo>
                    <a:pt x="33" y="211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94" name="Freeform 88">
              <a:extLst>
                <a:ext uri="{FF2B5EF4-FFF2-40B4-BE49-F238E27FC236}">
                  <a16:creationId xmlns:a16="http://schemas.microsoft.com/office/drawing/2014/main" id="{71DF6F8F-0017-3A49-D706-3EA133C38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1" y="2140418"/>
              <a:ext cx="510371" cy="229969"/>
            </a:xfrm>
            <a:custGeom>
              <a:avLst/>
              <a:gdLst>
                <a:gd name="T0" fmla="*/ 73 w 350"/>
                <a:gd name="T1" fmla="*/ 168 h 170"/>
                <a:gd name="T2" fmla="*/ 102 w 350"/>
                <a:gd name="T3" fmla="*/ 170 h 170"/>
                <a:gd name="T4" fmla="*/ 130 w 350"/>
                <a:gd name="T5" fmla="*/ 170 h 170"/>
                <a:gd name="T6" fmla="*/ 144 w 350"/>
                <a:gd name="T7" fmla="*/ 165 h 170"/>
                <a:gd name="T8" fmla="*/ 163 w 350"/>
                <a:gd name="T9" fmla="*/ 165 h 170"/>
                <a:gd name="T10" fmla="*/ 199 w 350"/>
                <a:gd name="T11" fmla="*/ 165 h 170"/>
                <a:gd name="T12" fmla="*/ 246 w 350"/>
                <a:gd name="T13" fmla="*/ 168 h 170"/>
                <a:gd name="T14" fmla="*/ 258 w 350"/>
                <a:gd name="T15" fmla="*/ 161 h 170"/>
                <a:gd name="T16" fmla="*/ 258 w 350"/>
                <a:gd name="T17" fmla="*/ 128 h 170"/>
                <a:gd name="T18" fmla="*/ 308 w 350"/>
                <a:gd name="T19" fmla="*/ 130 h 170"/>
                <a:gd name="T20" fmla="*/ 315 w 350"/>
                <a:gd name="T21" fmla="*/ 113 h 170"/>
                <a:gd name="T22" fmla="*/ 317 w 350"/>
                <a:gd name="T23" fmla="*/ 104 h 170"/>
                <a:gd name="T24" fmla="*/ 322 w 350"/>
                <a:gd name="T25" fmla="*/ 92 h 170"/>
                <a:gd name="T26" fmla="*/ 322 w 350"/>
                <a:gd name="T27" fmla="*/ 92 h 170"/>
                <a:gd name="T28" fmla="*/ 346 w 350"/>
                <a:gd name="T29" fmla="*/ 26 h 170"/>
                <a:gd name="T30" fmla="*/ 350 w 350"/>
                <a:gd name="T31" fmla="*/ 19 h 170"/>
                <a:gd name="T32" fmla="*/ 343 w 350"/>
                <a:gd name="T33" fmla="*/ 23 h 170"/>
                <a:gd name="T34" fmla="*/ 339 w 350"/>
                <a:gd name="T35" fmla="*/ 19 h 170"/>
                <a:gd name="T36" fmla="*/ 313 w 350"/>
                <a:gd name="T37" fmla="*/ 19 h 170"/>
                <a:gd name="T38" fmla="*/ 296 w 350"/>
                <a:gd name="T39" fmla="*/ 19 h 170"/>
                <a:gd name="T40" fmla="*/ 272 w 350"/>
                <a:gd name="T41" fmla="*/ 19 h 170"/>
                <a:gd name="T42" fmla="*/ 263 w 350"/>
                <a:gd name="T43" fmla="*/ 7 h 170"/>
                <a:gd name="T44" fmla="*/ 211 w 350"/>
                <a:gd name="T45" fmla="*/ 5 h 170"/>
                <a:gd name="T46" fmla="*/ 208 w 350"/>
                <a:gd name="T47" fmla="*/ 16 h 170"/>
                <a:gd name="T48" fmla="*/ 185 w 350"/>
                <a:gd name="T49" fmla="*/ 16 h 170"/>
                <a:gd name="T50" fmla="*/ 149 w 350"/>
                <a:gd name="T51" fmla="*/ 5 h 170"/>
                <a:gd name="T52" fmla="*/ 133 w 350"/>
                <a:gd name="T53" fmla="*/ 0 h 170"/>
                <a:gd name="T54" fmla="*/ 114 w 350"/>
                <a:gd name="T55" fmla="*/ 19 h 170"/>
                <a:gd name="T56" fmla="*/ 97 w 350"/>
                <a:gd name="T57" fmla="*/ 19 h 170"/>
                <a:gd name="T58" fmla="*/ 0 w 350"/>
                <a:gd name="T59" fmla="*/ 14 h 170"/>
                <a:gd name="T60" fmla="*/ 10 w 350"/>
                <a:gd name="T61" fmla="*/ 80 h 170"/>
                <a:gd name="T62" fmla="*/ 10 w 350"/>
                <a:gd name="T63" fmla="*/ 83 h 170"/>
                <a:gd name="T64" fmla="*/ 21 w 350"/>
                <a:gd name="T65" fmla="*/ 165 h 170"/>
                <a:gd name="T66" fmla="*/ 71 w 350"/>
                <a:gd name="T67" fmla="*/ 16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0" h="170">
                  <a:moveTo>
                    <a:pt x="71" y="168"/>
                  </a:moveTo>
                  <a:lnTo>
                    <a:pt x="73" y="168"/>
                  </a:lnTo>
                  <a:lnTo>
                    <a:pt x="73" y="168"/>
                  </a:lnTo>
                  <a:lnTo>
                    <a:pt x="102" y="170"/>
                  </a:lnTo>
                  <a:lnTo>
                    <a:pt x="123" y="170"/>
                  </a:lnTo>
                  <a:lnTo>
                    <a:pt x="130" y="170"/>
                  </a:lnTo>
                  <a:lnTo>
                    <a:pt x="144" y="170"/>
                  </a:lnTo>
                  <a:lnTo>
                    <a:pt x="144" y="165"/>
                  </a:lnTo>
                  <a:lnTo>
                    <a:pt x="159" y="165"/>
                  </a:lnTo>
                  <a:lnTo>
                    <a:pt x="163" y="165"/>
                  </a:lnTo>
                  <a:lnTo>
                    <a:pt x="180" y="165"/>
                  </a:lnTo>
                  <a:lnTo>
                    <a:pt x="199" y="165"/>
                  </a:lnTo>
                  <a:lnTo>
                    <a:pt x="208" y="168"/>
                  </a:lnTo>
                  <a:lnTo>
                    <a:pt x="246" y="168"/>
                  </a:lnTo>
                  <a:lnTo>
                    <a:pt x="258" y="168"/>
                  </a:lnTo>
                  <a:lnTo>
                    <a:pt x="258" y="161"/>
                  </a:lnTo>
                  <a:lnTo>
                    <a:pt x="258" y="142"/>
                  </a:lnTo>
                  <a:lnTo>
                    <a:pt x="258" y="128"/>
                  </a:lnTo>
                  <a:lnTo>
                    <a:pt x="263" y="128"/>
                  </a:lnTo>
                  <a:lnTo>
                    <a:pt x="308" y="130"/>
                  </a:lnTo>
                  <a:lnTo>
                    <a:pt x="315" y="113"/>
                  </a:lnTo>
                  <a:lnTo>
                    <a:pt x="315" y="113"/>
                  </a:lnTo>
                  <a:lnTo>
                    <a:pt x="315" y="111"/>
                  </a:lnTo>
                  <a:lnTo>
                    <a:pt x="317" y="104"/>
                  </a:lnTo>
                  <a:lnTo>
                    <a:pt x="320" y="97"/>
                  </a:lnTo>
                  <a:lnTo>
                    <a:pt x="322" y="92"/>
                  </a:lnTo>
                  <a:lnTo>
                    <a:pt x="322" y="92"/>
                  </a:lnTo>
                  <a:lnTo>
                    <a:pt x="322" y="92"/>
                  </a:lnTo>
                  <a:lnTo>
                    <a:pt x="346" y="28"/>
                  </a:lnTo>
                  <a:lnTo>
                    <a:pt x="346" y="26"/>
                  </a:lnTo>
                  <a:lnTo>
                    <a:pt x="346" y="26"/>
                  </a:lnTo>
                  <a:lnTo>
                    <a:pt x="350" y="19"/>
                  </a:lnTo>
                  <a:lnTo>
                    <a:pt x="343" y="19"/>
                  </a:lnTo>
                  <a:lnTo>
                    <a:pt x="343" y="23"/>
                  </a:lnTo>
                  <a:lnTo>
                    <a:pt x="339" y="23"/>
                  </a:lnTo>
                  <a:lnTo>
                    <a:pt x="339" y="19"/>
                  </a:lnTo>
                  <a:lnTo>
                    <a:pt x="329" y="19"/>
                  </a:lnTo>
                  <a:lnTo>
                    <a:pt x="313" y="19"/>
                  </a:lnTo>
                  <a:lnTo>
                    <a:pt x="308" y="19"/>
                  </a:lnTo>
                  <a:lnTo>
                    <a:pt x="296" y="19"/>
                  </a:lnTo>
                  <a:lnTo>
                    <a:pt x="284" y="19"/>
                  </a:lnTo>
                  <a:lnTo>
                    <a:pt x="272" y="19"/>
                  </a:lnTo>
                  <a:lnTo>
                    <a:pt x="263" y="19"/>
                  </a:lnTo>
                  <a:lnTo>
                    <a:pt x="263" y="7"/>
                  </a:lnTo>
                  <a:lnTo>
                    <a:pt x="253" y="7"/>
                  </a:lnTo>
                  <a:lnTo>
                    <a:pt x="211" y="5"/>
                  </a:lnTo>
                  <a:lnTo>
                    <a:pt x="211" y="9"/>
                  </a:lnTo>
                  <a:lnTo>
                    <a:pt x="208" y="16"/>
                  </a:lnTo>
                  <a:lnTo>
                    <a:pt x="189" y="16"/>
                  </a:lnTo>
                  <a:lnTo>
                    <a:pt x="185" y="16"/>
                  </a:lnTo>
                  <a:lnTo>
                    <a:pt x="185" y="5"/>
                  </a:lnTo>
                  <a:lnTo>
                    <a:pt x="149" y="5"/>
                  </a:lnTo>
                  <a:lnTo>
                    <a:pt x="149" y="2"/>
                  </a:lnTo>
                  <a:lnTo>
                    <a:pt x="133" y="0"/>
                  </a:lnTo>
                  <a:lnTo>
                    <a:pt x="116" y="0"/>
                  </a:lnTo>
                  <a:lnTo>
                    <a:pt x="114" y="19"/>
                  </a:lnTo>
                  <a:lnTo>
                    <a:pt x="111" y="19"/>
                  </a:lnTo>
                  <a:lnTo>
                    <a:pt x="97" y="19"/>
                  </a:lnTo>
                  <a:lnTo>
                    <a:pt x="47" y="16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10" y="80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4" y="113"/>
                  </a:lnTo>
                  <a:lnTo>
                    <a:pt x="21" y="165"/>
                  </a:lnTo>
                  <a:lnTo>
                    <a:pt x="31" y="165"/>
                  </a:lnTo>
                  <a:lnTo>
                    <a:pt x="71" y="168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95" name="Freeform 89">
              <a:extLst>
                <a:ext uri="{FF2B5EF4-FFF2-40B4-BE49-F238E27FC236}">
                  <a16:creationId xmlns:a16="http://schemas.microsoft.com/office/drawing/2014/main" id="{AE34952B-3CBF-7BFC-9CE3-C5CE8B111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54" y="1589845"/>
              <a:ext cx="466625" cy="576275"/>
            </a:xfrm>
            <a:custGeom>
              <a:avLst/>
              <a:gdLst>
                <a:gd name="T0" fmla="*/ 138 w 320"/>
                <a:gd name="T1" fmla="*/ 426 h 426"/>
                <a:gd name="T2" fmla="*/ 173 w 320"/>
                <a:gd name="T3" fmla="*/ 409 h 426"/>
                <a:gd name="T4" fmla="*/ 209 w 320"/>
                <a:gd name="T5" fmla="*/ 423 h 426"/>
                <a:gd name="T6" fmla="*/ 235 w 320"/>
                <a:gd name="T7" fmla="*/ 416 h 426"/>
                <a:gd name="T8" fmla="*/ 287 w 320"/>
                <a:gd name="T9" fmla="*/ 414 h 426"/>
                <a:gd name="T10" fmla="*/ 287 w 320"/>
                <a:gd name="T11" fmla="*/ 374 h 426"/>
                <a:gd name="T12" fmla="*/ 289 w 320"/>
                <a:gd name="T13" fmla="*/ 355 h 426"/>
                <a:gd name="T14" fmla="*/ 289 w 320"/>
                <a:gd name="T15" fmla="*/ 315 h 426"/>
                <a:gd name="T16" fmla="*/ 306 w 320"/>
                <a:gd name="T17" fmla="*/ 284 h 426"/>
                <a:gd name="T18" fmla="*/ 306 w 320"/>
                <a:gd name="T19" fmla="*/ 279 h 426"/>
                <a:gd name="T20" fmla="*/ 306 w 320"/>
                <a:gd name="T21" fmla="*/ 262 h 426"/>
                <a:gd name="T22" fmla="*/ 306 w 320"/>
                <a:gd name="T23" fmla="*/ 253 h 426"/>
                <a:gd name="T24" fmla="*/ 306 w 320"/>
                <a:gd name="T25" fmla="*/ 229 h 426"/>
                <a:gd name="T26" fmla="*/ 320 w 320"/>
                <a:gd name="T27" fmla="*/ 203 h 426"/>
                <a:gd name="T28" fmla="*/ 311 w 320"/>
                <a:gd name="T29" fmla="*/ 165 h 426"/>
                <a:gd name="T30" fmla="*/ 308 w 320"/>
                <a:gd name="T31" fmla="*/ 165 h 426"/>
                <a:gd name="T32" fmla="*/ 301 w 320"/>
                <a:gd name="T33" fmla="*/ 158 h 426"/>
                <a:gd name="T34" fmla="*/ 294 w 320"/>
                <a:gd name="T35" fmla="*/ 158 h 426"/>
                <a:gd name="T36" fmla="*/ 251 w 320"/>
                <a:gd name="T37" fmla="*/ 154 h 426"/>
                <a:gd name="T38" fmla="*/ 249 w 320"/>
                <a:gd name="T39" fmla="*/ 144 h 426"/>
                <a:gd name="T40" fmla="*/ 261 w 320"/>
                <a:gd name="T41" fmla="*/ 137 h 426"/>
                <a:gd name="T42" fmla="*/ 261 w 320"/>
                <a:gd name="T43" fmla="*/ 135 h 426"/>
                <a:gd name="T44" fmla="*/ 256 w 320"/>
                <a:gd name="T45" fmla="*/ 123 h 426"/>
                <a:gd name="T46" fmla="*/ 254 w 320"/>
                <a:gd name="T47" fmla="*/ 118 h 426"/>
                <a:gd name="T48" fmla="*/ 254 w 320"/>
                <a:gd name="T49" fmla="*/ 113 h 426"/>
                <a:gd name="T50" fmla="*/ 247 w 320"/>
                <a:gd name="T51" fmla="*/ 106 h 426"/>
                <a:gd name="T52" fmla="*/ 263 w 320"/>
                <a:gd name="T53" fmla="*/ 104 h 426"/>
                <a:gd name="T54" fmla="*/ 282 w 320"/>
                <a:gd name="T55" fmla="*/ 38 h 426"/>
                <a:gd name="T56" fmla="*/ 277 w 320"/>
                <a:gd name="T57" fmla="*/ 0 h 426"/>
                <a:gd name="T58" fmla="*/ 266 w 320"/>
                <a:gd name="T59" fmla="*/ 0 h 426"/>
                <a:gd name="T60" fmla="*/ 247 w 320"/>
                <a:gd name="T61" fmla="*/ 12 h 426"/>
                <a:gd name="T62" fmla="*/ 242 w 320"/>
                <a:gd name="T63" fmla="*/ 21 h 426"/>
                <a:gd name="T64" fmla="*/ 228 w 320"/>
                <a:gd name="T65" fmla="*/ 52 h 426"/>
                <a:gd name="T66" fmla="*/ 216 w 320"/>
                <a:gd name="T67" fmla="*/ 78 h 426"/>
                <a:gd name="T68" fmla="*/ 213 w 320"/>
                <a:gd name="T69" fmla="*/ 90 h 426"/>
                <a:gd name="T70" fmla="*/ 206 w 320"/>
                <a:gd name="T71" fmla="*/ 111 h 426"/>
                <a:gd name="T72" fmla="*/ 199 w 320"/>
                <a:gd name="T73" fmla="*/ 125 h 426"/>
                <a:gd name="T74" fmla="*/ 185 w 320"/>
                <a:gd name="T75" fmla="*/ 130 h 426"/>
                <a:gd name="T76" fmla="*/ 183 w 320"/>
                <a:gd name="T77" fmla="*/ 132 h 426"/>
                <a:gd name="T78" fmla="*/ 171 w 320"/>
                <a:gd name="T79" fmla="*/ 137 h 426"/>
                <a:gd name="T80" fmla="*/ 161 w 320"/>
                <a:gd name="T81" fmla="*/ 142 h 426"/>
                <a:gd name="T82" fmla="*/ 150 w 320"/>
                <a:gd name="T83" fmla="*/ 149 h 426"/>
                <a:gd name="T84" fmla="*/ 138 w 320"/>
                <a:gd name="T85" fmla="*/ 158 h 426"/>
                <a:gd name="T86" fmla="*/ 133 w 320"/>
                <a:gd name="T87" fmla="*/ 161 h 426"/>
                <a:gd name="T88" fmla="*/ 114 w 320"/>
                <a:gd name="T89" fmla="*/ 170 h 426"/>
                <a:gd name="T90" fmla="*/ 97 w 320"/>
                <a:gd name="T91" fmla="*/ 177 h 426"/>
                <a:gd name="T92" fmla="*/ 78 w 320"/>
                <a:gd name="T93" fmla="*/ 194 h 426"/>
                <a:gd name="T94" fmla="*/ 71 w 320"/>
                <a:gd name="T95" fmla="*/ 206 h 426"/>
                <a:gd name="T96" fmla="*/ 62 w 320"/>
                <a:gd name="T97" fmla="*/ 220 h 426"/>
                <a:gd name="T98" fmla="*/ 60 w 320"/>
                <a:gd name="T99" fmla="*/ 229 h 426"/>
                <a:gd name="T100" fmla="*/ 55 w 320"/>
                <a:gd name="T101" fmla="*/ 236 h 426"/>
                <a:gd name="T102" fmla="*/ 57 w 320"/>
                <a:gd name="T103" fmla="*/ 241 h 426"/>
                <a:gd name="T104" fmla="*/ 52 w 320"/>
                <a:gd name="T105" fmla="*/ 251 h 426"/>
                <a:gd name="T106" fmla="*/ 0 w 320"/>
                <a:gd name="T107" fmla="*/ 248 h 426"/>
                <a:gd name="T108" fmla="*/ 3 w 320"/>
                <a:gd name="T109" fmla="*/ 277 h 426"/>
                <a:gd name="T110" fmla="*/ 12 w 320"/>
                <a:gd name="T111" fmla="*/ 329 h 426"/>
                <a:gd name="T112" fmla="*/ 19 w 320"/>
                <a:gd name="T113" fmla="*/ 393 h 426"/>
                <a:gd name="T114" fmla="*/ 71 w 320"/>
                <a:gd name="T115" fmla="*/ 423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0" h="426">
                  <a:moveTo>
                    <a:pt x="121" y="426"/>
                  </a:moveTo>
                  <a:lnTo>
                    <a:pt x="135" y="426"/>
                  </a:lnTo>
                  <a:lnTo>
                    <a:pt x="138" y="426"/>
                  </a:lnTo>
                  <a:lnTo>
                    <a:pt x="140" y="407"/>
                  </a:lnTo>
                  <a:lnTo>
                    <a:pt x="157" y="407"/>
                  </a:lnTo>
                  <a:lnTo>
                    <a:pt x="173" y="409"/>
                  </a:lnTo>
                  <a:lnTo>
                    <a:pt x="173" y="412"/>
                  </a:lnTo>
                  <a:lnTo>
                    <a:pt x="209" y="412"/>
                  </a:lnTo>
                  <a:lnTo>
                    <a:pt x="209" y="423"/>
                  </a:lnTo>
                  <a:lnTo>
                    <a:pt x="213" y="423"/>
                  </a:lnTo>
                  <a:lnTo>
                    <a:pt x="232" y="423"/>
                  </a:lnTo>
                  <a:lnTo>
                    <a:pt x="235" y="416"/>
                  </a:lnTo>
                  <a:lnTo>
                    <a:pt x="235" y="412"/>
                  </a:lnTo>
                  <a:lnTo>
                    <a:pt x="277" y="414"/>
                  </a:lnTo>
                  <a:lnTo>
                    <a:pt x="287" y="414"/>
                  </a:lnTo>
                  <a:lnTo>
                    <a:pt x="287" y="395"/>
                  </a:lnTo>
                  <a:lnTo>
                    <a:pt x="287" y="395"/>
                  </a:lnTo>
                  <a:lnTo>
                    <a:pt x="287" y="374"/>
                  </a:lnTo>
                  <a:lnTo>
                    <a:pt x="289" y="367"/>
                  </a:lnTo>
                  <a:lnTo>
                    <a:pt x="289" y="367"/>
                  </a:lnTo>
                  <a:lnTo>
                    <a:pt x="289" y="355"/>
                  </a:lnTo>
                  <a:lnTo>
                    <a:pt x="289" y="341"/>
                  </a:lnTo>
                  <a:lnTo>
                    <a:pt x="289" y="322"/>
                  </a:lnTo>
                  <a:lnTo>
                    <a:pt x="289" y="315"/>
                  </a:lnTo>
                  <a:lnTo>
                    <a:pt x="306" y="315"/>
                  </a:lnTo>
                  <a:lnTo>
                    <a:pt x="306" y="288"/>
                  </a:lnTo>
                  <a:lnTo>
                    <a:pt x="306" y="284"/>
                  </a:lnTo>
                  <a:lnTo>
                    <a:pt x="311" y="284"/>
                  </a:lnTo>
                  <a:lnTo>
                    <a:pt x="311" y="279"/>
                  </a:lnTo>
                  <a:lnTo>
                    <a:pt x="306" y="279"/>
                  </a:lnTo>
                  <a:lnTo>
                    <a:pt x="306" y="272"/>
                  </a:lnTo>
                  <a:lnTo>
                    <a:pt x="306" y="270"/>
                  </a:lnTo>
                  <a:lnTo>
                    <a:pt x="306" y="262"/>
                  </a:lnTo>
                  <a:lnTo>
                    <a:pt x="306" y="262"/>
                  </a:lnTo>
                  <a:lnTo>
                    <a:pt x="306" y="260"/>
                  </a:lnTo>
                  <a:lnTo>
                    <a:pt x="306" y="253"/>
                  </a:lnTo>
                  <a:lnTo>
                    <a:pt x="306" y="251"/>
                  </a:lnTo>
                  <a:lnTo>
                    <a:pt x="306" y="239"/>
                  </a:lnTo>
                  <a:lnTo>
                    <a:pt x="306" y="229"/>
                  </a:lnTo>
                  <a:lnTo>
                    <a:pt x="306" y="203"/>
                  </a:lnTo>
                  <a:lnTo>
                    <a:pt x="318" y="203"/>
                  </a:lnTo>
                  <a:lnTo>
                    <a:pt x="320" y="203"/>
                  </a:lnTo>
                  <a:lnTo>
                    <a:pt x="320" y="184"/>
                  </a:lnTo>
                  <a:lnTo>
                    <a:pt x="320" y="165"/>
                  </a:lnTo>
                  <a:lnTo>
                    <a:pt x="311" y="165"/>
                  </a:lnTo>
                  <a:lnTo>
                    <a:pt x="311" y="165"/>
                  </a:lnTo>
                  <a:lnTo>
                    <a:pt x="308" y="165"/>
                  </a:lnTo>
                  <a:lnTo>
                    <a:pt x="308" y="165"/>
                  </a:lnTo>
                  <a:lnTo>
                    <a:pt x="306" y="163"/>
                  </a:lnTo>
                  <a:lnTo>
                    <a:pt x="306" y="158"/>
                  </a:lnTo>
                  <a:lnTo>
                    <a:pt x="301" y="158"/>
                  </a:lnTo>
                  <a:lnTo>
                    <a:pt x="301" y="158"/>
                  </a:lnTo>
                  <a:lnTo>
                    <a:pt x="301" y="158"/>
                  </a:lnTo>
                  <a:lnTo>
                    <a:pt x="294" y="158"/>
                  </a:lnTo>
                  <a:lnTo>
                    <a:pt x="263" y="156"/>
                  </a:lnTo>
                  <a:lnTo>
                    <a:pt x="254" y="154"/>
                  </a:lnTo>
                  <a:lnTo>
                    <a:pt x="251" y="154"/>
                  </a:lnTo>
                  <a:lnTo>
                    <a:pt x="251" y="154"/>
                  </a:lnTo>
                  <a:lnTo>
                    <a:pt x="249" y="149"/>
                  </a:lnTo>
                  <a:lnTo>
                    <a:pt x="249" y="144"/>
                  </a:lnTo>
                  <a:lnTo>
                    <a:pt x="254" y="139"/>
                  </a:lnTo>
                  <a:lnTo>
                    <a:pt x="256" y="139"/>
                  </a:lnTo>
                  <a:lnTo>
                    <a:pt x="261" y="137"/>
                  </a:lnTo>
                  <a:lnTo>
                    <a:pt x="263" y="137"/>
                  </a:lnTo>
                  <a:lnTo>
                    <a:pt x="263" y="137"/>
                  </a:lnTo>
                  <a:lnTo>
                    <a:pt x="261" y="135"/>
                  </a:lnTo>
                  <a:lnTo>
                    <a:pt x="258" y="123"/>
                  </a:lnTo>
                  <a:lnTo>
                    <a:pt x="256" y="123"/>
                  </a:lnTo>
                  <a:lnTo>
                    <a:pt x="256" y="123"/>
                  </a:lnTo>
                  <a:lnTo>
                    <a:pt x="254" y="121"/>
                  </a:lnTo>
                  <a:lnTo>
                    <a:pt x="254" y="118"/>
                  </a:lnTo>
                  <a:lnTo>
                    <a:pt x="254" y="118"/>
                  </a:lnTo>
                  <a:lnTo>
                    <a:pt x="254" y="116"/>
                  </a:lnTo>
                  <a:lnTo>
                    <a:pt x="254" y="113"/>
                  </a:lnTo>
                  <a:lnTo>
                    <a:pt x="254" y="113"/>
                  </a:lnTo>
                  <a:lnTo>
                    <a:pt x="249" y="106"/>
                  </a:lnTo>
                  <a:lnTo>
                    <a:pt x="249" y="106"/>
                  </a:lnTo>
                  <a:lnTo>
                    <a:pt x="247" y="106"/>
                  </a:lnTo>
                  <a:lnTo>
                    <a:pt x="247" y="106"/>
                  </a:lnTo>
                  <a:lnTo>
                    <a:pt x="247" y="104"/>
                  </a:lnTo>
                  <a:lnTo>
                    <a:pt x="263" y="104"/>
                  </a:lnTo>
                  <a:lnTo>
                    <a:pt x="263" y="38"/>
                  </a:lnTo>
                  <a:lnTo>
                    <a:pt x="273" y="38"/>
                  </a:lnTo>
                  <a:lnTo>
                    <a:pt x="282" y="38"/>
                  </a:lnTo>
                  <a:lnTo>
                    <a:pt x="282" y="12"/>
                  </a:lnTo>
                  <a:lnTo>
                    <a:pt x="277" y="12"/>
                  </a:lnTo>
                  <a:lnTo>
                    <a:pt x="277" y="0"/>
                  </a:lnTo>
                  <a:lnTo>
                    <a:pt x="270" y="0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56" y="0"/>
                  </a:lnTo>
                  <a:lnTo>
                    <a:pt x="251" y="0"/>
                  </a:lnTo>
                  <a:lnTo>
                    <a:pt x="247" y="12"/>
                  </a:lnTo>
                  <a:lnTo>
                    <a:pt x="247" y="14"/>
                  </a:lnTo>
                  <a:lnTo>
                    <a:pt x="244" y="14"/>
                  </a:lnTo>
                  <a:lnTo>
                    <a:pt x="242" y="21"/>
                  </a:lnTo>
                  <a:lnTo>
                    <a:pt x="240" y="31"/>
                  </a:lnTo>
                  <a:lnTo>
                    <a:pt x="232" y="42"/>
                  </a:lnTo>
                  <a:lnTo>
                    <a:pt x="228" y="52"/>
                  </a:lnTo>
                  <a:lnTo>
                    <a:pt x="223" y="61"/>
                  </a:lnTo>
                  <a:lnTo>
                    <a:pt x="218" y="73"/>
                  </a:lnTo>
                  <a:lnTo>
                    <a:pt x="216" y="78"/>
                  </a:lnTo>
                  <a:lnTo>
                    <a:pt x="213" y="83"/>
                  </a:lnTo>
                  <a:lnTo>
                    <a:pt x="213" y="87"/>
                  </a:lnTo>
                  <a:lnTo>
                    <a:pt x="213" y="90"/>
                  </a:lnTo>
                  <a:lnTo>
                    <a:pt x="211" y="97"/>
                  </a:lnTo>
                  <a:lnTo>
                    <a:pt x="206" y="109"/>
                  </a:lnTo>
                  <a:lnTo>
                    <a:pt x="206" y="111"/>
                  </a:lnTo>
                  <a:lnTo>
                    <a:pt x="202" y="118"/>
                  </a:lnTo>
                  <a:lnTo>
                    <a:pt x="199" y="123"/>
                  </a:lnTo>
                  <a:lnTo>
                    <a:pt x="199" y="125"/>
                  </a:lnTo>
                  <a:lnTo>
                    <a:pt x="199" y="128"/>
                  </a:lnTo>
                  <a:lnTo>
                    <a:pt x="190" y="128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3" y="130"/>
                  </a:lnTo>
                  <a:lnTo>
                    <a:pt x="183" y="132"/>
                  </a:lnTo>
                  <a:lnTo>
                    <a:pt x="173" y="132"/>
                  </a:lnTo>
                  <a:lnTo>
                    <a:pt x="176" y="137"/>
                  </a:lnTo>
                  <a:lnTo>
                    <a:pt x="171" y="137"/>
                  </a:lnTo>
                  <a:lnTo>
                    <a:pt x="168" y="139"/>
                  </a:lnTo>
                  <a:lnTo>
                    <a:pt x="168" y="144"/>
                  </a:lnTo>
                  <a:lnTo>
                    <a:pt x="161" y="142"/>
                  </a:lnTo>
                  <a:lnTo>
                    <a:pt x="157" y="142"/>
                  </a:lnTo>
                  <a:lnTo>
                    <a:pt x="157" y="149"/>
                  </a:lnTo>
                  <a:lnTo>
                    <a:pt x="150" y="149"/>
                  </a:lnTo>
                  <a:lnTo>
                    <a:pt x="147" y="154"/>
                  </a:lnTo>
                  <a:lnTo>
                    <a:pt x="140" y="156"/>
                  </a:lnTo>
                  <a:lnTo>
                    <a:pt x="138" y="158"/>
                  </a:lnTo>
                  <a:lnTo>
                    <a:pt x="138" y="158"/>
                  </a:lnTo>
                  <a:lnTo>
                    <a:pt x="133" y="161"/>
                  </a:lnTo>
                  <a:lnTo>
                    <a:pt x="133" y="161"/>
                  </a:lnTo>
                  <a:lnTo>
                    <a:pt x="128" y="163"/>
                  </a:lnTo>
                  <a:lnTo>
                    <a:pt x="114" y="168"/>
                  </a:lnTo>
                  <a:lnTo>
                    <a:pt x="114" y="170"/>
                  </a:lnTo>
                  <a:lnTo>
                    <a:pt x="107" y="173"/>
                  </a:lnTo>
                  <a:lnTo>
                    <a:pt x="102" y="175"/>
                  </a:lnTo>
                  <a:lnTo>
                    <a:pt x="97" y="177"/>
                  </a:lnTo>
                  <a:lnTo>
                    <a:pt x="88" y="180"/>
                  </a:lnTo>
                  <a:lnTo>
                    <a:pt x="81" y="191"/>
                  </a:lnTo>
                  <a:lnTo>
                    <a:pt x="78" y="194"/>
                  </a:lnTo>
                  <a:lnTo>
                    <a:pt x="76" y="199"/>
                  </a:lnTo>
                  <a:lnTo>
                    <a:pt x="76" y="199"/>
                  </a:lnTo>
                  <a:lnTo>
                    <a:pt x="71" y="206"/>
                  </a:lnTo>
                  <a:lnTo>
                    <a:pt x="69" y="206"/>
                  </a:lnTo>
                  <a:lnTo>
                    <a:pt x="64" y="215"/>
                  </a:lnTo>
                  <a:lnTo>
                    <a:pt x="62" y="220"/>
                  </a:lnTo>
                  <a:lnTo>
                    <a:pt x="62" y="222"/>
                  </a:lnTo>
                  <a:lnTo>
                    <a:pt x="60" y="227"/>
                  </a:lnTo>
                  <a:lnTo>
                    <a:pt x="60" y="229"/>
                  </a:lnTo>
                  <a:lnTo>
                    <a:pt x="57" y="232"/>
                  </a:lnTo>
                  <a:lnTo>
                    <a:pt x="55" y="234"/>
                  </a:lnTo>
                  <a:lnTo>
                    <a:pt x="55" y="236"/>
                  </a:lnTo>
                  <a:lnTo>
                    <a:pt x="55" y="236"/>
                  </a:lnTo>
                  <a:lnTo>
                    <a:pt x="57" y="239"/>
                  </a:lnTo>
                  <a:lnTo>
                    <a:pt x="57" y="241"/>
                  </a:lnTo>
                  <a:lnTo>
                    <a:pt x="57" y="241"/>
                  </a:lnTo>
                  <a:lnTo>
                    <a:pt x="55" y="246"/>
                  </a:lnTo>
                  <a:lnTo>
                    <a:pt x="52" y="251"/>
                  </a:lnTo>
                  <a:lnTo>
                    <a:pt x="45" y="251"/>
                  </a:lnTo>
                  <a:lnTo>
                    <a:pt x="19" y="248"/>
                  </a:lnTo>
                  <a:lnTo>
                    <a:pt x="0" y="248"/>
                  </a:lnTo>
                  <a:lnTo>
                    <a:pt x="0" y="262"/>
                  </a:lnTo>
                  <a:lnTo>
                    <a:pt x="3" y="265"/>
                  </a:lnTo>
                  <a:lnTo>
                    <a:pt x="3" y="277"/>
                  </a:lnTo>
                  <a:lnTo>
                    <a:pt x="3" y="279"/>
                  </a:lnTo>
                  <a:lnTo>
                    <a:pt x="10" y="322"/>
                  </a:lnTo>
                  <a:lnTo>
                    <a:pt x="12" y="329"/>
                  </a:lnTo>
                  <a:lnTo>
                    <a:pt x="17" y="364"/>
                  </a:lnTo>
                  <a:lnTo>
                    <a:pt x="19" y="385"/>
                  </a:lnTo>
                  <a:lnTo>
                    <a:pt x="19" y="393"/>
                  </a:lnTo>
                  <a:lnTo>
                    <a:pt x="19" y="395"/>
                  </a:lnTo>
                  <a:lnTo>
                    <a:pt x="24" y="421"/>
                  </a:lnTo>
                  <a:lnTo>
                    <a:pt x="71" y="423"/>
                  </a:lnTo>
                  <a:lnTo>
                    <a:pt x="121" y="426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96" name="Freeform 90">
              <a:extLst>
                <a:ext uri="{FF2B5EF4-FFF2-40B4-BE49-F238E27FC236}">
                  <a16:creationId xmlns:a16="http://schemas.microsoft.com/office/drawing/2014/main" id="{F7E072D5-FC3F-17A4-DB6F-F235CF0BE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823" y="4275073"/>
              <a:ext cx="462251" cy="358482"/>
            </a:xfrm>
            <a:custGeom>
              <a:avLst/>
              <a:gdLst>
                <a:gd name="T0" fmla="*/ 18 w 317"/>
                <a:gd name="T1" fmla="*/ 213 h 265"/>
                <a:gd name="T2" fmla="*/ 47 w 317"/>
                <a:gd name="T3" fmla="*/ 206 h 265"/>
                <a:gd name="T4" fmla="*/ 68 w 317"/>
                <a:gd name="T5" fmla="*/ 213 h 265"/>
                <a:gd name="T6" fmla="*/ 75 w 317"/>
                <a:gd name="T7" fmla="*/ 220 h 265"/>
                <a:gd name="T8" fmla="*/ 80 w 317"/>
                <a:gd name="T9" fmla="*/ 241 h 265"/>
                <a:gd name="T10" fmla="*/ 94 w 317"/>
                <a:gd name="T11" fmla="*/ 248 h 265"/>
                <a:gd name="T12" fmla="*/ 116 w 317"/>
                <a:gd name="T13" fmla="*/ 258 h 265"/>
                <a:gd name="T14" fmla="*/ 191 w 317"/>
                <a:gd name="T15" fmla="*/ 253 h 265"/>
                <a:gd name="T16" fmla="*/ 224 w 317"/>
                <a:gd name="T17" fmla="*/ 262 h 265"/>
                <a:gd name="T18" fmla="*/ 274 w 317"/>
                <a:gd name="T19" fmla="*/ 255 h 265"/>
                <a:gd name="T20" fmla="*/ 295 w 317"/>
                <a:gd name="T21" fmla="*/ 265 h 265"/>
                <a:gd name="T22" fmla="*/ 295 w 317"/>
                <a:gd name="T23" fmla="*/ 229 h 265"/>
                <a:gd name="T24" fmla="*/ 295 w 317"/>
                <a:gd name="T25" fmla="*/ 222 h 265"/>
                <a:gd name="T26" fmla="*/ 303 w 317"/>
                <a:gd name="T27" fmla="*/ 210 h 265"/>
                <a:gd name="T28" fmla="*/ 295 w 317"/>
                <a:gd name="T29" fmla="*/ 187 h 265"/>
                <a:gd name="T30" fmla="*/ 305 w 317"/>
                <a:gd name="T31" fmla="*/ 173 h 265"/>
                <a:gd name="T32" fmla="*/ 305 w 317"/>
                <a:gd name="T33" fmla="*/ 158 h 265"/>
                <a:gd name="T34" fmla="*/ 305 w 317"/>
                <a:gd name="T35" fmla="*/ 113 h 265"/>
                <a:gd name="T36" fmla="*/ 300 w 317"/>
                <a:gd name="T37" fmla="*/ 68 h 265"/>
                <a:gd name="T38" fmla="*/ 307 w 317"/>
                <a:gd name="T39" fmla="*/ 61 h 265"/>
                <a:gd name="T40" fmla="*/ 310 w 317"/>
                <a:gd name="T41" fmla="*/ 57 h 265"/>
                <a:gd name="T42" fmla="*/ 317 w 317"/>
                <a:gd name="T43" fmla="*/ 42 h 265"/>
                <a:gd name="T44" fmla="*/ 303 w 317"/>
                <a:gd name="T45" fmla="*/ 7 h 265"/>
                <a:gd name="T46" fmla="*/ 232 w 317"/>
                <a:gd name="T47" fmla="*/ 0 h 265"/>
                <a:gd name="T48" fmla="*/ 184 w 317"/>
                <a:gd name="T49" fmla="*/ 9 h 265"/>
                <a:gd name="T50" fmla="*/ 106 w 317"/>
                <a:gd name="T51" fmla="*/ 0 h 265"/>
                <a:gd name="T52" fmla="*/ 106 w 317"/>
                <a:gd name="T53" fmla="*/ 7 h 265"/>
                <a:gd name="T54" fmla="*/ 104 w 317"/>
                <a:gd name="T55" fmla="*/ 9 h 265"/>
                <a:gd name="T56" fmla="*/ 89 w 317"/>
                <a:gd name="T57" fmla="*/ 9 h 265"/>
                <a:gd name="T58" fmla="*/ 82 w 317"/>
                <a:gd name="T59" fmla="*/ 12 h 265"/>
                <a:gd name="T60" fmla="*/ 80 w 317"/>
                <a:gd name="T61" fmla="*/ 14 h 265"/>
                <a:gd name="T62" fmla="*/ 78 w 317"/>
                <a:gd name="T63" fmla="*/ 19 h 265"/>
                <a:gd name="T64" fmla="*/ 75 w 317"/>
                <a:gd name="T65" fmla="*/ 19 h 265"/>
                <a:gd name="T66" fmla="*/ 78 w 317"/>
                <a:gd name="T67" fmla="*/ 24 h 265"/>
                <a:gd name="T68" fmla="*/ 75 w 317"/>
                <a:gd name="T69" fmla="*/ 31 h 265"/>
                <a:gd name="T70" fmla="*/ 47 w 317"/>
                <a:gd name="T71" fmla="*/ 40 h 265"/>
                <a:gd name="T72" fmla="*/ 42 w 317"/>
                <a:gd name="T73" fmla="*/ 45 h 265"/>
                <a:gd name="T74" fmla="*/ 28 w 317"/>
                <a:gd name="T75" fmla="*/ 61 h 265"/>
                <a:gd name="T76" fmla="*/ 16 w 317"/>
                <a:gd name="T77" fmla="*/ 73 h 265"/>
                <a:gd name="T78" fmla="*/ 7 w 317"/>
                <a:gd name="T79" fmla="*/ 80 h 265"/>
                <a:gd name="T80" fmla="*/ 9 w 317"/>
                <a:gd name="T81" fmla="*/ 87 h 265"/>
                <a:gd name="T82" fmla="*/ 16 w 317"/>
                <a:gd name="T83" fmla="*/ 111 h 265"/>
                <a:gd name="T84" fmla="*/ 16 w 317"/>
                <a:gd name="T85" fmla="*/ 121 h 265"/>
                <a:gd name="T86" fmla="*/ 11 w 317"/>
                <a:gd name="T87" fmla="*/ 130 h 265"/>
                <a:gd name="T88" fmla="*/ 11 w 317"/>
                <a:gd name="T89" fmla="*/ 135 h 265"/>
                <a:gd name="T90" fmla="*/ 9 w 317"/>
                <a:gd name="T91" fmla="*/ 144 h 265"/>
                <a:gd name="T92" fmla="*/ 9 w 317"/>
                <a:gd name="T93" fmla="*/ 156 h 265"/>
                <a:gd name="T94" fmla="*/ 11 w 317"/>
                <a:gd name="T95" fmla="*/ 161 h 265"/>
                <a:gd name="T96" fmla="*/ 9 w 317"/>
                <a:gd name="T97" fmla="*/ 165 h 265"/>
                <a:gd name="T98" fmla="*/ 11 w 317"/>
                <a:gd name="T99" fmla="*/ 170 h 265"/>
                <a:gd name="T100" fmla="*/ 11 w 317"/>
                <a:gd name="T101" fmla="*/ 175 h 265"/>
                <a:gd name="T102" fmla="*/ 11 w 317"/>
                <a:gd name="T103" fmla="*/ 180 h 265"/>
                <a:gd name="T104" fmla="*/ 2 w 317"/>
                <a:gd name="T105" fmla="*/ 189 h 265"/>
                <a:gd name="T106" fmla="*/ 0 w 317"/>
                <a:gd name="T107" fmla="*/ 19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7" h="265">
                  <a:moveTo>
                    <a:pt x="4" y="206"/>
                  </a:moveTo>
                  <a:lnTo>
                    <a:pt x="18" y="206"/>
                  </a:lnTo>
                  <a:lnTo>
                    <a:pt x="18" y="213"/>
                  </a:lnTo>
                  <a:lnTo>
                    <a:pt x="40" y="213"/>
                  </a:lnTo>
                  <a:lnTo>
                    <a:pt x="40" y="206"/>
                  </a:lnTo>
                  <a:lnTo>
                    <a:pt x="47" y="206"/>
                  </a:lnTo>
                  <a:lnTo>
                    <a:pt x="47" y="213"/>
                  </a:lnTo>
                  <a:lnTo>
                    <a:pt x="61" y="213"/>
                  </a:lnTo>
                  <a:lnTo>
                    <a:pt x="68" y="213"/>
                  </a:lnTo>
                  <a:lnTo>
                    <a:pt x="82" y="215"/>
                  </a:lnTo>
                  <a:lnTo>
                    <a:pt x="82" y="222"/>
                  </a:lnTo>
                  <a:lnTo>
                    <a:pt x="75" y="220"/>
                  </a:lnTo>
                  <a:lnTo>
                    <a:pt x="73" y="234"/>
                  </a:lnTo>
                  <a:lnTo>
                    <a:pt x="80" y="234"/>
                  </a:lnTo>
                  <a:lnTo>
                    <a:pt x="80" y="241"/>
                  </a:lnTo>
                  <a:lnTo>
                    <a:pt x="85" y="241"/>
                  </a:lnTo>
                  <a:lnTo>
                    <a:pt x="94" y="244"/>
                  </a:lnTo>
                  <a:lnTo>
                    <a:pt x="94" y="248"/>
                  </a:lnTo>
                  <a:lnTo>
                    <a:pt x="108" y="251"/>
                  </a:lnTo>
                  <a:lnTo>
                    <a:pt x="108" y="258"/>
                  </a:lnTo>
                  <a:lnTo>
                    <a:pt x="116" y="258"/>
                  </a:lnTo>
                  <a:lnTo>
                    <a:pt x="184" y="260"/>
                  </a:lnTo>
                  <a:lnTo>
                    <a:pt x="184" y="253"/>
                  </a:lnTo>
                  <a:lnTo>
                    <a:pt x="191" y="253"/>
                  </a:lnTo>
                  <a:lnTo>
                    <a:pt x="191" y="260"/>
                  </a:lnTo>
                  <a:lnTo>
                    <a:pt x="194" y="260"/>
                  </a:lnTo>
                  <a:lnTo>
                    <a:pt x="224" y="262"/>
                  </a:lnTo>
                  <a:lnTo>
                    <a:pt x="232" y="262"/>
                  </a:lnTo>
                  <a:lnTo>
                    <a:pt x="274" y="262"/>
                  </a:lnTo>
                  <a:lnTo>
                    <a:pt x="274" y="255"/>
                  </a:lnTo>
                  <a:lnTo>
                    <a:pt x="281" y="255"/>
                  </a:lnTo>
                  <a:lnTo>
                    <a:pt x="281" y="262"/>
                  </a:lnTo>
                  <a:lnTo>
                    <a:pt x="295" y="265"/>
                  </a:lnTo>
                  <a:lnTo>
                    <a:pt x="295" y="262"/>
                  </a:lnTo>
                  <a:lnTo>
                    <a:pt x="295" y="246"/>
                  </a:lnTo>
                  <a:lnTo>
                    <a:pt x="295" y="229"/>
                  </a:lnTo>
                  <a:lnTo>
                    <a:pt x="303" y="229"/>
                  </a:lnTo>
                  <a:lnTo>
                    <a:pt x="303" y="222"/>
                  </a:lnTo>
                  <a:lnTo>
                    <a:pt x="295" y="222"/>
                  </a:lnTo>
                  <a:lnTo>
                    <a:pt x="295" y="215"/>
                  </a:lnTo>
                  <a:lnTo>
                    <a:pt x="303" y="215"/>
                  </a:lnTo>
                  <a:lnTo>
                    <a:pt x="303" y="210"/>
                  </a:lnTo>
                  <a:lnTo>
                    <a:pt x="295" y="210"/>
                  </a:lnTo>
                  <a:lnTo>
                    <a:pt x="295" y="208"/>
                  </a:lnTo>
                  <a:lnTo>
                    <a:pt x="295" y="187"/>
                  </a:lnTo>
                  <a:lnTo>
                    <a:pt x="298" y="187"/>
                  </a:lnTo>
                  <a:lnTo>
                    <a:pt x="298" y="173"/>
                  </a:lnTo>
                  <a:lnTo>
                    <a:pt x="305" y="173"/>
                  </a:lnTo>
                  <a:lnTo>
                    <a:pt x="305" y="168"/>
                  </a:lnTo>
                  <a:lnTo>
                    <a:pt x="305" y="165"/>
                  </a:lnTo>
                  <a:lnTo>
                    <a:pt x="305" y="158"/>
                  </a:lnTo>
                  <a:lnTo>
                    <a:pt x="305" y="132"/>
                  </a:lnTo>
                  <a:lnTo>
                    <a:pt x="305" y="118"/>
                  </a:lnTo>
                  <a:lnTo>
                    <a:pt x="305" y="113"/>
                  </a:lnTo>
                  <a:lnTo>
                    <a:pt x="307" y="85"/>
                  </a:lnTo>
                  <a:lnTo>
                    <a:pt x="307" y="68"/>
                  </a:lnTo>
                  <a:lnTo>
                    <a:pt x="300" y="68"/>
                  </a:lnTo>
                  <a:lnTo>
                    <a:pt x="300" y="61"/>
                  </a:lnTo>
                  <a:lnTo>
                    <a:pt x="307" y="61"/>
                  </a:lnTo>
                  <a:lnTo>
                    <a:pt x="307" y="61"/>
                  </a:lnTo>
                  <a:lnTo>
                    <a:pt x="307" y="61"/>
                  </a:lnTo>
                  <a:lnTo>
                    <a:pt x="307" y="57"/>
                  </a:lnTo>
                  <a:lnTo>
                    <a:pt x="310" y="57"/>
                  </a:lnTo>
                  <a:lnTo>
                    <a:pt x="310" y="47"/>
                  </a:lnTo>
                  <a:lnTo>
                    <a:pt x="314" y="50"/>
                  </a:lnTo>
                  <a:lnTo>
                    <a:pt x="317" y="42"/>
                  </a:lnTo>
                  <a:lnTo>
                    <a:pt x="310" y="42"/>
                  </a:lnTo>
                  <a:lnTo>
                    <a:pt x="310" y="7"/>
                  </a:lnTo>
                  <a:lnTo>
                    <a:pt x="303" y="7"/>
                  </a:lnTo>
                  <a:lnTo>
                    <a:pt x="303" y="0"/>
                  </a:lnTo>
                  <a:lnTo>
                    <a:pt x="295" y="0"/>
                  </a:lnTo>
                  <a:lnTo>
                    <a:pt x="232" y="0"/>
                  </a:lnTo>
                  <a:lnTo>
                    <a:pt x="194" y="0"/>
                  </a:lnTo>
                  <a:lnTo>
                    <a:pt x="194" y="9"/>
                  </a:lnTo>
                  <a:lnTo>
                    <a:pt x="184" y="9"/>
                  </a:lnTo>
                  <a:lnTo>
                    <a:pt x="187" y="0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8" y="5"/>
                  </a:lnTo>
                  <a:lnTo>
                    <a:pt x="106" y="7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1" y="9"/>
                  </a:lnTo>
                  <a:lnTo>
                    <a:pt x="97" y="9"/>
                  </a:lnTo>
                  <a:lnTo>
                    <a:pt x="89" y="9"/>
                  </a:lnTo>
                  <a:lnTo>
                    <a:pt x="85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8" y="19"/>
                  </a:lnTo>
                  <a:lnTo>
                    <a:pt x="75" y="19"/>
                  </a:lnTo>
                  <a:lnTo>
                    <a:pt x="75" y="19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5" y="24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5" y="31"/>
                  </a:lnTo>
                  <a:lnTo>
                    <a:pt x="71" y="33"/>
                  </a:lnTo>
                  <a:lnTo>
                    <a:pt x="54" y="38"/>
                  </a:lnTo>
                  <a:lnTo>
                    <a:pt x="47" y="40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2" y="45"/>
                  </a:lnTo>
                  <a:lnTo>
                    <a:pt x="33" y="52"/>
                  </a:lnTo>
                  <a:lnTo>
                    <a:pt x="30" y="57"/>
                  </a:lnTo>
                  <a:lnTo>
                    <a:pt x="28" y="61"/>
                  </a:lnTo>
                  <a:lnTo>
                    <a:pt x="18" y="71"/>
                  </a:lnTo>
                  <a:lnTo>
                    <a:pt x="16" y="73"/>
                  </a:lnTo>
                  <a:lnTo>
                    <a:pt x="16" y="73"/>
                  </a:lnTo>
                  <a:lnTo>
                    <a:pt x="9" y="78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9" y="87"/>
                  </a:lnTo>
                  <a:lnTo>
                    <a:pt x="11" y="97"/>
                  </a:lnTo>
                  <a:lnTo>
                    <a:pt x="11" y="102"/>
                  </a:lnTo>
                  <a:lnTo>
                    <a:pt x="16" y="111"/>
                  </a:lnTo>
                  <a:lnTo>
                    <a:pt x="16" y="116"/>
                  </a:lnTo>
                  <a:lnTo>
                    <a:pt x="16" y="118"/>
                  </a:lnTo>
                  <a:lnTo>
                    <a:pt x="16" y="121"/>
                  </a:lnTo>
                  <a:lnTo>
                    <a:pt x="14" y="123"/>
                  </a:lnTo>
                  <a:lnTo>
                    <a:pt x="11" y="125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2"/>
                  </a:lnTo>
                  <a:lnTo>
                    <a:pt x="11" y="135"/>
                  </a:lnTo>
                  <a:lnTo>
                    <a:pt x="9" y="139"/>
                  </a:lnTo>
                  <a:lnTo>
                    <a:pt x="9" y="142"/>
                  </a:lnTo>
                  <a:lnTo>
                    <a:pt x="9" y="144"/>
                  </a:lnTo>
                  <a:lnTo>
                    <a:pt x="9" y="147"/>
                  </a:lnTo>
                  <a:lnTo>
                    <a:pt x="7" y="154"/>
                  </a:lnTo>
                  <a:lnTo>
                    <a:pt x="9" y="156"/>
                  </a:lnTo>
                  <a:lnTo>
                    <a:pt x="9" y="158"/>
                  </a:lnTo>
                  <a:lnTo>
                    <a:pt x="11" y="158"/>
                  </a:lnTo>
                  <a:lnTo>
                    <a:pt x="11" y="161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9" y="170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1" y="173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9" y="177"/>
                  </a:lnTo>
                  <a:lnTo>
                    <a:pt x="11" y="180"/>
                  </a:lnTo>
                  <a:lnTo>
                    <a:pt x="9" y="182"/>
                  </a:lnTo>
                  <a:lnTo>
                    <a:pt x="4" y="189"/>
                  </a:lnTo>
                  <a:lnTo>
                    <a:pt x="2" y="18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7" y="199"/>
                  </a:lnTo>
                  <a:lnTo>
                    <a:pt x="4" y="20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97" name="Freeform 91">
              <a:extLst>
                <a:ext uri="{FF2B5EF4-FFF2-40B4-BE49-F238E27FC236}">
                  <a16:creationId xmlns:a16="http://schemas.microsoft.com/office/drawing/2014/main" id="{AD9F9EA0-4877-09A0-804D-6832ACEFF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5" y="3932825"/>
              <a:ext cx="386425" cy="354423"/>
            </a:xfrm>
            <a:custGeom>
              <a:avLst/>
              <a:gdLst>
                <a:gd name="T0" fmla="*/ 183 w 265"/>
                <a:gd name="T1" fmla="*/ 253 h 262"/>
                <a:gd name="T2" fmla="*/ 249 w 265"/>
                <a:gd name="T3" fmla="*/ 232 h 262"/>
                <a:gd name="T4" fmla="*/ 249 w 265"/>
                <a:gd name="T5" fmla="*/ 137 h 262"/>
                <a:gd name="T6" fmla="*/ 251 w 265"/>
                <a:gd name="T7" fmla="*/ 78 h 262"/>
                <a:gd name="T8" fmla="*/ 251 w 265"/>
                <a:gd name="T9" fmla="*/ 33 h 262"/>
                <a:gd name="T10" fmla="*/ 251 w 265"/>
                <a:gd name="T11" fmla="*/ 4 h 262"/>
                <a:gd name="T12" fmla="*/ 237 w 265"/>
                <a:gd name="T13" fmla="*/ 14 h 262"/>
                <a:gd name="T14" fmla="*/ 211 w 265"/>
                <a:gd name="T15" fmla="*/ 19 h 262"/>
                <a:gd name="T16" fmla="*/ 204 w 265"/>
                <a:gd name="T17" fmla="*/ 26 h 262"/>
                <a:gd name="T18" fmla="*/ 199 w 265"/>
                <a:gd name="T19" fmla="*/ 33 h 262"/>
                <a:gd name="T20" fmla="*/ 197 w 265"/>
                <a:gd name="T21" fmla="*/ 40 h 262"/>
                <a:gd name="T22" fmla="*/ 194 w 265"/>
                <a:gd name="T23" fmla="*/ 42 h 262"/>
                <a:gd name="T24" fmla="*/ 192 w 265"/>
                <a:gd name="T25" fmla="*/ 47 h 262"/>
                <a:gd name="T26" fmla="*/ 190 w 265"/>
                <a:gd name="T27" fmla="*/ 52 h 262"/>
                <a:gd name="T28" fmla="*/ 187 w 265"/>
                <a:gd name="T29" fmla="*/ 61 h 262"/>
                <a:gd name="T30" fmla="*/ 185 w 265"/>
                <a:gd name="T31" fmla="*/ 64 h 262"/>
                <a:gd name="T32" fmla="*/ 183 w 265"/>
                <a:gd name="T33" fmla="*/ 71 h 262"/>
                <a:gd name="T34" fmla="*/ 175 w 265"/>
                <a:gd name="T35" fmla="*/ 83 h 262"/>
                <a:gd name="T36" fmla="*/ 168 w 265"/>
                <a:gd name="T37" fmla="*/ 94 h 262"/>
                <a:gd name="T38" fmla="*/ 166 w 265"/>
                <a:gd name="T39" fmla="*/ 92 h 262"/>
                <a:gd name="T40" fmla="*/ 159 w 265"/>
                <a:gd name="T41" fmla="*/ 97 h 262"/>
                <a:gd name="T42" fmla="*/ 154 w 265"/>
                <a:gd name="T43" fmla="*/ 99 h 262"/>
                <a:gd name="T44" fmla="*/ 145 w 265"/>
                <a:gd name="T45" fmla="*/ 97 h 262"/>
                <a:gd name="T46" fmla="*/ 142 w 265"/>
                <a:gd name="T47" fmla="*/ 92 h 262"/>
                <a:gd name="T48" fmla="*/ 140 w 265"/>
                <a:gd name="T49" fmla="*/ 99 h 262"/>
                <a:gd name="T50" fmla="*/ 126 w 265"/>
                <a:gd name="T51" fmla="*/ 99 h 262"/>
                <a:gd name="T52" fmla="*/ 116 w 265"/>
                <a:gd name="T53" fmla="*/ 99 h 262"/>
                <a:gd name="T54" fmla="*/ 112 w 265"/>
                <a:gd name="T55" fmla="*/ 101 h 262"/>
                <a:gd name="T56" fmla="*/ 102 w 265"/>
                <a:gd name="T57" fmla="*/ 99 h 262"/>
                <a:gd name="T58" fmla="*/ 88 w 265"/>
                <a:gd name="T59" fmla="*/ 106 h 262"/>
                <a:gd name="T60" fmla="*/ 83 w 265"/>
                <a:gd name="T61" fmla="*/ 109 h 262"/>
                <a:gd name="T62" fmla="*/ 76 w 265"/>
                <a:gd name="T63" fmla="*/ 111 h 262"/>
                <a:gd name="T64" fmla="*/ 64 w 265"/>
                <a:gd name="T65" fmla="*/ 118 h 262"/>
                <a:gd name="T66" fmla="*/ 55 w 265"/>
                <a:gd name="T67" fmla="*/ 127 h 262"/>
                <a:gd name="T68" fmla="*/ 43 w 265"/>
                <a:gd name="T69" fmla="*/ 130 h 262"/>
                <a:gd name="T70" fmla="*/ 36 w 265"/>
                <a:gd name="T71" fmla="*/ 132 h 262"/>
                <a:gd name="T72" fmla="*/ 26 w 265"/>
                <a:gd name="T73" fmla="*/ 127 h 262"/>
                <a:gd name="T74" fmla="*/ 22 w 265"/>
                <a:gd name="T75" fmla="*/ 132 h 262"/>
                <a:gd name="T76" fmla="*/ 17 w 265"/>
                <a:gd name="T77" fmla="*/ 135 h 262"/>
                <a:gd name="T78" fmla="*/ 17 w 265"/>
                <a:gd name="T79" fmla="*/ 142 h 262"/>
                <a:gd name="T80" fmla="*/ 12 w 265"/>
                <a:gd name="T81" fmla="*/ 146 h 262"/>
                <a:gd name="T82" fmla="*/ 0 w 265"/>
                <a:gd name="T83" fmla="*/ 168 h 262"/>
                <a:gd name="T84" fmla="*/ 3 w 265"/>
                <a:gd name="T85" fmla="*/ 175 h 262"/>
                <a:gd name="T86" fmla="*/ 36 w 265"/>
                <a:gd name="T87" fmla="*/ 189 h 262"/>
                <a:gd name="T88" fmla="*/ 59 w 265"/>
                <a:gd name="T89" fmla="*/ 206 h 262"/>
                <a:gd name="T90" fmla="*/ 81 w 265"/>
                <a:gd name="T91" fmla="*/ 224 h 262"/>
                <a:gd name="T92" fmla="*/ 81 w 265"/>
                <a:gd name="T93" fmla="*/ 229 h 262"/>
                <a:gd name="T94" fmla="*/ 74 w 265"/>
                <a:gd name="T95" fmla="*/ 234 h 262"/>
                <a:gd name="T96" fmla="*/ 67 w 265"/>
                <a:gd name="T97" fmla="*/ 239 h 262"/>
                <a:gd name="T98" fmla="*/ 59 w 265"/>
                <a:gd name="T99" fmla="*/ 251 h 262"/>
                <a:gd name="T100" fmla="*/ 135 w 265"/>
                <a:gd name="T10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5" h="262">
                  <a:moveTo>
                    <a:pt x="135" y="262"/>
                  </a:moveTo>
                  <a:lnTo>
                    <a:pt x="145" y="262"/>
                  </a:lnTo>
                  <a:lnTo>
                    <a:pt x="145" y="253"/>
                  </a:lnTo>
                  <a:lnTo>
                    <a:pt x="183" y="253"/>
                  </a:lnTo>
                  <a:lnTo>
                    <a:pt x="246" y="253"/>
                  </a:lnTo>
                  <a:lnTo>
                    <a:pt x="246" y="243"/>
                  </a:lnTo>
                  <a:lnTo>
                    <a:pt x="246" y="239"/>
                  </a:lnTo>
                  <a:lnTo>
                    <a:pt x="249" y="232"/>
                  </a:lnTo>
                  <a:lnTo>
                    <a:pt x="249" y="191"/>
                  </a:lnTo>
                  <a:lnTo>
                    <a:pt x="249" y="189"/>
                  </a:lnTo>
                  <a:lnTo>
                    <a:pt x="249" y="165"/>
                  </a:lnTo>
                  <a:lnTo>
                    <a:pt x="249" y="137"/>
                  </a:lnTo>
                  <a:lnTo>
                    <a:pt x="249" y="118"/>
                  </a:lnTo>
                  <a:lnTo>
                    <a:pt x="249" y="118"/>
                  </a:lnTo>
                  <a:lnTo>
                    <a:pt x="251" y="83"/>
                  </a:lnTo>
                  <a:lnTo>
                    <a:pt x="251" y="78"/>
                  </a:lnTo>
                  <a:lnTo>
                    <a:pt x="249" y="78"/>
                  </a:lnTo>
                  <a:lnTo>
                    <a:pt x="251" y="47"/>
                  </a:lnTo>
                  <a:lnTo>
                    <a:pt x="251" y="40"/>
                  </a:lnTo>
                  <a:lnTo>
                    <a:pt x="251" y="33"/>
                  </a:lnTo>
                  <a:lnTo>
                    <a:pt x="265" y="33"/>
                  </a:lnTo>
                  <a:lnTo>
                    <a:pt x="265" y="0"/>
                  </a:lnTo>
                  <a:lnTo>
                    <a:pt x="258" y="0"/>
                  </a:lnTo>
                  <a:lnTo>
                    <a:pt x="251" y="4"/>
                  </a:lnTo>
                  <a:lnTo>
                    <a:pt x="249" y="4"/>
                  </a:lnTo>
                  <a:lnTo>
                    <a:pt x="246" y="4"/>
                  </a:lnTo>
                  <a:lnTo>
                    <a:pt x="242" y="9"/>
                  </a:lnTo>
                  <a:lnTo>
                    <a:pt x="237" y="14"/>
                  </a:lnTo>
                  <a:lnTo>
                    <a:pt x="225" y="14"/>
                  </a:lnTo>
                  <a:lnTo>
                    <a:pt x="220" y="14"/>
                  </a:lnTo>
                  <a:lnTo>
                    <a:pt x="216" y="16"/>
                  </a:lnTo>
                  <a:lnTo>
                    <a:pt x="211" y="19"/>
                  </a:lnTo>
                  <a:lnTo>
                    <a:pt x="211" y="19"/>
                  </a:lnTo>
                  <a:lnTo>
                    <a:pt x="211" y="21"/>
                  </a:lnTo>
                  <a:lnTo>
                    <a:pt x="204" y="26"/>
                  </a:lnTo>
                  <a:lnTo>
                    <a:pt x="204" y="26"/>
                  </a:lnTo>
                  <a:lnTo>
                    <a:pt x="204" y="28"/>
                  </a:lnTo>
                  <a:lnTo>
                    <a:pt x="202" y="28"/>
                  </a:lnTo>
                  <a:lnTo>
                    <a:pt x="199" y="30"/>
                  </a:lnTo>
                  <a:lnTo>
                    <a:pt x="199" y="33"/>
                  </a:lnTo>
                  <a:lnTo>
                    <a:pt x="199" y="35"/>
                  </a:lnTo>
                  <a:lnTo>
                    <a:pt x="197" y="38"/>
                  </a:lnTo>
                  <a:lnTo>
                    <a:pt x="197" y="38"/>
                  </a:lnTo>
                  <a:lnTo>
                    <a:pt x="197" y="40"/>
                  </a:lnTo>
                  <a:lnTo>
                    <a:pt x="197" y="42"/>
                  </a:lnTo>
                  <a:lnTo>
                    <a:pt x="197" y="42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7" y="45"/>
                  </a:lnTo>
                  <a:lnTo>
                    <a:pt x="194" y="47"/>
                  </a:lnTo>
                  <a:lnTo>
                    <a:pt x="192" y="47"/>
                  </a:lnTo>
                  <a:lnTo>
                    <a:pt x="192" y="47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90" y="52"/>
                  </a:lnTo>
                  <a:lnTo>
                    <a:pt x="190" y="52"/>
                  </a:lnTo>
                  <a:lnTo>
                    <a:pt x="190" y="57"/>
                  </a:lnTo>
                  <a:lnTo>
                    <a:pt x="190" y="57"/>
                  </a:lnTo>
                  <a:lnTo>
                    <a:pt x="187" y="61"/>
                  </a:lnTo>
                  <a:lnTo>
                    <a:pt x="187" y="61"/>
                  </a:lnTo>
                  <a:lnTo>
                    <a:pt x="190" y="61"/>
                  </a:lnTo>
                  <a:lnTo>
                    <a:pt x="190" y="64"/>
                  </a:lnTo>
                  <a:lnTo>
                    <a:pt x="185" y="64"/>
                  </a:lnTo>
                  <a:lnTo>
                    <a:pt x="185" y="64"/>
                  </a:lnTo>
                  <a:lnTo>
                    <a:pt x="185" y="64"/>
                  </a:lnTo>
                  <a:lnTo>
                    <a:pt x="180" y="68"/>
                  </a:lnTo>
                  <a:lnTo>
                    <a:pt x="180" y="71"/>
                  </a:lnTo>
                  <a:lnTo>
                    <a:pt x="183" y="71"/>
                  </a:lnTo>
                  <a:lnTo>
                    <a:pt x="183" y="73"/>
                  </a:lnTo>
                  <a:lnTo>
                    <a:pt x="178" y="80"/>
                  </a:lnTo>
                  <a:lnTo>
                    <a:pt x="175" y="83"/>
                  </a:lnTo>
                  <a:lnTo>
                    <a:pt x="175" y="83"/>
                  </a:lnTo>
                  <a:lnTo>
                    <a:pt x="173" y="85"/>
                  </a:lnTo>
                  <a:lnTo>
                    <a:pt x="173" y="87"/>
                  </a:lnTo>
                  <a:lnTo>
                    <a:pt x="171" y="94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66" y="94"/>
                  </a:lnTo>
                  <a:lnTo>
                    <a:pt x="164" y="92"/>
                  </a:lnTo>
                  <a:lnTo>
                    <a:pt x="166" y="92"/>
                  </a:lnTo>
                  <a:lnTo>
                    <a:pt x="164" y="92"/>
                  </a:lnTo>
                  <a:lnTo>
                    <a:pt x="161" y="92"/>
                  </a:lnTo>
                  <a:lnTo>
                    <a:pt x="161" y="92"/>
                  </a:lnTo>
                  <a:lnTo>
                    <a:pt x="159" y="97"/>
                  </a:lnTo>
                  <a:lnTo>
                    <a:pt x="157" y="97"/>
                  </a:lnTo>
                  <a:lnTo>
                    <a:pt x="157" y="97"/>
                  </a:lnTo>
                  <a:lnTo>
                    <a:pt x="157" y="99"/>
                  </a:lnTo>
                  <a:lnTo>
                    <a:pt x="154" y="99"/>
                  </a:lnTo>
                  <a:lnTo>
                    <a:pt x="152" y="99"/>
                  </a:lnTo>
                  <a:lnTo>
                    <a:pt x="149" y="97"/>
                  </a:lnTo>
                  <a:lnTo>
                    <a:pt x="147" y="97"/>
                  </a:lnTo>
                  <a:lnTo>
                    <a:pt x="145" y="97"/>
                  </a:lnTo>
                  <a:lnTo>
                    <a:pt x="145" y="94"/>
                  </a:lnTo>
                  <a:lnTo>
                    <a:pt x="145" y="92"/>
                  </a:lnTo>
                  <a:lnTo>
                    <a:pt x="145" y="92"/>
                  </a:lnTo>
                  <a:lnTo>
                    <a:pt x="142" y="92"/>
                  </a:lnTo>
                  <a:lnTo>
                    <a:pt x="140" y="94"/>
                  </a:lnTo>
                  <a:lnTo>
                    <a:pt x="140" y="97"/>
                  </a:lnTo>
                  <a:lnTo>
                    <a:pt x="142" y="97"/>
                  </a:lnTo>
                  <a:lnTo>
                    <a:pt x="140" y="99"/>
                  </a:lnTo>
                  <a:lnTo>
                    <a:pt x="135" y="101"/>
                  </a:lnTo>
                  <a:lnTo>
                    <a:pt x="130" y="99"/>
                  </a:lnTo>
                  <a:lnTo>
                    <a:pt x="126" y="99"/>
                  </a:lnTo>
                  <a:lnTo>
                    <a:pt x="126" y="99"/>
                  </a:lnTo>
                  <a:lnTo>
                    <a:pt x="123" y="99"/>
                  </a:lnTo>
                  <a:lnTo>
                    <a:pt x="123" y="101"/>
                  </a:lnTo>
                  <a:lnTo>
                    <a:pt x="121" y="99"/>
                  </a:lnTo>
                  <a:lnTo>
                    <a:pt x="116" y="99"/>
                  </a:lnTo>
                  <a:lnTo>
                    <a:pt x="116" y="99"/>
                  </a:lnTo>
                  <a:lnTo>
                    <a:pt x="114" y="99"/>
                  </a:lnTo>
                  <a:lnTo>
                    <a:pt x="112" y="101"/>
                  </a:lnTo>
                  <a:lnTo>
                    <a:pt x="112" y="101"/>
                  </a:lnTo>
                  <a:lnTo>
                    <a:pt x="112" y="101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02" y="99"/>
                  </a:lnTo>
                  <a:lnTo>
                    <a:pt x="97" y="101"/>
                  </a:lnTo>
                  <a:lnTo>
                    <a:pt x="95" y="101"/>
                  </a:lnTo>
                  <a:lnTo>
                    <a:pt x="90" y="101"/>
                  </a:lnTo>
                  <a:lnTo>
                    <a:pt x="88" y="106"/>
                  </a:lnTo>
                  <a:lnTo>
                    <a:pt x="88" y="106"/>
                  </a:lnTo>
                  <a:lnTo>
                    <a:pt x="85" y="106"/>
                  </a:lnTo>
                  <a:lnTo>
                    <a:pt x="85" y="109"/>
                  </a:lnTo>
                  <a:lnTo>
                    <a:pt x="83" y="109"/>
                  </a:lnTo>
                  <a:lnTo>
                    <a:pt x="83" y="111"/>
                  </a:lnTo>
                  <a:lnTo>
                    <a:pt x="81" y="111"/>
                  </a:lnTo>
                  <a:lnTo>
                    <a:pt x="78" y="111"/>
                  </a:lnTo>
                  <a:lnTo>
                    <a:pt x="76" y="111"/>
                  </a:lnTo>
                  <a:lnTo>
                    <a:pt x="74" y="113"/>
                  </a:lnTo>
                  <a:lnTo>
                    <a:pt x="69" y="113"/>
                  </a:lnTo>
                  <a:lnTo>
                    <a:pt x="69" y="116"/>
                  </a:lnTo>
                  <a:lnTo>
                    <a:pt x="64" y="118"/>
                  </a:lnTo>
                  <a:lnTo>
                    <a:pt x="62" y="120"/>
                  </a:lnTo>
                  <a:lnTo>
                    <a:pt x="55" y="125"/>
                  </a:lnTo>
                  <a:lnTo>
                    <a:pt x="55" y="125"/>
                  </a:lnTo>
                  <a:lnTo>
                    <a:pt x="55" y="127"/>
                  </a:lnTo>
                  <a:lnTo>
                    <a:pt x="52" y="127"/>
                  </a:lnTo>
                  <a:lnTo>
                    <a:pt x="50" y="125"/>
                  </a:lnTo>
                  <a:lnTo>
                    <a:pt x="45" y="130"/>
                  </a:lnTo>
                  <a:lnTo>
                    <a:pt x="43" y="130"/>
                  </a:lnTo>
                  <a:lnTo>
                    <a:pt x="40" y="130"/>
                  </a:lnTo>
                  <a:lnTo>
                    <a:pt x="40" y="130"/>
                  </a:lnTo>
                  <a:lnTo>
                    <a:pt x="36" y="132"/>
                  </a:lnTo>
                  <a:lnTo>
                    <a:pt x="36" y="132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26" y="130"/>
                  </a:lnTo>
                  <a:lnTo>
                    <a:pt x="24" y="130"/>
                  </a:lnTo>
                  <a:lnTo>
                    <a:pt x="24" y="132"/>
                  </a:lnTo>
                  <a:lnTo>
                    <a:pt x="22" y="132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7" y="135"/>
                  </a:lnTo>
                  <a:lnTo>
                    <a:pt x="17" y="137"/>
                  </a:lnTo>
                  <a:lnTo>
                    <a:pt x="17" y="139"/>
                  </a:lnTo>
                  <a:lnTo>
                    <a:pt x="17" y="139"/>
                  </a:lnTo>
                  <a:lnTo>
                    <a:pt x="17" y="142"/>
                  </a:lnTo>
                  <a:lnTo>
                    <a:pt x="17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2" y="146"/>
                  </a:lnTo>
                  <a:lnTo>
                    <a:pt x="7" y="151"/>
                  </a:lnTo>
                  <a:lnTo>
                    <a:pt x="3" y="156"/>
                  </a:lnTo>
                  <a:lnTo>
                    <a:pt x="0" y="163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3" y="175"/>
                  </a:lnTo>
                  <a:lnTo>
                    <a:pt x="3" y="175"/>
                  </a:lnTo>
                  <a:lnTo>
                    <a:pt x="5" y="175"/>
                  </a:lnTo>
                  <a:lnTo>
                    <a:pt x="12" y="177"/>
                  </a:lnTo>
                  <a:lnTo>
                    <a:pt x="36" y="189"/>
                  </a:lnTo>
                  <a:lnTo>
                    <a:pt x="36" y="189"/>
                  </a:lnTo>
                  <a:lnTo>
                    <a:pt x="40" y="191"/>
                  </a:lnTo>
                  <a:lnTo>
                    <a:pt x="48" y="194"/>
                  </a:lnTo>
                  <a:lnTo>
                    <a:pt x="52" y="196"/>
                  </a:lnTo>
                  <a:lnTo>
                    <a:pt x="59" y="206"/>
                  </a:lnTo>
                  <a:lnTo>
                    <a:pt x="69" y="215"/>
                  </a:lnTo>
                  <a:lnTo>
                    <a:pt x="74" y="217"/>
                  </a:lnTo>
                  <a:lnTo>
                    <a:pt x="81" y="224"/>
                  </a:lnTo>
                  <a:lnTo>
                    <a:pt x="81" y="224"/>
                  </a:lnTo>
                  <a:lnTo>
                    <a:pt x="81" y="224"/>
                  </a:lnTo>
                  <a:lnTo>
                    <a:pt x="81" y="227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81" y="229"/>
                  </a:lnTo>
                  <a:lnTo>
                    <a:pt x="76" y="232"/>
                  </a:lnTo>
                  <a:lnTo>
                    <a:pt x="74" y="232"/>
                  </a:lnTo>
                  <a:lnTo>
                    <a:pt x="74" y="234"/>
                  </a:lnTo>
                  <a:lnTo>
                    <a:pt x="71" y="236"/>
                  </a:lnTo>
                  <a:lnTo>
                    <a:pt x="71" y="236"/>
                  </a:lnTo>
                  <a:lnTo>
                    <a:pt x="69" y="239"/>
                  </a:lnTo>
                  <a:lnTo>
                    <a:pt x="67" y="239"/>
                  </a:lnTo>
                  <a:lnTo>
                    <a:pt x="67" y="241"/>
                  </a:lnTo>
                  <a:lnTo>
                    <a:pt x="67" y="241"/>
                  </a:lnTo>
                  <a:lnTo>
                    <a:pt x="64" y="248"/>
                  </a:lnTo>
                  <a:lnTo>
                    <a:pt x="59" y="251"/>
                  </a:lnTo>
                  <a:lnTo>
                    <a:pt x="59" y="253"/>
                  </a:lnTo>
                  <a:lnTo>
                    <a:pt x="59" y="253"/>
                  </a:lnTo>
                  <a:lnTo>
                    <a:pt x="138" y="253"/>
                  </a:lnTo>
                  <a:lnTo>
                    <a:pt x="135" y="26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98" name="Freeform 92">
              <a:extLst>
                <a:ext uri="{FF2B5EF4-FFF2-40B4-BE49-F238E27FC236}">
                  <a16:creationId xmlns:a16="http://schemas.microsoft.com/office/drawing/2014/main" id="{BD20D343-CFB2-E285-C58D-468397251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207" y="3535113"/>
              <a:ext cx="517663" cy="332779"/>
            </a:xfrm>
            <a:custGeom>
              <a:avLst/>
              <a:gdLst>
                <a:gd name="T0" fmla="*/ 116 w 355"/>
                <a:gd name="T1" fmla="*/ 223 h 246"/>
                <a:gd name="T2" fmla="*/ 189 w 355"/>
                <a:gd name="T3" fmla="*/ 223 h 246"/>
                <a:gd name="T4" fmla="*/ 192 w 355"/>
                <a:gd name="T5" fmla="*/ 242 h 246"/>
                <a:gd name="T6" fmla="*/ 234 w 355"/>
                <a:gd name="T7" fmla="*/ 244 h 246"/>
                <a:gd name="T8" fmla="*/ 282 w 355"/>
                <a:gd name="T9" fmla="*/ 246 h 246"/>
                <a:gd name="T10" fmla="*/ 343 w 355"/>
                <a:gd name="T11" fmla="*/ 246 h 246"/>
                <a:gd name="T12" fmla="*/ 346 w 355"/>
                <a:gd name="T13" fmla="*/ 192 h 246"/>
                <a:gd name="T14" fmla="*/ 338 w 355"/>
                <a:gd name="T15" fmla="*/ 154 h 246"/>
                <a:gd name="T16" fmla="*/ 341 w 355"/>
                <a:gd name="T17" fmla="*/ 147 h 246"/>
                <a:gd name="T18" fmla="*/ 355 w 355"/>
                <a:gd name="T19" fmla="*/ 130 h 246"/>
                <a:gd name="T20" fmla="*/ 348 w 355"/>
                <a:gd name="T21" fmla="*/ 116 h 246"/>
                <a:gd name="T22" fmla="*/ 348 w 355"/>
                <a:gd name="T23" fmla="*/ 74 h 246"/>
                <a:gd name="T24" fmla="*/ 317 w 355"/>
                <a:gd name="T25" fmla="*/ 15 h 246"/>
                <a:gd name="T26" fmla="*/ 308 w 355"/>
                <a:gd name="T27" fmla="*/ 5 h 246"/>
                <a:gd name="T28" fmla="*/ 267 w 355"/>
                <a:gd name="T29" fmla="*/ 5 h 246"/>
                <a:gd name="T30" fmla="*/ 256 w 355"/>
                <a:gd name="T31" fmla="*/ 5 h 246"/>
                <a:gd name="T32" fmla="*/ 244 w 355"/>
                <a:gd name="T33" fmla="*/ 5 h 246"/>
                <a:gd name="T34" fmla="*/ 230 w 355"/>
                <a:gd name="T35" fmla="*/ 0 h 246"/>
                <a:gd name="T36" fmla="*/ 192 w 355"/>
                <a:gd name="T37" fmla="*/ 5 h 246"/>
                <a:gd name="T38" fmla="*/ 130 w 355"/>
                <a:gd name="T39" fmla="*/ 3 h 246"/>
                <a:gd name="T40" fmla="*/ 97 w 355"/>
                <a:gd name="T41" fmla="*/ 3 h 246"/>
                <a:gd name="T42" fmla="*/ 59 w 355"/>
                <a:gd name="T43" fmla="*/ 3 h 246"/>
                <a:gd name="T44" fmla="*/ 45 w 355"/>
                <a:gd name="T45" fmla="*/ 0 h 246"/>
                <a:gd name="T46" fmla="*/ 7 w 355"/>
                <a:gd name="T47" fmla="*/ 0 h 246"/>
                <a:gd name="T48" fmla="*/ 0 w 355"/>
                <a:gd name="T49" fmla="*/ 5 h 246"/>
                <a:gd name="T50" fmla="*/ 2 w 355"/>
                <a:gd name="T51" fmla="*/ 10 h 246"/>
                <a:gd name="T52" fmla="*/ 5 w 355"/>
                <a:gd name="T53" fmla="*/ 12 h 246"/>
                <a:gd name="T54" fmla="*/ 9 w 355"/>
                <a:gd name="T55" fmla="*/ 15 h 246"/>
                <a:gd name="T56" fmla="*/ 16 w 355"/>
                <a:gd name="T57" fmla="*/ 17 h 246"/>
                <a:gd name="T58" fmla="*/ 16 w 355"/>
                <a:gd name="T59" fmla="*/ 22 h 246"/>
                <a:gd name="T60" fmla="*/ 16 w 355"/>
                <a:gd name="T61" fmla="*/ 26 h 246"/>
                <a:gd name="T62" fmla="*/ 12 w 355"/>
                <a:gd name="T63" fmla="*/ 31 h 246"/>
                <a:gd name="T64" fmla="*/ 9 w 355"/>
                <a:gd name="T65" fmla="*/ 45 h 246"/>
                <a:gd name="T66" fmla="*/ 14 w 355"/>
                <a:gd name="T67" fmla="*/ 52 h 246"/>
                <a:gd name="T68" fmla="*/ 21 w 355"/>
                <a:gd name="T69" fmla="*/ 64 h 246"/>
                <a:gd name="T70" fmla="*/ 28 w 355"/>
                <a:gd name="T71" fmla="*/ 69 h 246"/>
                <a:gd name="T72" fmla="*/ 35 w 355"/>
                <a:gd name="T73" fmla="*/ 76 h 246"/>
                <a:gd name="T74" fmla="*/ 35 w 355"/>
                <a:gd name="T75" fmla="*/ 83 h 246"/>
                <a:gd name="T76" fmla="*/ 31 w 355"/>
                <a:gd name="T77" fmla="*/ 93 h 246"/>
                <a:gd name="T78" fmla="*/ 35 w 355"/>
                <a:gd name="T79" fmla="*/ 104 h 246"/>
                <a:gd name="T80" fmla="*/ 42 w 355"/>
                <a:gd name="T81" fmla="*/ 112 h 246"/>
                <a:gd name="T82" fmla="*/ 42 w 355"/>
                <a:gd name="T83" fmla="*/ 121 h 246"/>
                <a:gd name="T84" fmla="*/ 42 w 355"/>
                <a:gd name="T85" fmla="*/ 133 h 246"/>
                <a:gd name="T86" fmla="*/ 47 w 355"/>
                <a:gd name="T87" fmla="*/ 156 h 246"/>
                <a:gd name="T88" fmla="*/ 54 w 355"/>
                <a:gd name="T89" fmla="*/ 161 h 246"/>
                <a:gd name="T90" fmla="*/ 64 w 355"/>
                <a:gd name="T91" fmla="*/ 180 h 246"/>
                <a:gd name="T92" fmla="*/ 57 w 355"/>
                <a:gd name="T93" fmla="*/ 190 h 246"/>
                <a:gd name="T94" fmla="*/ 64 w 355"/>
                <a:gd name="T95" fmla="*/ 199 h 246"/>
                <a:gd name="T96" fmla="*/ 66 w 355"/>
                <a:gd name="T97" fmla="*/ 201 h 246"/>
                <a:gd name="T98" fmla="*/ 64 w 355"/>
                <a:gd name="T99" fmla="*/ 206 h 246"/>
                <a:gd name="T100" fmla="*/ 66 w 355"/>
                <a:gd name="T101" fmla="*/ 211 h 246"/>
                <a:gd name="T102" fmla="*/ 69 w 355"/>
                <a:gd name="T103" fmla="*/ 213 h 246"/>
                <a:gd name="T104" fmla="*/ 90 w 355"/>
                <a:gd name="T105" fmla="*/ 22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5" h="246">
                  <a:moveTo>
                    <a:pt x="90" y="223"/>
                  </a:moveTo>
                  <a:lnTo>
                    <a:pt x="109" y="223"/>
                  </a:lnTo>
                  <a:lnTo>
                    <a:pt x="111" y="223"/>
                  </a:lnTo>
                  <a:lnTo>
                    <a:pt x="116" y="223"/>
                  </a:lnTo>
                  <a:lnTo>
                    <a:pt x="140" y="223"/>
                  </a:lnTo>
                  <a:lnTo>
                    <a:pt x="163" y="223"/>
                  </a:lnTo>
                  <a:lnTo>
                    <a:pt x="177" y="223"/>
                  </a:lnTo>
                  <a:lnTo>
                    <a:pt x="189" y="223"/>
                  </a:lnTo>
                  <a:lnTo>
                    <a:pt x="192" y="225"/>
                  </a:lnTo>
                  <a:lnTo>
                    <a:pt x="192" y="232"/>
                  </a:lnTo>
                  <a:lnTo>
                    <a:pt x="192" y="239"/>
                  </a:lnTo>
                  <a:lnTo>
                    <a:pt x="192" y="242"/>
                  </a:lnTo>
                  <a:lnTo>
                    <a:pt x="192" y="244"/>
                  </a:lnTo>
                  <a:lnTo>
                    <a:pt x="196" y="244"/>
                  </a:lnTo>
                  <a:lnTo>
                    <a:pt x="220" y="244"/>
                  </a:lnTo>
                  <a:lnTo>
                    <a:pt x="234" y="244"/>
                  </a:lnTo>
                  <a:lnTo>
                    <a:pt x="248" y="246"/>
                  </a:lnTo>
                  <a:lnTo>
                    <a:pt x="256" y="246"/>
                  </a:lnTo>
                  <a:lnTo>
                    <a:pt x="279" y="246"/>
                  </a:lnTo>
                  <a:lnTo>
                    <a:pt x="282" y="246"/>
                  </a:lnTo>
                  <a:lnTo>
                    <a:pt x="286" y="246"/>
                  </a:lnTo>
                  <a:lnTo>
                    <a:pt x="286" y="246"/>
                  </a:lnTo>
                  <a:lnTo>
                    <a:pt x="305" y="246"/>
                  </a:lnTo>
                  <a:lnTo>
                    <a:pt x="343" y="246"/>
                  </a:lnTo>
                  <a:lnTo>
                    <a:pt x="343" y="242"/>
                  </a:lnTo>
                  <a:lnTo>
                    <a:pt x="343" y="235"/>
                  </a:lnTo>
                  <a:lnTo>
                    <a:pt x="346" y="232"/>
                  </a:lnTo>
                  <a:lnTo>
                    <a:pt x="346" y="192"/>
                  </a:lnTo>
                  <a:lnTo>
                    <a:pt x="346" y="171"/>
                  </a:lnTo>
                  <a:lnTo>
                    <a:pt x="346" y="161"/>
                  </a:lnTo>
                  <a:lnTo>
                    <a:pt x="338" y="159"/>
                  </a:lnTo>
                  <a:lnTo>
                    <a:pt x="338" y="154"/>
                  </a:lnTo>
                  <a:lnTo>
                    <a:pt x="338" y="149"/>
                  </a:lnTo>
                  <a:lnTo>
                    <a:pt x="338" y="149"/>
                  </a:lnTo>
                  <a:lnTo>
                    <a:pt x="338" y="147"/>
                  </a:lnTo>
                  <a:lnTo>
                    <a:pt x="341" y="147"/>
                  </a:lnTo>
                  <a:lnTo>
                    <a:pt x="343" y="142"/>
                  </a:lnTo>
                  <a:lnTo>
                    <a:pt x="346" y="142"/>
                  </a:lnTo>
                  <a:lnTo>
                    <a:pt x="346" y="130"/>
                  </a:lnTo>
                  <a:lnTo>
                    <a:pt x="355" y="130"/>
                  </a:lnTo>
                  <a:lnTo>
                    <a:pt x="355" y="123"/>
                  </a:lnTo>
                  <a:lnTo>
                    <a:pt x="350" y="123"/>
                  </a:lnTo>
                  <a:lnTo>
                    <a:pt x="350" y="116"/>
                  </a:lnTo>
                  <a:lnTo>
                    <a:pt x="348" y="116"/>
                  </a:lnTo>
                  <a:lnTo>
                    <a:pt x="348" y="114"/>
                  </a:lnTo>
                  <a:lnTo>
                    <a:pt x="348" y="107"/>
                  </a:lnTo>
                  <a:lnTo>
                    <a:pt x="348" y="102"/>
                  </a:lnTo>
                  <a:lnTo>
                    <a:pt x="348" y="74"/>
                  </a:lnTo>
                  <a:lnTo>
                    <a:pt x="348" y="41"/>
                  </a:lnTo>
                  <a:lnTo>
                    <a:pt x="346" y="33"/>
                  </a:lnTo>
                  <a:lnTo>
                    <a:pt x="343" y="26"/>
                  </a:lnTo>
                  <a:lnTo>
                    <a:pt x="317" y="15"/>
                  </a:lnTo>
                  <a:lnTo>
                    <a:pt x="317" y="15"/>
                  </a:lnTo>
                  <a:lnTo>
                    <a:pt x="312" y="15"/>
                  </a:lnTo>
                  <a:lnTo>
                    <a:pt x="308" y="12"/>
                  </a:lnTo>
                  <a:lnTo>
                    <a:pt x="308" y="5"/>
                  </a:lnTo>
                  <a:lnTo>
                    <a:pt x="296" y="5"/>
                  </a:lnTo>
                  <a:lnTo>
                    <a:pt x="296" y="5"/>
                  </a:lnTo>
                  <a:lnTo>
                    <a:pt x="296" y="7"/>
                  </a:lnTo>
                  <a:lnTo>
                    <a:pt x="267" y="5"/>
                  </a:lnTo>
                  <a:lnTo>
                    <a:pt x="263" y="5"/>
                  </a:lnTo>
                  <a:lnTo>
                    <a:pt x="263" y="7"/>
                  </a:lnTo>
                  <a:lnTo>
                    <a:pt x="258" y="5"/>
                  </a:lnTo>
                  <a:lnTo>
                    <a:pt x="256" y="5"/>
                  </a:lnTo>
                  <a:lnTo>
                    <a:pt x="256" y="5"/>
                  </a:lnTo>
                  <a:lnTo>
                    <a:pt x="251" y="5"/>
                  </a:lnTo>
                  <a:lnTo>
                    <a:pt x="248" y="5"/>
                  </a:lnTo>
                  <a:lnTo>
                    <a:pt x="244" y="5"/>
                  </a:lnTo>
                  <a:lnTo>
                    <a:pt x="239" y="5"/>
                  </a:lnTo>
                  <a:lnTo>
                    <a:pt x="239" y="3"/>
                  </a:lnTo>
                  <a:lnTo>
                    <a:pt x="230" y="3"/>
                  </a:lnTo>
                  <a:lnTo>
                    <a:pt x="230" y="0"/>
                  </a:lnTo>
                  <a:lnTo>
                    <a:pt x="230" y="3"/>
                  </a:lnTo>
                  <a:lnTo>
                    <a:pt x="230" y="5"/>
                  </a:lnTo>
                  <a:lnTo>
                    <a:pt x="213" y="5"/>
                  </a:lnTo>
                  <a:lnTo>
                    <a:pt x="192" y="5"/>
                  </a:lnTo>
                  <a:lnTo>
                    <a:pt x="187" y="5"/>
                  </a:lnTo>
                  <a:lnTo>
                    <a:pt x="156" y="3"/>
                  </a:lnTo>
                  <a:lnTo>
                    <a:pt x="140" y="3"/>
                  </a:lnTo>
                  <a:lnTo>
                    <a:pt x="130" y="3"/>
                  </a:lnTo>
                  <a:lnTo>
                    <a:pt x="113" y="3"/>
                  </a:lnTo>
                  <a:lnTo>
                    <a:pt x="106" y="3"/>
                  </a:lnTo>
                  <a:lnTo>
                    <a:pt x="106" y="3"/>
                  </a:lnTo>
                  <a:lnTo>
                    <a:pt x="97" y="3"/>
                  </a:lnTo>
                  <a:lnTo>
                    <a:pt x="92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3"/>
                  </a:lnTo>
                  <a:lnTo>
                    <a:pt x="54" y="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33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9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2" y="36"/>
                  </a:lnTo>
                  <a:lnTo>
                    <a:pt x="9" y="38"/>
                  </a:lnTo>
                  <a:lnTo>
                    <a:pt x="9" y="45"/>
                  </a:lnTo>
                  <a:lnTo>
                    <a:pt x="9" y="48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4" y="52"/>
                  </a:lnTo>
                  <a:lnTo>
                    <a:pt x="14" y="55"/>
                  </a:lnTo>
                  <a:lnTo>
                    <a:pt x="21" y="62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24" y="64"/>
                  </a:lnTo>
                  <a:lnTo>
                    <a:pt x="26" y="67"/>
                  </a:lnTo>
                  <a:lnTo>
                    <a:pt x="26" y="69"/>
                  </a:lnTo>
                  <a:lnTo>
                    <a:pt x="28" y="69"/>
                  </a:lnTo>
                  <a:lnTo>
                    <a:pt x="31" y="71"/>
                  </a:lnTo>
                  <a:lnTo>
                    <a:pt x="33" y="74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8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5" y="83"/>
                  </a:lnTo>
                  <a:lnTo>
                    <a:pt x="33" y="83"/>
                  </a:lnTo>
                  <a:lnTo>
                    <a:pt x="33" y="86"/>
                  </a:lnTo>
                  <a:lnTo>
                    <a:pt x="31" y="88"/>
                  </a:lnTo>
                  <a:lnTo>
                    <a:pt x="31" y="93"/>
                  </a:lnTo>
                  <a:lnTo>
                    <a:pt x="31" y="97"/>
                  </a:lnTo>
                  <a:lnTo>
                    <a:pt x="33" y="102"/>
                  </a:lnTo>
                  <a:lnTo>
                    <a:pt x="35" y="104"/>
                  </a:lnTo>
                  <a:lnTo>
                    <a:pt x="35" y="104"/>
                  </a:lnTo>
                  <a:lnTo>
                    <a:pt x="40" y="109"/>
                  </a:lnTo>
                  <a:lnTo>
                    <a:pt x="40" y="109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2" y="114"/>
                  </a:lnTo>
                  <a:lnTo>
                    <a:pt x="45" y="114"/>
                  </a:lnTo>
                  <a:lnTo>
                    <a:pt x="45" y="119"/>
                  </a:lnTo>
                  <a:lnTo>
                    <a:pt x="42" y="121"/>
                  </a:lnTo>
                  <a:lnTo>
                    <a:pt x="42" y="123"/>
                  </a:lnTo>
                  <a:lnTo>
                    <a:pt x="42" y="126"/>
                  </a:lnTo>
                  <a:lnTo>
                    <a:pt x="40" y="130"/>
                  </a:lnTo>
                  <a:lnTo>
                    <a:pt x="42" y="133"/>
                  </a:lnTo>
                  <a:lnTo>
                    <a:pt x="45" y="149"/>
                  </a:lnTo>
                  <a:lnTo>
                    <a:pt x="47" y="154"/>
                  </a:lnTo>
                  <a:lnTo>
                    <a:pt x="47" y="156"/>
                  </a:lnTo>
                  <a:lnTo>
                    <a:pt x="47" y="156"/>
                  </a:lnTo>
                  <a:lnTo>
                    <a:pt x="50" y="159"/>
                  </a:lnTo>
                  <a:lnTo>
                    <a:pt x="54" y="161"/>
                  </a:lnTo>
                  <a:lnTo>
                    <a:pt x="54" y="161"/>
                  </a:lnTo>
                  <a:lnTo>
                    <a:pt x="54" y="161"/>
                  </a:lnTo>
                  <a:lnTo>
                    <a:pt x="61" y="168"/>
                  </a:lnTo>
                  <a:lnTo>
                    <a:pt x="64" y="180"/>
                  </a:lnTo>
                  <a:lnTo>
                    <a:pt x="64" y="180"/>
                  </a:lnTo>
                  <a:lnTo>
                    <a:pt x="64" y="180"/>
                  </a:lnTo>
                  <a:lnTo>
                    <a:pt x="59" y="185"/>
                  </a:lnTo>
                  <a:lnTo>
                    <a:pt x="59" y="185"/>
                  </a:lnTo>
                  <a:lnTo>
                    <a:pt x="59" y="190"/>
                  </a:lnTo>
                  <a:lnTo>
                    <a:pt x="57" y="190"/>
                  </a:lnTo>
                  <a:lnTo>
                    <a:pt x="57" y="192"/>
                  </a:lnTo>
                  <a:lnTo>
                    <a:pt x="59" y="197"/>
                  </a:lnTo>
                  <a:lnTo>
                    <a:pt x="61" y="197"/>
                  </a:lnTo>
                  <a:lnTo>
                    <a:pt x="64" y="199"/>
                  </a:lnTo>
                  <a:lnTo>
                    <a:pt x="64" y="199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6" y="201"/>
                  </a:lnTo>
                  <a:lnTo>
                    <a:pt x="66" y="204"/>
                  </a:lnTo>
                  <a:lnTo>
                    <a:pt x="66" y="204"/>
                  </a:lnTo>
                  <a:lnTo>
                    <a:pt x="64" y="206"/>
                  </a:lnTo>
                  <a:lnTo>
                    <a:pt x="64" y="206"/>
                  </a:lnTo>
                  <a:lnTo>
                    <a:pt x="64" y="209"/>
                  </a:lnTo>
                  <a:lnTo>
                    <a:pt x="64" y="209"/>
                  </a:lnTo>
                  <a:lnTo>
                    <a:pt x="66" y="211"/>
                  </a:lnTo>
                  <a:lnTo>
                    <a:pt x="66" y="211"/>
                  </a:lnTo>
                  <a:lnTo>
                    <a:pt x="66" y="213"/>
                  </a:lnTo>
                  <a:lnTo>
                    <a:pt x="66" y="213"/>
                  </a:lnTo>
                  <a:lnTo>
                    <a:pt x="69" y="213"/>
                  </a:lnTo>
                  <a:lnTo>
                    <a:pt x="69" y="213"/>
                  </a:lnTo>
                  <a:lnTo>
                    <a:pt x="69" y="220"/>
                  </a:lnTo>
                  <a:lnTo>
                    <a:pt x="69" y="220"/>
                  </a:lnTo>
                  <a:lnTo>
                    <a:pt x="78" y="223"/>
                  </a:lnTo>
                  <a:lnTo>
                    <a:pt x="90" y="22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99" name="Freeform 93">
              <a:extLst>
                <a:ext uri="{FF2B5EF4-FFF2-40B4-BE49-F238E27FC236}">
                  <a16:creationId xmlns:a16="http://schemas.microsoft.com/office/drawing/2014/main" id="{DA2DA298-4673-B077-4CD1-5D02689A6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823" y="3842190"/>
              <a:ext cx="427254" cy="269200"/>
            </a:xfrm>
            <a:custGeom>
              <a:avLst/>
              <a:gdLst>
                <a:gd name="T0" fmla="*/ 75 w 293"/>
                <a:gd name="T1" fmla="*/ 194 h 199"/>
                <a:gd name="T2" fmla="*/ 85 w 293"/>
                <a:gd name="T3" fmla="*/ 199 h 199"/>
                <a:gd name="T4" fmla="*/ 92 w 293"/>
                <a:gd name="T5" fmla="*/ 197 h 199"/>
                <a:gd name="T6" fmla="*/ 104 w 293"/>
                <a:gd name="T7" fmla="*/ 194 h 199"/>
                <a:gd name="T8" fmla="*/ 113 w 293"/>
                <a:gd name="T9" fmla="*/ 185 h 199"/>
                <a:gd name="T10" fmla="*/ 125 w 293"/>
                <a:gd name="T11" fmla="*/ 178 h 199"/>
                <a:gd name="T12" fmla="*/ 132 w 293"/>
                <a:gd name="T13" fmla="*/ 176 h 199"/>
                <a:gd name="T14" fmla="*/ 137 w 293"/>
                <a:gd name="T15" fmla="*/ 173 h 199"/>
                <a:gd name="T16" fmla="*/ 151 w 293"/>
                <a:gd name="T17" fmla="*/ 166 h 199"/>
                <a:gd name="T18" fmla="*/ 161 w 293"/>
                <a:gd name="T19" fmla="*/ 168 h 199"/>
                <a:gd name="T20" fmla="*/ 165 w 293"/>
                <a:gd name="T21" fmla="*/ 166 h 199"/>
                <a:gd name="T22" fmla="*/ 175 w 293"/>
                <a:gd name="T23" fmla="*/ 166 h 199"/>
                <a:gd name="T24" fmla="*/ 189 w 293"/>
                <a:gd name="T25" fmla="*/ 166 h 199"/>
                <a:gd name="T26" fmla="*/ 191 w 293"/>
                <a:gd name="T27" fmla="*/ 159 h 199"/>
                <a:gd name="T28" fmla="*/ 194 w 293"/>
                <a:gd name="T29" fmla="*/ 164 h 199"/>
                <a:gd name="T30" fmla="*/ 203 w 293"/>
                <a:gd name="T31" fmla="*/ 166 h 199"/>
                <a:gd name="T32" fmla="*/ 208 w 293"/>
                <a:gd name="T33" fmla="*/ 164 h 199"/>
                <a:gd name="T34" fmla="*/ 215 w 293"/>
                <a:gd name="T35" fmla="*/ 159 h 199"/>
                <a:gd name="T36" fmla="*/ 217 w 293"/>
                <a:gd name="T37" fmla="*/ 161 h 199"/>
                <a:gd name="T38" fmla="*/ 224 w 293"/>
                <a:gd name="T39" fmla="*/ 150 h 199"/>
                <a:gd name="T40" fmla="*/ 232 w 293"/>
                <a:gd name="T41" fmla="*/ 138 h 199"/>
                <a:gd name="T42" fmla="*/ 234 w 293"/>
                <a:gd name="T43" fmla="*/ 131 h 199"/>
                <a:gd name="T44" fmla="*/ 236 w 293"/>
                <a:gd name="T45" fmla="*/ 128 h 199"/>
                <a:gd name="T46" fmla="*/ 239 w 293"/>
                <a:gd name="T47" fmla="*/ 119 h 199"/>
                <a:gd name="T48" fmla="*/ 241 w 293"/>
                <a:gd name="T49" fmla="*/ 114 h 199"/>
                <a:gd name="T50" fmla="*/ 243 w 293"/>
                <a:gd name="T51" fmla="*/ 109 h 199"/>
                <a:gd name="T52" fmla="*/ 246 w 293"/>
                <a:gd name="T53" fmla="*/ 107 h 199"/>
                <a:gd name="T54" fmla="*/ 248 w 293"/>
                <a:gd name="T55" fmla="*/ 100 h 199"/>
                <a:gd name="T56" fmla="*/ 253 w 293"/>
                <a:gd name="T57" fmla="*/ 93 h 199"/>
                <a:gd name="T58" fmla="*/ 260 w 293"/>
                <a:gd name="T59" fmla="*/ 86 h 199"/>
                <a:gd name="T60" fmla="*/ 277 w 293"/>
                <a:gd name="T61" fmla="*/ 79 h 199"/>
                <a:gd name="T62" fmla="*/ 286 w 293"/>
                <a:gd name="T63" fmla="*/ 67 h 199"/>
                <a:gd name="T64" fmla="*/ 288 w 293"/>
                <a:gd name="T65" fmla="*/ 55 h 199"/>
                <a:gd name="T66" fmla="*/ 274 w 293"/>
                <a:gd name="T67" fmla="*/ 43 h 199"/>
                <a:gd name="T68" fmla="*/ 217 w 293"/>
                <a:gd name="T69" fmla="*/ 24 h 199"/>
                <a:gd name="T70" fmla="*/ 179 w 293"/>
                <a:gd name="T71" fmla="*/ 24 h 199"/>
                <a:gd name="T72" fmla="*/ 123 w 293"/>
                <a:gd name="T73" fmla="*/ 24 h 199"/>
                <a:gd name="T74" fmla="*/ 123 w 293"/>
                <a:gd name="T75" fmla="*/ 3 h 199"/>
                <a:gd name="T76" fmla="*/ 71 w 293"/>
                <a:gd name="T77" fmla="*/ 3 h 199"/>
                <a:gd name="T78" fmla="*/ 21 w 293"/>
                <a:gd name="T79" fmla="*/ 0 h 199"/>
                <a:gd name="T80" fmla="*/ 2 w 293"/>
                <a:gd name="T81" fmla="*/ 8 h 199"/>
                <a:gd name="T82" fmla="*/ 9 w 293"/>
                <a:gd name="T83" fmla="*/ 24 h 199"/>
                <a:gd name="T84" fmla="*/ 42 w 293"/>
                <a:gd name="T85" fmla="*/ 57 h 199"/>
                <a:gd name="T86" fmla="*/ 42 w 293"/>
                <a:gd name="T87" fmla="*/ 64 h 199"/>
                <a:gd name="T88" fmla="*/ 47 w 293"/>
                <a:gd name="T89" fmla="*/ 69 h 199"/>
                <a:gd name="T90" fmla="*/ 56 w 293"/>
                <a:gd name="T91" fmla="*/ 81 h 199"/>
                <a:gd name="T92" fmla="*/ 56 w 293"/>
                <a:gd name="T93" fmla="*/ 88 h 199"/>
                <a:gd name="T94" fmla="*/ 59 w 293"/>
                <a:gd name="T95" fmla="*/ 102 h 199"/>
                <a:gd name="T96" fmla="*/ 56 w 293"/>
                <a:gd name="T97" fmla="*/ 116 h 199"/>
                <a:gd name="T98" fmla="*/ 68 w 293"/>
                <a:gd name="T99" fmla="*/ 138 h 199"/>
                <a:gd name="T100" fmla="*/ 82 w 293"/>
                <a:gd name="T101" fmla="*/ 159 h 199"/>
                <a:gd name="T102" fmla="*/ 68 w 293"/>
                <a:gd name="T103" fmla="*/ 176 h 199"/>
                <a:gd name="T104" fmla="*/ 71 w 293"/>
                <a:gd name="T105" fmla="*/ 185 h 199"/>
                <a:gd name="T106" fmla="*/ 68 w 293"/>
                <a:gd name="T107" fmla="*/ 192 h 199"/>
                <a:gd name="T108" fmla="*/ 71 w 293"/>
                <a:gd name="T10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3" h="199">
                  <a:moveTo>
                    <a:pt x="73" y="199"/>
                  </a:moveTo>
                  <a:lnTo>
                    <a:pt x="73" y="197"/>
                  </a:lnTo>
                  <a:lnTo>
                    <a:pt x="75" y="197"/>
                  </a:lnTo>
                  <a:lnTo>
                    <a:pt x="75" y="194"/>
                  </a:lnTo>
                  <a:lnTo>
                    <a:pt x="75" y="194"/>
                  </a:lnTo>
                  <a:lnTo>
                    <a:pt x="82" y="199"/>
                  </a:lnTo>
                  <a:lnTo>
                    <a:pt x="82" y="199"/>
                  </a:lnTo>
                  <a:lnTo>
                    <a:pt x="85" y="199"/>
                  </a:lnTo>
                  <a:lnTo>
                    <a:pt x="85" y="199"/>
                  </a:lnTo>
                  <a:lnTo>
                    <a:pt x="89" y="197"/>
                  </a:lnTo>
                  <a:lnTo>
                    <a:pt x="89" y="197"/>
                  </a:lnTo>
                  <a:lnTo>
                    <a:pt x="92" y="197"/>
                  </a:lnTo>
                  <a:lnTo>
                    <a:pt x="94" y="197"/>
                  </a:lnTo>
                  <a:lnTo>
                    <a:pt x="99" y="192"/>
                  </a:lnTo>
                  <a:lnTo>
                    <a:pt x="101" y="194"/>
                  </a:lnTo>
                  <a:lnTo>
                    <a:pt x="104" y="194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11" y="187"/>
                  </a:lnTo>
                  <a:lnTo>
                    <a:pt x="113" y="185"/>
                  </a:lnTo>
                  <a:lnTo>
                    <a:pt x="118" y="183"/>
                  </a:lnTo>
                  <a:lnTo>
                    <a:pt x="118" y="180"/>
                  </a:lnTo>
                  <a:lnTo>
                    <a:pt x="123" y="180"/>
                  </a:lnTo>
                  <a:lnTo>
                    <a:pt x="125" y="178"/>
                  </a:lnTo>
                  <a:lnTo>
                    <a:pt x="127" y="178"/>
                  </a:lnTo>
                  <a:lnTo>
                    <a:pt x="130" y="178"/>
                  </a:lnTo>
                  <a:lnTo>
                    <a:pt x="132" y="178"/>
                  </a:lnTo>
                  <a:lnTo>
                    <a:pt x="132" y="176"/>
                  </a:lnTo>
                  <a:lnTo>
                    <a:pt x="134" y="176"/>
                  </a:lnTo>
                  <a:lnTo>
                    <a:pt x="134" y="173"/>
                  </a:lnTo>
                  <a:lnTo>
                    <a:pt x="137" y="173"/>
                  </a:lnTo>
                  <a:lnTo>
                    <a:pt x="137" y="173"/>
                  </a:lnTo>
                  <a:lnTo>
                    <a:pt x="139" y="168"/>
                  </a:lnTo>
                  <a:lnTo>
                    <a:pt x="144" y="168"/>
                  </a:lnTo>
                  <a:lnTo>
                    <a:pt x="146" y="168"/>
                  </a:lnTo>
                  <a:lnTo>
                    <a:pt x="151" y="166"/>
                  </a:lnTo>
                  <a:lnTo>
                    <a:pt x="158" y="166"/>
                  </a:lnTo>
                  <a:lnTo>
                    <a:pt x="158" y="166"/>
                  </a:lnTo>
                  <a:lnTo>
                    <a:pt x="161" y="168"/>
                  </a:lnTo>
                  <a:lnTo>
                    <a:pt x="161" y="168"/>
                  </a:lnTo>
                  <a:lnTo>
                    <a:pt x="161" y="168"/>
                  </a:lnTo>
                  <a:lnTo>
                    <a:pt x="163" y="166"/>
                  </a:lnTo>
                  <a:lnTo>
                    <a:pt x="165" y="166"/>
                  </a:lnTo>
                  <a:lnTo>
                    <a:pt x="165" y="166"/>
                  </a:lnTo>
                  <a:lnTo>
                    <a:pt x="170" y="166"/>
                  </a:lnTo>
                  <a:lnTo>
                    <a:pt x="172" y="168"/>
                  </a:lnTo>
                  <a:lnTo>
                    <a:pt x="172" y="166"/>
                  </a:lnTo>
                  <a:lnTo>
                    <a:pt x="175" y="166"/>
                  </a:lnTo>
                  <a:lnTo>
                    <a:pt x="175" y="166"/>
                  </a:lnTo>
                  <a:lnTo>
                    <a:pt x="179" y="166"/>
                  </a:lnTo>
                  <a:lnTo>
                    <a:pt x="184" y="168"/>
                  </a:lnTo>
                  <a:lnTo>
                    <a:pt x="189" y="166"/>
                  </a:lnTo>
                  <a:lnTo>
                    <a:pt x="191" y="164"/>
                  </a:lnTo>
                  <a:lnTo>
                    <a:pt x="189" y="164"/>
                  </a:lnTo>
                  <a:lnTo>
                    <a:pt x="189" y="161"/>
                  </a:lnTo>
                  <a:lnTo>
                    <a:pt x="191" y="159"/>
                  </a:lnTo>
                  <a:lnTo>
                    <a:pt x="194" y="159"/>
                  </a:lnTo>
                  <a:lnTo>
                    <a:pt x="194" y="159"/>
                  </a:lnTo>
                  <a:lnTo>
                    <a:pt x="194" y="161"/>
                  </a:lnTo>
                  <a:lnTo>
                    <a:pt x="194" y="164"/>
                  </a:lnTo>
                  <a:lnTo>
                    <a:pt x="196" y="164"/>
                  </a:lnTo>
                  <a:lnTo>
                    <a:pt x="198" y="164"/>
                  </a:lnTo>
                  <a:lnTo>
                    <a:pt x="201" y="166"/>
                  </a:lnTo>
                  <a:lnTo>
                    <a:pt x="203" y="166"/>
                  </a:lnTo>
                  <a:lnTo>
                    <a:pt x="206" y="166"/>
                  </a:lnTo>
                  <a:lnTo>
                    <a:pt x="206" y="164"/>
                  </a:lnTo>
                  <a:lnTo>
                    <a:pt x="206" y="164"/>
                  </a:lnTo>
                  <a:lnTo>
                    <a:pt x="208" y="164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3" y="159"/>
                  </a:lnTo>
                  <a:lnTo>
                    <a:pt x="215" y="159"/>
                  </a:lnTo>
                  <a:lnTo>
                    <a:pt x="213" y="159"/>
                  </a:lnTo>
                  <a:lnTo>
                    <a:pt x="215" y="161"/>
                  </a:lnTo>
                  <a:lnTo>
                    <a:pt x="217" y="161"/>
                  </a:lnTo>
                  <a:lnTo>
                    <a:pt x="217" y="161"/>
                  </a:lnTo>
                  <a:lnTo>
                    <a:pt x="220" y="161"/>
                  </a:lnTo>
                  <a:lnTo>
                    <a:pt x="222" y="154"/>
                  </a:lnTo>
                  <a:lnTo>
                    <a:pt x="222" y="152"/>
                  </a:lnTo>
                  <a:lnTo>
                    <a:pt x="224" y="150"/>
                  </a:lnTo>
                  <a:lnTo>
                    <a:pt x="224" y="150"/>
                  </a:lnTo>
                  <a:lnTo>
                    <a:pt x="227" y="147"/>
                  </a:lnTo>
                  <a:lnTo>
                    <a:pt x="232" y="140"/>
                  </a:lnTo>
                  <a:lnTo>
                    <a:pt x="232" y="138"/>
                  </a:lnTo>
                  <a:lnTo>
                    <a:pt x="229" y="138"/>
                  </a:lnTo>
                  <a:lnTo>
                    <a:pt x="229" y="135"/>
                  </a:lnTo>
                  <a:lnTo>
                    <a:pt x="234" y="131"/>
                  </a:lnTo>
                  <a:lnTo>
                    <a:pt x="234" y="131"/>
                  </a:lnTo>
                  <a:lnTo>
                    <a:pt x="234" y="131"/>
                  </a:lnTo>
                  <a:lnTo>
                    <a:pt x="239" y="131"/>
                  </a:lnTo>
                  <a:lnTo>
                    <a:pt x="239" y="128"/>
                  </a:lnTo>
                  <a:lnTo>
                    <a:pt x="236" y="128"/>
                  </a:lnTo>
                  <a:lnTo>
                    <a:pt x="236" y="128"/>
                  </a:lnTo>
                  <a:lnTo>
                    <a:pt x="239" y="124"/>
                  </a:lnTo>
                  <a:lnTo>
                    <a:pt x="239" y="124"/>
                  </a:lnTo>
                  <a:lnTo>
                    <a:pt x="239" y="119"/>
                  </a:lnTo>
                  <a:lnTo>
                    <a:pt x="239" y="119"/>
                  </a:lnTo>
                  <a:lnTo>
                    <a:pt x="241" y="119"/>
                  </a:lnTo>
                  <a:lnTo>
                    <a:pt x="241" y="119"/>
                  </a:lnTo>
                  <a:lnTo>
                    <a:pt x="241" y="114"/>
                  </a:lnTo>
                  <a:lnTo>
                    <a:pt x="241" y="114"/>
                  </a:lnTo>
                  <a:lnTo>
                    <a:pt x="243" y="114"/>
                  </a:lnTo>
                  <a:lnTo>
                    <a:pt x="246" y="112"/>
                  </a:lnTo>
                  <a:lnTo>
                    <a:pt x="243" y="109"/>
                  </a:lnTo>
                  <a:lnTo>
                    <a:pt x="243" y="109"/>
                  </a:lnTo>
                  <a:lnTo>
                    <a:pt x="246" y="109"/>
                  </a:lnTo>
                  <a:lnTo>
                    <a:pt x="246" y="109"/>
                  </a:lnTo>
                  <a:lnTo>
                    <a:pt x="246" y="107"/>
                  </a:lnTo>
                  <a:lnTo>
                    <a:pt x="246" y="105"/>
                  </a:lnTo>
                  <a:lnTo>
                    <a:pt x="246" y="105"/>
                  </a:lnTo>
                  <a:lnTo>
                    <a:pt x="248" y="102"/>
                  </a:lnTo>
                  <a:lnTo>
                    <a:pt x="248" y="100"/>
                  </a:lnTo>
                  <a:lnTo>
                    <a:pt x="248" y="97"/>
                  </a:lnTo>
                  <a:lnTo>
                    <a:pt x="251" y="95"/>
                  </a:lnTo>
                  <a:lnTo>
                    <a:pt x="253" y="95"/>
                  </a:lnTo>
                  <a:lnTo>
                    <a:pt x="253" y="93"/>
                  </a:lnTo>
                  <a:lnTo>
                    <a:pt x="253" y="93"/>
                  </a:lnTo>
                  <a:lnTo>
                    <a:pt x="260" y="88"/>
                  </a:lnTo>
                  <a:lnTo>
                    <a:pt x="260" y="86"/>
                  </a:lnTo>
                  <a:lnTo>
                    <a:pt x="260" y="86"/>
                  </a:lnTo>
                  <a:lnTo>
                    <a:pt x="265" y="83"/>
                  </a:lnTo>
                  <a:lnTo>
                    <a:pt x="269" y="81"/>
                  </a:lnTo>
                  <a:lnTo>
                    <a:pt x="274" y="81"/>
                  </a:lnTo>
                  <a:lnTo>
                    <a:pt x="277" y="79"/>
                  </a:lnTo>
                  <a:lnTo>
                    <a:pt x="279" y="76"/>
                  </a:lnTo>
                  <a:lnTo>
                    <a:pt x="279" y="74"/>
                  </a:lnTo>
                  <a:lnTo>
                    <a:pt x="286" y="69"/>
                  </a:lnTo>
                  <a:lnTo>
                    <a:pt x="286" y="67"/>
                  </a:lnTo>
                  <a:lnTo>
                    <a:pt x="286" y="67"/>
                  </a:lnTo>
                  <a:lnTo>
                    <a:pt x="286" y="67"/>
                  </a:lnTo>
                  <a:lnTo>
                    <a:pt x="286" y="57"/>
                  </a:lnTo>
                  <a:lnTo>
                    <a:pt x="288" y="55"/>
                  </a:lnTo>
                  <a:lnTo>
                    <a:pt x="288" y="53"/>
                  </a:lnTo>
                  <a:lnTo>
                    <a:pt x="293" y="43"/>
                  </a:lnTo>
                  <a:lnTo>
                    <a:pt x="293" y="43"/>
                  </a:lnTo>
                  <a:lnTo>
                    <a:pt x="274" y="43"/>
                  </a:lnTo>
                  <a:lnTo>
                    <a:pt x="274" y="24"/>
                  </a:lnTo>
                  <a:lnTo>
                    <a:pt x="236" y="24"/>
                  </a:lnTo>
                  <a:lnTo>
                    <a:pt x="217" y="24"/>
                  </a:lnTo>
                  <a:lnTo>
                    <a:pt x="217" y="24"/>
                  </a:lnTo>
                  <a:lnTo>
                    <a:pt x="213" y="24"/>
                  </a:lnTo>
                  <a:lnTo>
                    <a:pt x="210" y="24"/>
                  </a:lnTo>
                  <a:lnTo>
                    <a:pt x="187" y="24"/>
                  </a:lnTo>
                  <a:lnTo>
                    <a:pt x="179" y="24"/>
                  </a:lnTo>
                  <a:lnTo>
                    <a:pt x="165" y="24"/>
                  </a:lnTo>
                  <a:lnTo>
                    <a:pt x="151" y="24"/>
                  </a:lnTo>
                  <a:lnTo>
                    <a:pt x="127" y="24"/>
                  </a:lnTo>
                  <a:lnTo>
                    <a:pt x="123" y="24"/>
                  </a:lnTo>
                  <a:lnTo>
                    <a:pt x="123" y="19"/>
                  </a:lnTo>
                  <a:lnTo>
                    <a:pt x="123" y="17"/>
                  </a:lnTo>
                  <a:lnTo>
                    <a:pt x="123" y="12"/>
                  </a:lnTo>
                  <a:lnTo>
                    <a:pt x="123" y="3"/>
                  </a:lnTo>
                  <a:lnTo>
                    <a:pt x="120" y="3"/>
                  </a:lnTo>
                  <a:lnTo>
                    <a:pt x="108" y="3"/>
                  </a:lnTo>
                  <a:lnTo>
                    <a:pt x="94" y="3"/>
                  </a:lnTo>
                  <a:lnTo>
                    <a:pt x="71" y="3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21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9" y="24"/>
                  </a:lnTo>
                  <a:lnTo>
                    <a:pt x="16" y="31"/>
                  </a:lnTo>
                  <a:lnTo>
                    <a:pt x="33" y="45"/>
                  </a:lnTo>
                  <a:lnTo>
                    <a:pt x="42" y="55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52" y="71"/>
                  </a:lnTo>
                  <a:lnTo>
                    <a:pt x="52" y="71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6" y="83"/>
                  </a:lnTo>
                  <a:lnTo>
                    <a:pt x="56" y="88"/>
                  </a:lnTo>
                  <a:lnTo>
                    <a:pt x="56" y="95"/>
                  </a:lnTo>
                  <a:lnTo>
                    <a:pt x="56" y="97"/>
                  </a:lnTo>
                  <a:lnTo>
                    <a:pt x="59" y="100"/>
                  </a:lnTo>
                  <a:lnTo>
                    <a:pt x="59" y="102"/>
                  </a:lnTo>
                  <a:lnTo>
                    <a:pt x="61" y="105"/>
                  </a:lnTo>
                  <a:lnTo>
                    <a:pt x="59" y="112"/>
                  </a:lnTo>
                  <a:lnTo>
                    <a:pt x="59" y="114"/>
                  </a:lnTo>
                  <a:lnTo>
                    <a:pt x="56" y="116"/>
                  </a:lnTo>
                  <a:lnTo>
                    <a:pt x="56" y="124"/>
                  </a:lnTo>
                  <a:lnTo>
                    <a:pt x="59" y="131"/>
                  </a:lnTo>
                  <a:lnTo>
                    <a:pt x="61" y="133"/>
                  </a:lnTo>
                  <a:lnTo>
                    <a:pt x="68" y="138"/>
                  </a:lnTo>
                  <a:lnTo>
                    <a:pt x="75" y="140"/>
                  </a:lnTo>
                  <a:lnTo>
                    <a:pt x="80" y="147"/>
                  </a:lnTo>
                  <a:lnTo>
                    <a:pt x="82" y="157"/>
                  </a:lnTo>
                  <a:lnTo>
                    <a:pt x="82" y="159"/>
                  </a:lnTo>
                  <a:lnTo>
                    <a:pt x="75" y="164"/>
                  </a:lnTo>
                  <a:lnTo>
                    <a:pt x="71" y="166"/>
                  </a:lnTo>
                  <a:lnTo>
                    <a:pt x="68" y="173"/>
                  </a:lnTo>
                  <a:lnTo>
                    <a:pt x="68" y="176"/>
                  </a:lnTo>
                  <a:lnTo>
                    <a:pt x="71" y="180"/>
                  </a:lnTo>
                  <a:lnTo>
                    <a:pt x="71" y="183"/>
                  </a:lnTo>
                  <a:lnTo>
                    <a:pt x="71" y="185"/>
                  </a:lnTo>
                  <a:lnTo>
                    <a:pt x="71" y="185"/>
                  </a:lnTo>
                  <a:lnTo>
                    <a:pt x="68" y="187"/>
                  </a:lnTo>
                  <a:lnTo>
                    <a:pt x="68" y="190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4"/>
                  </a:lnTo>
                  <a:lnTo>
                    <a:pt x="71" y="197"/>
                  </a:lnTo>
                  <a:lnTo>
                    <a:pt x="68" y="199"/>
                  </a:lnTo>
                  <a:lnTo>
                    <a:pt x="71" y="199"/>
                  </a:lnTo>
                  <a:lnTo>
                    <a:pt x="73" y="19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00" name="Freeform 94">
              <a:extLst>
                <a:ext uri="{FF2B5EF4-FFF2-40B4-BE49-F238E27FC236}">
                  <a16:creationId xmlns:a16="http://schemas.microsoft.com/office/drawing/2014/main" id="{6D7619B1-CFC5-3D2E-42B3-BF490F350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86" y="3141460"/>
              <a:ext cx="389341" cy="407181"/>
            </a:xfrm>
            <a:custGeom>
              <a:avLst/>
              <a:gdLst>
                <a:gd name="T0" fmla="*/ 49 w 267"/>
                <a:gd name="T1" fmla="*/ 296 h 301"/>
                <a:gd name="T2" fmla="*/ 78 w 267"/>
                <a:gd name="T3" fmla="*/ 296 h 301"/>
                <a:gd name="T4" fmla="*/ 87 w 267"/>
                <a:gd name="T5" fmla="*/ 298 h 301"/>
                <a:gd name="T6" fmla="*/ 92 w 267"/>
                <a:gd name="T7" fmla="*/ 301 h 301"/>
                <a:gd name="T8" fmla="*/ 92 w 267"/>
                <a:gd name="T9" fmla="*/ 298 h 301"/>
                <a:gd name="T10" fmla="*/ 130 w 267"/>
                <a:gd name="T11" fmla="*/ 298 h 301"/>
                <a:gd name="T12" fmla="*/ 139 w 267"/>
                <a:gd name="T13" fmla="*/ 298 h 301"/>
                <a:gd name="T14" fmla="*/ 163 w 267"/>
                <a:gd name="T15" fmla="*/ 301 h 301"/>
                <a:gd name="T16" fmla="*/ 189 w 267"/>
                <a:gd name="T17" fmla="*/ 301 h 301"/>
                <a:gd name="T18" fmla="*/ 225 w 267"/>
                <a:gd name="T19" fmla="*/ 301 h 301"/>
                <a:gd name="T20" fmla="*/ 263 w 267"/>
                <a:gd name="T21" fmla="*/ 301 h 301"/>
                <a:gd name="T22" fmla="*/ 263 w 267"/>
                <a:gd name="T23" fmla="*/ 298 h 301"/>
                <a:gd name="T24" fmla="*/ 263 w 267"/>
                <a:gd name="T25" fmla="*/ 225 h 301"/>
                <a:gd name="T26" fmla="*/ 260 w 267"/>
                <a:gd name="T27" fmla="*/ 218 h 301"/>
                <a:gd name="T28" fmla="*/ 263 w 267"/>
                <a:gd name="T29" fmla="*/ 216 h 301"/>
                <a:gd name="T30" fmla="*/ 263 w 267"/>
                <a:gd name="T31" fmla="*/ 209 h 301"/>
                <a:gd name="T32" fmla="*/ 263 w 267"/>
                <a:gd name="T33" fmla="*/ 194 h 301"/>
                <a:gd name="T34" fmla="*/ 263 w 267"/>
                <a:gd name="T35" fmla="*/ 159 h 301"/>
                <a:gd name="T36" fmla="*/ 265 w 267"/>
                <a:gd name="T37" fmla="*/ 109 h 301"/>
                <a:gd name="T38" fmla="*/ 265 w 267"/>
                <a:gd name="T39" fmla="*/ 57 h 301"/>
                <a:gd name="T40" fmla="*/ 265 w 267"/>
                <a:gd name="T41" fmla="*/ 38 h 301"/>
                <a:gd name="T42" fmla="*/ 265 w 267"/>
                <a:gd name="T43" fmla="*/ 31 h 301"/>
                <a:gd name="T44" fmla="*/ 265 w 267"/>
                <a:gd name="T45" fmla="*/ 24 h 301"/>
                <a:gd name="T46" fmla="*/ 260 w 267"/>
                <a:gd name="T47" fmla="*/ 26 h 301"/>
                <a:gd name="T48" fmla="*/ 260 w 267"/>
                <a:gd name="T49" fmla="*/ 19 h 301"/>
                <a:gd name="T50" fmla="*/ 265 w 267"/>
                <a:gd name="T51" fmla="*/ 17 h 301"/>
                <a:gd name="T52" fmla="*/ 265 w 267"/>
                <a:gd name="T53" fmla="*/ 3 h 301"/>
                <a:gd name="T54" fmla="*/ 218 w 267"/>
                <a:gd name="T55" fmla="*/ 0 h 301"/>
                <a:gd name="T56" fmla="*/ 213 w 267"/>
                <a:gd name="T57" fmla="*/ 0 h 301"/>
                <a:gd name="T58" fmla="*/ 213 w 267"/>
                <a:gd name="T59" fmla="*/ 0 h 301"/>
                <a:gd name="T60" fmla="*/ 208 w 267"/>
                <a:gd name="T61" fmla="*/ 3 h 301"/>
                <a:gd name="T62" fmla="*/ 196 w 267"/>
                <a:gd name="T63" fmla="*/ 7 h 301"/>
                <a:gd name="T64" fmla="*/ 139 w 267"/>
                <a:gd name="T65" fmla="*/ 31 h 301"/>
                <a:gd name="T66" fmla="*/ 137 w 267"/>
                <a:gd name="T67" fmla="*/ 36 h 301"/>
                <a:gd name="T68" fmla="*/ 130 w 267"/>
                <a:gd name="T69" fmla="*/ 36 h 301"/>
                <a:gd name="T70" fmla="*/ 128 w 267"/>
                <a:gd name="T71" fmla="*/ 36 h 301"/>
                <a:gd name="T72" fmla="*/ 123 w 267"/>
                <a:gd name="T73" fmla="*/ 38 h 301"/>
                <a:gd name="T74" fmla="*/ 106 w 267"/>
                <a:gd name="T75" fmla="*/ 38 h 301"/>
                <a:gd name="T76" fmla="*/ 99 w 267"/>
                <a:gd name="T77" fmla="*/ 31 h 301"/>
                <a:gd name="T78" fmla="*/ 92 w 267"/>
                <a:gd name="T79" fmla="*/ 24 h 301"/>
                <a:gd name="T80" fmla="*/ 85 w 267"/>
                <a:gd name="T81" fmla="*/ 38 h 301"/>
                <a:gd name="T82" fmla="*/ 85 w 267"/>
                <a:gd name="T83" fmla="*/ 50 h 301"/>
                <a:gd name="T84" fmla="*/ 2 w 267"/>
                <a:gd name="T85" fmla="*/ 95 h 301"/>
                <a:gd name="T86" fmla="*/ 9 w 267"/>
                <a:gd name="T87" fmla="*/ 140 h 301"/>
                <a:gd name="T88" fmla="*/ 16 w 267"/>
                <a:gd name="T89" fmla="*/ 190 h 301"/>
                <a:gd name="T90" fmla="*/ 21 w 267"/>
                <a:gd name="T91" fmla="*/ 223 h 301"/>
                <a:gd name="T92" fmla="*/ 28 w 267"/>
                <a:gd name="T93" fmla="*/ 272 h 301"/>
                <a:gd name="T94" fmla="*/ 30 w 267"/>
                <a:gd name="T95" fmla="*/ 280 h 301"/>
                <a:gd name="T96" fmla="*/ 33 w 267"/>
                <a:gd name="T97" fmla="*/ 289 h 301"/>
                <a:gd name="T98" fmla="*/ 33 w 267"/>
                <a:gd name="T99" fmla="*/ 294 h 301"/>
                <a:gd name="T100" fmla="*/ 33 w 267"/>
                <a:gd name="T101" fmla="*/ 296 h 301"/>
                <a:gd name="T102" fmla="*/ 40 w 267"/>
                <a:gd name="T103" fmla="*/ 296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7" h="301">
                  <a:moveTo>
                    <a:pt x="45" y="296"/>
                  </a:moveTo>
                  <a:lnTo>
                    <a:pt x="49" y="296"/>
                  </a:lnTo>
                  <a:lnTo>
                    <a:pt x="66" y="296"/>
                  </a:lnTo>
                  <a:lnTo>
                    <a:pt x="78" y="296"/>
                  </a:lnTo>
                  <a:lnTo>
                    <a:pt x="80" y="298"/>
                  </a:lnTo>
                  <a:lnTo>
                    <a:pt x="87" y="298"/>
                  </a:lnTo>
                  <a:lnTo>
                    <a:pt x="87" y="301"/>
                  </a:lnTo>
                  <a:lnTo>
                    <a:pt x="92" y="301"/>
                  </a:lnTo>
                  <a:lnTo>
                    <a:pt x="92" y="298"/>
                  </a:lnTo>
                  <a:lnTo>
                    <a:pt x="92" y="298"/>
                  </a:lnTo>
                  <a:lnTo>
                    <a:pt x="125" y="298"/>
                  </a:lnTo>
                  <a:lnTo>
                    <a:pt x="130" y="298"/>
                  </a:lnTo>
                  <a:lnTo>
                    <a:pt x="139" y="298"/>
                  </a:lnTo>
                  <a:lnTo>
                    <a:pt x="139" y="298"/>
                  </a:lnTo>
                  <a:lnTo>
                    <a:pt x="146" y="298"/>
                  </a:lnTo>
                  <a:lnTo>
                    <a:pt x="163" y="301"/>
                  </a:lnTo>
                  <a:lnTo>
                    <a:pt x="173" y="301"/>
                  </a:lnTo>
                  <a:lnTo>
                    <a:pt x="189" y="301"/>
                  </a:lnTo>
                  <a:lnTo>
                    <a:pt x="220" y="301"/>
                  </a:lnTo>
                  <a:lnTo>
                    <a:pt x="225" y="301"/>
                  </a:lnTo>
                  <a:lnTo>
                    <a:pt x="246" y="301"/>
                  </a:lnTo>
                  <a:lnTo>
                    <a:pt x="263" y="301"/>
                  </a:lnTo>
                  <a:lnTo>
                    <a:pt x="263" y="301"/>
                  </a:lnTo>
                  <a:lnTo>
                    <a:pt x="263" y="298"/>
                  </a:lnTo>
                  <a:lnTo>
                    <a:pt x="263" y="296"/>
                  </a:lnTo>
                  <a:lnTo>
                    <a:pt x="263" y="225"/>
                  </a:lnTo>
                  <a:lnTo>
                    <a:pt x="260" y="225"/>
                  </a:lnTo>
                  <a:lnTo>
                    <a:pt x="260" y="218"/>
                  </a:lnTo>
                  <a:lnTo>
                    <a:pt x="263" y="216"/>
                  </a:lnTo>
                  <a:lnTo>
                    <a:pt x="263" y="216"/>
                  </a:lnTo>
                  <a:lnTo>
                    <a:pt x="263" y="213"/>
                  </a:lnTo>
                  <a:lnTo>
                    <a:pt x="263" y="209"/>
                  </a:lnTo>
                  <a:lnTo>
                    <a:pt x="263" y="209"/>
                  </a:lnTo>
                  <a:lnTo>
                    <a:pt x="263" y="194"/>
                  </a:lnTo>
                  <a:lnTo>
                    <a:pt x="263" y="161"/>
                  </a:lnTo>
                  <a:lnTo>
                    <a:pt x="263" y="159"/>
                  </a:lnTo>
                  <a:lnTo>
                    <a:pt x="263" y="123"/>
                  </a:lnTo>
                  <a:lnTo>
                    <a:pt x="265" y="109"/>
                  </a:lnTo>
                  <a:lnTo>
                    <a:pt x="265" y="102"/>
                  </a:lnTo>
                  <a:lnTo>
                    <a:pt x="265" y="57"/>
                  </a:lnTo>
                  <a:lnTo>
                    <a:pt x="265" y="52"/>
                  </a:lnTo>
                  <a:lnTo>
                    <a:pt x="265" y="38"/>
                  </a:lnTo>
                  <a:lnTo>
                    <a:pt x="265" y="33"/>
                  </a:lnTo>
                  <a:lnTo>
                    <a:pt x="265" y="31"/>
                  </a:lnTo>
                  <a:lnTo>
                    <a:pt x="265" y="24"/>
                  </a:lnTo>
                  <a:lnTo>
                    <a:pt x="265" y="24"/>
                  </a:lnTo>
                  <a:lnTo>
                    <a:pt x="263" y="26"/>
                  </a:lnTo>
                  <a:lnTo>
                    <a:pt x="260" y="26"/>
                  </a:lnTo>
                  <a:lnTo>
                    <a:pt x="260" y="24"/>
                  </a:lnTo>
                  <a:lnTo>
                    <a:pt x="260" y="19"/>
                  </a:lnTo>
                  <a:lnTo>
                    <a:pt x="260" y="17"/>
                  </a:lnTo>
                  <a:lnTo>
                    <a:pt x="265" y="17"/>
                  </a:lnTo>
                  <a:lnTo>
                    <a:pt x="267" y="3"/>
                  </a:lnTo>
                  <a:lnTo>
                    <a:pt x="265" y="3"/>
                  </a:lnTo>
                  <a:lnTo>
                    <a:pt x="239" y="3"/>
                  </a:lnTo>
                  <a:lnTo>
                    <a:pt x="218" y="0"/>
                  </a:lnTo>
                  <a:lnTo>
                    <a:pt x="215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3" y="5"/>
                  </a:lnTo>
                  <a:lnTo>
                    <a:pt x="196" y="7"/>
                  </a:lnTo>
                  <a:lnTo>
                    <a:pt x="175" y="17"/>
                  </a:lnTo>
                  <a:lnTo>
                    <a:pt x="139" y="31"/>
                  </a:lnTo>
                  <a:lnTo>
                    <a:pt x="139" y="33"/>
                  </a:lnTo>
                  <a:lnTo>
                    <a:pt x="137" y="36"/>
                  </a:lnTo>
                  <a:lnTo>
                    <a:pt x="132" y="36"/>
                  </a:lnTo>
                  <a:lnTo>
                    <a:pt x="130" y="36"/>
                  </a:lnTo>
                  <a:lnTo>
                    <a:pt x="128" y="33"/>
                  </a:lnTo>
                  <a:lnTo>
                    <a:pt x="128" y="36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06" y="43"/>
                  </a:lnTo>
                  <a:lnTo>
                    <a:pt x="106" y="38"/>
                  </a:lnTo>
                  <a:lnTo>
                    <a:pt x="106" y="31"/>
                  </a:lnTo>
                  <a:lnTo>
                    <a:pt x="99" y="31"/>
                  </a:lnTo>
                  <a:lnTo>
                    <a:pt x="99" y="24"/>
                  </a:lnTo>
                  <a:lnTo>
                    <a:pt x="92" y="24"/>
                  </a:lnTo>
                  <a:lnTo>
                    <a:pt x="92" y="38"/>
                  </a:lnTo>
                  <a:lnTo>
                    <a:pt x="85" y="38"/>
                  </a:lnTo>
                  <a:lnTo>
                    <a:pt x="85" y="45"/>
                  </a:lnTo>
                  <a:lnTo>
                    <a:pt x="85" y="50"/>
                  </a:lnTo>
                  <a:lnTo>
                    <a:pt x="0" y="78"/>
                  </a:lnTo>
                  <a:lnTo>
                    <a:pt x="2" y="95"/>
                  </a:lnTo>
                  <a:lnTo>
                    <a:pt x="9" y="133"/>
                  </a:lnTo>
                  <a:lnTo>
                    <a:pt x="9" y="140"/>
                  </a:lnTo>
                  <a:lnTo>
                    <a:pt x="16" y="187"/>
                  </a:lnTo>
                  <a:lnTo>
                    <a:pt x="16" y="190"/>
                  </a:lnTo>
                  <a:lnTo>
                    <a:pt x="21" y="216"/>
                  </a:lnTo>
                  <a:lnTo>
                    <a:pt x="21" y="223"/>
                  </a:lnTo>
                  <a:lnTo>
                    <a:pt x="28" y="261"/>
                  </a:lnTo>
                  <a:lnTo>
                    <a:pt x="28" y="272"/>
                  </a:lnTo>
                  <a:lnTo>
                    <a:pt x="30" y="280"/>
                  </a:lnTo>
                  <a:lnTo>
                    <a:pt x="30" y="280"/>
                  </a:lnTo>
                  <a:lnTo>
                    <a:pt x="30" y="287"/>
                  </a:lnTo>
                  <a:lnTo>
                    <a:pt x="33" y="289"/>
                  </a:lnTo>
                  <a:lnTo>
                    <a:pt x="33" y="291"/>
                  </a:lnTo>
                  <a:lnTo>
                    <a:pt x="33" y="294"/>
                  </a:lnTo>
                  <a:lnTo>
                    <a:pt x="33" y="294"/>
                  </a:lnTo>
                  <a:lnTo>
                    <a:pt x="33" y="296"/>
                  </a:lnTo>
                  <a:lnTo>
                    <a:pt x="33" y="296"/>
                  </a:lnTo>
                  <a:lnTo>
                    <a:pt x="40" y="296"/>
                  </a:lnTo>
                  <a:lnTo>
                    <a:pt x="45" y="296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01" name="Freeform 95">
              <a:extLst>
                <a:ext uri="{FF2B5EF4-FFF2-40B4-BE49-F238E27FC236}">
                  <a16:creationId xmlns:a16="http://schemas.microsoft.com/office/drawing/2014/main" id="{81541A6D-221F-1AA5-1E9E-D3DEBB68A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015" y="1138024"/>
              <a:ext cx="370384" cy="463997"/>
            </a:xfrm>
            <a:custGeom>
              <a:avLst/>
              <a:gdLst>
                <a:gd name="T0" fmla="*/ 88 w 254"/>
                <a:gd name="T1" fmla="*/ 22 h 343"/>
                <a:gd name="T2" fmla="*/ 86 w 254"/>
                <a:gd name="T3" fmla="*/ 29 h 343"/>
                <a:gd name="T4" fmla="*/ 79 w 254"/>
                <a:gd name="T5" fmla="*/ 40 h 343"/>
                <a:gd name="T6" fmla="*/ 76 w 254"/>
                <a:gd name="T7" fmla="*/ 52 h 343"/>
                <a:gd name="T8" fmla="*/ 79 w 254"/>
                <a:gd name="T9" fmla="*/ 66 h 343"/>
                <a:gd name="T10" fmla="*/ 86 w 254"/>
                <a:gd name="T11" fmla="*/ 74 h 343"/>
                <a:gd name="T12" fmla="*/ 81 w 254"/>
                <a:gd name="T13" fmla="*/ 78 h 343"/>
                <a:gd name="T14" fmla="*/ 90 w 254"/>
                <a:gd name="T15" fmla="*/ 95 h 343"/>
                <a:gd name="T16" fmla="*/ 79 w 254"/>
                <a:gd name="T17" fmla="*/ 109 h 343"/>
                <a:gd name="T18" fmla="*/ 71 w 254"/>
                <a:gd name="T19" fmla="*/ 109 h 343"/>
                <a:gd name="T20" fmla="*/ 71 w 254"/>
                <a:gd name="T21" fmla="*/ 114 h 343"/>
                <a:gd name="T22" fmla="*/ 69 w 254"/>
                <a:gd name="T23" fmla="*/ 130 h 343"/>
                <a:gd name="T24" fmla="*/ 57 w 254"/>
                <a:gd name="T25" fmla="*/ 147 h 343"/>
                <a:gd name="T26" fmla="*/ 71 w 254"/>
                <a:gd name="T27" fmla="*/ 154 h 343"/>
                <a:gd name="T28" fmla="*/ 69 w 254"/>
                <a:gd name="T29" fmla="*/ 164 h 343"/>
                <a:gd name="T30" fmla="*/ 57 w 254"/>
                <a:gd name="T31" fmla="*/ 171 h 343"/>
                <a:gd name="T32" fmla="*/ 50 w 254"/>
                <a:gd name="T33" fmla="*/ 168 h 343"/>
                <a:gd name="T34" fmla="*/ 48 w 254"/>
                <a:gd name="T35" fmla="*/ 175 h 343"/>
                <a:gd name="T36" fmla="*/ 50 w 254"/>
                <a:gd name="T37" fmla="*/ 185 h 343"/>
                <a:gd name="T38" fmla="*/ 57 w 254"/>
                <a:gd name="T39" fmla="*/ 194 h 343"/>
                <a:gd name="T40" fmla="*/ 62 w 254"/>
                <a:gd name="T41" fmla="*/ 201 h 343"/>
                <a:gd name="T42" fmla="*/ 64 w 254"/>
                <a:gd name="T43" fmla="*/ 206 h 343"/>
                <a:gd name="T44" fmla="*/ 57 w 254"/>
                <a:gd name="T45" fmla="*/ 213 h 343"/>
                <a:gd name="T46" fmla="*/ 55 w 254"/>
                <a:gd name="T47" fmla="*/ 208 h 343"/>
                <a:gd name="T48" fmla="*/ 50 w 254"/>
                <a:gd name="T49" fmla="*/ 216 h 343"/>
                <a:gd name="T50" fmla="*/ 62 w 254"/>
                <a:gd name="T51" fmla="*/ 223 h 343"/>
                <a:gd name="T52" fmla="*/ 55 w 254"/>
                <a:gd name="T53" fmla="*/ 234 h 343"/>
                <a:gd name="T54" fmla="*/ 41 w 254"/>
                <a:gd name="T55" fmla="*/ 232 h 343"/>
                <a:gd name="T56" fmla="*/ 31 w 254"/>
                <a:gd name="T57" fmla="*/ 234 h 343"/>
                <a:gd name="T58" fmla="*/ 7 w 254"/>
                <a:gd name="T59" fmla="*/ 232 h 343"/>
                <a:gd name="T60" fmla="*/ 24 w 254"/>
                <a:gd name="T61" fmla="*/ 246 h 343"/>
                <a:gd name="T62" fmla="*/ 38 w 254"/>
                <a:gd name="T63" fmla="*/ 261 h 343"/>
                <a:gd name="T64" fmla="*/ 29 w 254"/>
                <a:gd name="T65" fmla="*/ 272 h 343"/>
                <a:gd name="T66" fmla="*/ 19 w 254"/>
                <a:gd name="T67" fmla="*/ 258 h 343"/>
                <a:gd name="T68" fmla="*/ 0 w 254"/>
                <a:gd name="T69" fmla="*/ 258 h 343"/>
                <a:gd name="T70" fmla="*/ 5 w 254"/>
                <a:gd name="T71" fmla="*/ 268 h 343"/>
                <a:gd name="T72" fmla="*/ 12 w 254"/>
                <a:gd name="T73" fmla="*/ 282 h 343"/>
                <a:gd name="T74" fmla="*/ 22 w 254"/>
                <a:gd name="T75" fmla="*/ 294 h 343"/>
                <a:gd name="T76" fmla="*/ 31 w 254"/>
                <a:gd name="T77" fmla="*/ 313 h 343"/>
                <a:gd name="T78" fmla="*/ 114 w 254"/>
                <a:gd name="T79" fmla="*/ 320 h 343"/>
                <a:gd name="T80" fmla="*/ 133 w 254"/>
                <a:gd name="T81" fmla="*/ 320 h 343"/>
                <a:gd name="T82" fmla="*/ 140 w 254"/>
                <a:gd name="T83" fmla="*/ 308 h 343"/>
                <a:gd name="T84" fmla="*/ 159 w 254"/>
                <a:gd name="T85" fmla="*/ 310 h 343"/>
                <a:gd name="T86" fmla="*/ 152 w 254"/>
                <a:gd name="T87" fmla="*/ 317 h 343"/>
                <a:gd name="T88" fmla="*/ 166 w 254"/>
                <a:gd name="T89" fmla="*/ 336 h 343"/>
                <a:gd name="T90" fmla="*/ 185 w 254"/>
                <a:gd name="T91" fmla="*/ 343 h 343"/>
                <a:gd name="T92" fmla="*/ 202 w 254"/>
                <a:gd name="T93" fmla="*/ 275 h 343"/>
                <a:gd name="T94" fmla="*/ 199 w 254"/>
                <a:gd name="T95" fmla="*/ 220 h 343"/>
                <a:gd name="T96" fmla="*/ 211 w 254"/>
                <a:gd name="T97" fmla="*/ 199 h 343"/>
                <a:gd name="T98" fmla="*/ 216 w 254"/>
                <a:gd name="T99" fmla="*/ 182 h 343"/>
                <a:gd name="T100" fmla="*/ 218 w 254"/>
                <a:gd name="T101" fmla="*/ 175 h 343"/>
                <a:gd name="T102" fmla="*/ 228 w 254"/>
                <a:gd name="T103" fmla="*/ 168 h 343"/>
                <a:gd name="T104" fmla="*/ 240 w 254"/>
                <a:gd name="T105" fmla="*/ 156 h 343"/>
                <a:gd name="T106" fmla="*/ 247 w 254"/>
                <a:gd name="T107" fmla="*/ 149 h 343"/>
                <a:gd name="T108" fmla="*/ 251 w 254"/>
                <a:gd name="T109" fmla="*/ 137 h 343"/>
                <a:gd name="T110" fmla="*/ 244 w 254"/>
                <a:gd name="T111" fmla="*/ 126 h 343"/>
                <a:gd name="T112" fmla="*/ 240 w 254"/>
                <a:gd name="T113" fmla="*/ 128 h 343"/>
                <a:gd name="T114" fmla="*/ 225 w 254"/>
                <a:gd name="T115" fmla="*/ 114 h 343"/>
                <a:gd name="T116" fmla="*/ 154 w 254"/>
                <a:gd name="T117" fmla="*/ 3 h 343"/>
                <a:gd name="T118" fmla="*/ 97 w 254"/>
                <a:gd name="T11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4" h="343">
                  <a:moveTo>
                    <a:pt x="95" y="5"/>
                  </a:moveTo>
                  <a:lnTo>
                    <a:pt x="95" y="14"/>
                  </a:lnTo>
                  <a:lnTo>
                    <a:pt x="93" y="19"/>
                  </a:lnTo>
                  <a:lnTo>
                    <a:pt x="88" y="19"/>
                  </a:lnTo>
                  <a:lnTo>
                    <a:pt x="88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88" y="26"/>
                  </a:lnTo>
                  <a:lnTo>
                    <a:pt x="86" y="26"/>
                  </a:lnTo>
                  <a:lnTo>
                    <a:pt x="86" y="29"/>
                  </a:lnTo>
                  <a:lnTo>
                    <a:pt x="86" y="31"/>
                  </a:lnTo>
                  <a:lnTo>
                    <a:pt x="83" y="33"/>
                  </a:lnTo>
                  <a:lnTo>
                    <a:pt x="81" y="36"/>
                  </a:lnTo>
                  <a:lnTo>
                    <a:pt x="79" y="38"/>
                  </a:lnTo>
                  <a:lnTo>
                    <a:pt x="79" y="40"/>
                  </a:lnTo>
                  <a:lnTo>
                    <a:pt x="79" y="43"/>
                  </a:lnTo>
                  <a:lnTo>
                    <a:pt x="79" y="45"/>
                  </a:lnTo>
                  <a:lnTo>
                    <a:pt x="76" y="45"/>
                  </a:lnTo>
                  <a:lnTo>
                    <a:pt x="76" y="50"/>
                  </a:lnTo>
                  <a:lnTo>
                    <a:pt x="76" y="52"/>
                  </a:lnTo>
                  <a:lnTo>
                    <a:pt x="74" y="57"/>
                  </a:lnTo>
                  <a:lnTo>
                    <a:pt x="74" y="59"/>
                  </a:lnTo>
                  <a:lnTo>
                    <a:pt x="76" y="62"/>
                  </a:lnTo>
                  <a:lnTo>
                    <a:pt x="79" y="64"/>
                  </a:lnTo>
                  <a:lnTo>
                    <a:pt x="79" y="66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81" y="69"/>
                  </a:lnTo>
                  <a:lnTo>
                    <a:pt x="86" y="74"/>
                  </a:lnTo>
                  <a:lnTo>
                    <a:pt x="86" y="74"/>
                  </a:lnTo>
                  <a:lnTo>
                    <a:pt x="81" y="78"/>
                  </a:lnTo>
                  <a:lnTo>
                    <a:pt x="81" y="76"/>
                  </a:lnTo>
                  <a:lnTo>
                    <a:pt x="79" y="76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83" y="83"/>
                  </a:lnTo>
                  <a:lnTo>
                    <a:pt x="86" y="90"/>
                  </a:lnTo>
                  <a:lnTo>
                    <a:pt x="88" y="95"/>
                  </a:lnTo>
                  <a:lnTo>
                    <a:pt x="90" y="95"/>
                  </a:lnTo>
                  <a:lnTo>
                    <a:pt x="90" y="95"/>
                  </a:lnTo>
                  <a:lnTo>
                    <a:pt x="90" y="100"/>
                  </a:lnTo>
                  <a:lnTo>
                    <a:pt x="88" y="104"/>
                  </a:lnTo>
                  <a:lnTo>
                    <a:pt x="86" y="107"/>
                  </a:lnTo>
                  <a:lnTo>
                    <a:pt x="81" y="109"/>
                  </a:lnTo>
                  <a:lnTo>
                    <a:pt x="79" y="109"/>
                  </a:lnTo>
                  <a:lnTo>
                    <a:pt x="76" y="109"/>
                  </a:lnTo>
                  <a:lnTo>
                    <a:pt x="76" y="107"/>
                  </a:lnTo>
                  <a:lnTo>
                    <a:pt x="74" y="107"/>
                  </a:lnTo>
                  <a:lnTo>
                    <a:pt x="74" y="107"/>
                  </a:lnTo>
                  <a:lnTo>
                    <a:pt x="71" y="109"/>
                  </a:lnTo>
                  <a:lnTo>
                    <a:pt x="74" y="109"/>
                  </a:lnTo>
                  <a:lnTo>
                    <a:pt x="74" y="109"/>
                  </a:lnTo>
                  <a:lnTo>
                    <a:pt x="76" y="114"/>
                  </a:lnTo>
                  <a:lnTo>
                    <a:pt x="74" y="114"/>
                  </a:lnTo>
                  <a:lnTo>
                    <a:pt x="71" y="114"/>
                  </a:lnTo>
                  <a:lnTo>
                    <a:pt x="69" y="116"/>
                  </a:lnTo>
                  <a:lnTo>
                    <a:pt x="67" y="123"/>
                  </a:lnTo>
                  <a:lnTo>
                    <a:pt x="67" y="126"/>
                  </a:lnTo>
                  <a:lnTo>
                    <a:pt x="67" y="130"/>
                  </a:lnTo>
                  <a:lnTo>
                    <a:pt x="69" y="130"/>
                  </a:lnTo>
                  <a:lnTo>
                    <a:pt x="67" y="135"/>
                  </a:lnTo>
                  <a:lnTo>
                    <a:pt x="67" y="137"/>
                  </a:lnTo>
                  <a:lnTo>
                    <a:pt x="64" y="142"/>
                  </a:lnTo>
                  <a:lnTo>
                    <a:pt x="60" y="145"/>
                  </a:lnTo>
                  <a:lnTo>
                    <a:pt x="57" y="147"/>
                  </a:lnTo>
                  <a:lnTo>
                    <a:pt x="60" y="152"/>
                  </a:lnTo>
                  <a:lnTo>
                    <a:pt x="60" y="154"/>
                  </a:lnTo>
                  <a:lnTo>
                    <a:pt x="62" y="154"/>
                  </a:lnTo>
                  <a:lnTo>
                    <a:pt x="69" y="154"/>
                  </a:lnTo>
                  <a:lnTo>
                    <a:pt x="71" y="154"/>
                  </a:lnTo>
                  <a:lnTo>
                    <a:pt x="71" y="154"/>
                  </a:lnTo>
                  <a:lnTo>
                    <a:pt x="74" y="159"/>
                  </a:lnTo>
                  <a:lnTo>
                    <a:pt x="74" y="161"/>
                  </a:lnTo>
                  <a:lnTo>
                    <a:pt x="74" y="161"/>
                  </a:lnTo>
                  <a:lnTo>
                    <a:pt x="69" y="164"/>
                  </a:lnTo>
                  <a:lnTo>
                    <a:pt x="64" y="164"/>
                  </a:lnTo>
                  <a:lnTo>
                    <a:pt x="62" y="164"/>
                  </a:lnTo>
                  <a:lnTo>
                    <a:pt x="57" y="168"/>
                  </a:lnTo>
                  <a:lnTo>
                    <a:pt x="57" y="168"/>
                  </a:lnTo>
                  <a:lnTo>
                    <a:pt x="57" y="171"/>
                  </a:lnTo>
                  <a:lnTo>
                    <a:pt x="57" y="173"/>
                  </a:lnTo>
                  <a:lnTo>
                    <a:pt x="55" y="173"/>
                  </a:lnTo>
                  <a:lnTo>
                    <a:pt x="55" y="171"/>
                  </a:lnTo>
                  <a:lnTo>
                    <a:pt x="52" y="171"/>
                  </a:lnTo>
                  <a:lnTo>
                    <a:pt x="50" y="168"/>
                  </a:lnTo>
                  <a:lnTo>
                    <a:pt x="50" y="168"/>
                  </a:lnTo>
                  <a:lnTo>
                    <a:pt x="50" y="168"/>
                  </a:lnTo>
                  <a:lnTo>
                    <a:pt x="50" y="168"/>
                  </a:lnTo>
                  <a:lnTo>
                    <a:pt x="50" y="173"/>
                  </a:lnTo>
                  <a:lnTo>
                    <a:pt x="48" y="175"/>
                  </a:lnTo>
                  <a:lnTo>
                    <a:pt x="45" y="175"/>
                  </a:lnTo>
                  <a:lnTo>
                    <a:pt x="45" y="178"/>
                  </a:lnTo>
                  <a:lnTo>
                    <a:pt x="48" y="180"/>
                  </a:lnTo>
                  <a:lnTo>
                    <a:pt x="50" y="182"/>
                  </a:lnTo>
                  <a:lnTo>
                    <a:pt x="50" y="185"/>
                  </a:lnTo>
                  <a:lnTo>
                    <a:pt x="55" y="187"/>
                  </a:lnTo>
                  <a:lnTo>
                    <a:pt x="55" y="190"/>
                  </a:lnTo>
                  <a:lnTo>
                    <a:pt x="55" y="192"/>
                  </a:lnTo>
                  <a:lnTo>
                    <a:pt x="55" y="194"/>
                  </a:lnTo>
                  <a:lnTo>
                    <a:pt x="57" y="194"/>
                  </a:lnTo>
                  <a:lnTo>
                    <a:pt x="60" y="194"/>
                  </a:lnTo>
                  <a:lnTo>
                    <a:pt x="60" y="197"/>
                  </a:lnTo>
                  <a:lnTo>
                    <a:pt x="62" y="201"/>
                  </a:lnTo>
                  <a:lnTo>
                    <a:pt x="62" y="201"/>
                  </a:lnTo>
                  <a:lnTo>
                    <a:pt x="62" y="201"/>
                  </a:lnTo>
                  <a:lnTo>
                    <a:pt x="62" y="204"/>
                  </a:lnTo>
                  <a:lnTo>
                    <a:pt x="62" y="204"/>
                  </a:lnTo>
                  <a:lnTo>
                    <a:pt x="62" y="206"/>
                  </a:lnTo>
                  <a:lnTo>
                    <a:pt x="64" y="206"/>
                  </a:lnTo>
                  <a:lnTo>
                    <a:pt x="64" y="206"/>
                  </a:lnTo>
                  <a:lnTo>
                    <a:pt x="64" y="208"/>
                  </a:lnTo>
                  <a:lnTo>
                    <a:pt x="62" y="208"/>
                  </a:lnTo>
                  <a:lnTo>
                    <a:pt x="62" y="211"/>
                  </a:lnTo>
                  <a:lnTo>
                    <a:pt x="60" y="211"/>
                  </a:lnTo>
                  <a:lnTo>
                    <a:pt x="57" y="213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5" y="208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0" y="213"/>
                  </a:lnTo>
                  <a:lnTo>
                    <a:pt x="50" y="216"/>
                  </a:lnTo>
                  <a:lnTo>
                    <a:pt x="50" y="216"/>
                  </a:lnTo>
                  <a:lnTo>
                    <a:pt x="52" y="216"/>
                  </a:lnTo>
                  <a:lnTo>
                    <a:pt x="55" y="218"/>
                  </a:lnTo>
                  <a:lnTo>
                    <a:pt x="55" y="220"/>
                  </a:lnTo>
                  <a:lnTo>
                    <a:pt x="57" y="220"/>
                  </a:lnTo>
                  <a:lnTo>
                    <a:pt x="62" y="223"/>
                  </a:lnTo>
                  <a:lnTo>
                    <a:pt x="62" y="223"/>
                  </a:lnTo>
                  <a:lnTo>
                    <a:pt x="62" y="225"/>
                  </a:lnTo>
                  <a:lnTo>
                    <a:pt x="60" y="225"/>
                  </a:lnTo>
                  <a:lnTo>
                    <a:pt x="60" y="230"/>
                  </a:lnTo>
                  <a:lnTo>
                    <a:pt x="55" y="234"/>
                  </a:lnTo>
                  <a:lnTo>
                    <a:pt x="55" y="237"/>
                  </a:lnTo>
                  <a:lnTo>
                    <a:pt x="50" y="232"/>
                  </a:lnTo>
                  <a:lnTo>
                    <a:pt x="43" y="230"/>
                  </a:lnTo>
                  <a:lnTo>
                    <a:pt x="41" y="230"/>
                  </a:lnTo>
                  <a:lnTo>
                    <a:pt x="41" y="232"/>
                  </a:lnTo>
                  <a:lnTo>
                    <a:pt x="41" y="234"/>
                  </a:lnTo>
                  <a:lnTo>
                    <a:pt x="38" y="237"/>
                  </a:lnTo>
                  <a:lnTo>
                    <a:pt x="36" y="237"/>
                  </a:lnTo>
                  <a:lnTo>
                    <a:pt x="36" y="237"/>
                  </a:lnTo>
                  <a:lnTo>
                    <a:pt x="31" y="234"/>
                  </a:lnTo>
                  <a:lnTo>
                    <a:pt x="19" y="230"/>
                  </a:lnTo>
                  <a:lnTo>
                    <a:pt x="15" y="227"/>
                  </a:lnTo>
                  <a:lnTo>
                    <a:pt x="10" y="230"/>
                  </a:lnTo>
                  <a:lnTo>
                    <a:pt x="7" y="230"/>
                  </a:lnTo>
                  <a:lnTo>
                    <a:pt x="7" y="232"/>
                  </a:lnTo>
                  <a:lnTo>
                    <a:pt x="7" y="234"/>
                  </a:lnTo>
                  <a:lnTo>
                    <a:pt x="7" y="237"/>
                  </a:lnTo>
                  <a:lnTo>
                    <a:pt x="12" y="242"/>
                  </a:lnTo>
                  <a:lnTo>
                    <a:pt x="19" y="244"/>
                  </a:lnTo>
                  <a:lnTo>
                    <a:pt x="24" y="246"/>
                  </a:lnTo>
                  <a:lnTo>
                    <a:pt x="24" y="249"/>
                  </a:lnTo>
                  <a:lnTo>
                    <a:pt x="26" y="253"/>
                  </a:lnTo>
                  <a:lnTo>
                    <a:pt x="29" y="256"/>
                  </a:lnTo>
                  <a:lnTo>
                    <a:pt x="34" y="258"/>
                  </a:lnTo>
                  <a:lnTo>
                    <a:pt x="38" y="261"/>
                  </a:lnTo>
                  <a:lnTo>
                    <a:pt x="38" y="261"/>
                  </a:lnTo>
                  <a:lnTo>
                    <a:pt x="38" y="268"/>
                  </a:lnTo>
                  <a:lnTo>
                    <a:pt x="38" y="270"/>
                  </a:lnTo>
                  <a:lnTo>
                    <a:pt x="31" y="272"/>
                  </a:lnTo>
                  <a:lnTo>
                    <a:pt x="29" y="272"/>
                  </a:lnTo>
                  <a:lnTo>
                    <a:pt x="29" y="270"/>
                  </a:lnTo>
                  <a:lnTo>
                    <a:pt x="26" y="263"/>
                  </a:lnTo>
                  <a:lnTo>
                    <a:pt x="24" y="258"/>
                  </a:lnTo>
                  <a:lnTo>
                    <a:pt x="22" y="258"/>
                  </a:lnTo>
                  <a:lnTo>
                    <a:pt x="19" y="258"/>
                  </a:lnTo>
                  <a:lnTo>
                    <a:pt x="17" y="258"/>
                  </a:lnTo>
                  <a:lnTo>
                    <a:pt x="10" y="261"/>
                  </a:lnTo>
                  <a:lnTo>
                    <a:pt x="10" y="263"/>
                  </a:lnTo>
                  <a:lnTo>
                    <a:pt x="5" y="261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1"/>
                  </a:lnTo>
                  <a:lnTo>
                    <a:pt x="0" y="263"/>
                  </a:lnTo>
                  <a:lnTo>
                    <a:pt x="0" y="265"/>
                  </a:lnTo>
                  <a:lnTo>
                    <a:pt x="5" y="268"/>
                  </a:lnTo>
                  <a:lnTo>
                    <a:pt x="5" y="270"/>
                  </a:lnTo>
                  <a:lnTo>
                    <a:pt x="10" y="270"/>
                  </a:lnTo>
                  <a:lnTo>
                    <a:pt x="10" y="270"/>
                  </a:lnTo>
                  <a:lnTo>
                    <a:pt x="12" y="272"/>
                  </a:lnTo>
                  <a:lnTo>
                    <a:pt x="12" y="282"/>
                  </a:lnTo>
                  <a:lnTo>
                    <a:pt x="15" y="284"/>
                  </a:lnTo>
                  <a:lnTo>
                    <a:pt x="15" y="289"/>
                  </a:lnTo>
                  <a:lnTo>
                    <a:pt x="15" y="289"/>
                  </a:lnTo>
                  <a:lnTo>
                    <a:pt x="19" y="294"/>
                  </a:lnTo>
                  <a:lnTo>
                    <a:pt x="22" y="294"/>
                  </a:lnTo>
                  <a:lnTo>
                    <a:pt x="19" y="296"/>
                  </a:lnTo>
                  <a:lnTo>
                    <a:pt x="24" y="298"/>
                  </a:lnTo>
                  <a:lnTo>
                    <a:pt x="24" y="313"/>
                  </a:lnTo>
                  <a:lnTo>
                    <a:pt x="29" y="313"/>
                  </a:lnTo>
                  <a:lnTo>
                    <a:pt x="31" y="313"/>
                  </a:lnTo>
                  <a:lnTo>
                    <a:pt x="52" y="313"/>
                  </a:lnTo>
                  <a:lnTo>
                    <a:pt x="55" y="313"/>
                  </a:lnTo>
                  <a:lnTo>
                    <a:pt x="55" y="320"/>
                  </a:lnTo>
                  <a:lnTo>
                    <a:pt x="97" y="320"/>
                  </a:lnTo>
                  <a:lnTo>
                    <a:pt x="114" y="320"/>
                  </a:lnTo>
                  <a:lnTo>
                    <a:pt x="114" y="317"/>
                  </a:lnTo>
                  <a:lnTo>
                    <a:pt x="124" y="315"/>
                  </a:lnTo>
                  <a:lnTo>
                    <a:pt x="126" y="315"/>
                  </a:lnTo>
                  <a:lnTo>
                    <a:pt x="131" y="320"/>
                  </a:lnTo>
                  <a:lnTo>
                    <a:pt x="133" y="320"/>
                  </a:lnTo>
                  <a:lnTo>
                    <a:pt x="135" y="320"/>
                  </a:lnTo>
                  <a:lnTo>
                    <a:pt x="135" y="320"/>
                  </a:lnTo>
                  <a:lnTo>
                    <a:pt x="138" y="308"/>
                  </a:lnTo>
                  <a:lnTo>
                    <a:pt x="138" y="308"/>
                  </a:lnTo>
                  <a:lnTo>
                    <a:pt x="140" y="308"/>
                  </a:lnTo>
                  <a:lnTo>
                    <a:pt x="142" y="308"/>
                  </a:lnTo>
                  <a:lnTo>
                    <a:pt x="147" y="308"/>
                  </a:lnTo>
                  <a:lnTo>
                    <a:pt x="152" y="310"/>
                  </a:lnTo>
                  <a:lnTo>
                    <a:pt x="159" y="308"/>
                  </a:lnTo>
                  <a:lnTo>
                    <a:pt x="159" y="310"/>
                  </a:lnTo>
                  <a:lnTo>
                    <a:pt x="159" y="310"/>
                  </a:lnTo>
                  <a:lnTo>
                    <a:pt x="159" y="313"/>
                  </a:lnTo>
                  <a:lnTo>
                    <a:pt x="159" y="324"/>
                  </a:lnTo>
                  <a:lnTo>
                    <a:pt x="152" y="324"/>
                  </a:lnTo>
                  <a:lnTo>
                    <a:pt x="152" y="317"/>
                  </a:lnTo>
                  <a:lnTo>
                    <a:pt x="147" y="317"/>
                  </a:lnTo>
                  <a:lnTo>
                    <a:pt x="147" y="329"/>
                  </a:lnTo>
                  <a:lnTo>
                    <a:pt x="164" y="329"/>
                  </a:lnTo>
                  <a:lnTo>
                    <a:pt x="166" y="336"/>
                  </a:lnTo>
                  <a:lnTo>
                    <a:pt x="166" y="336"/>
                  </a:lnTo>
                  <a:lnTo>
                    <a:pt x="171" y="336"/>
                  </a:lnTo>
                  <a:lnTo>
                    <a:pt x="180" y="336"/>
                  </a:lnTo>
                  <a:lnTo>
                    <a:pt x="180" y="336"/>
                  </a:lnTo>
                  <a:lnTo>
                    <a:pt x="183" y="343"/>
                  </a:lnTo>
                  <a:lnTo>
                    <a:pt x="185" y="343"/>
                  </a:lnTo>
                  <a:lnTo>
                    <a:pt x="199" y="343"/>
                  </a:lnTo>
                  <a:lnTo>
                    <a:pt x="199" y="343"/>
                  </a:lnTo>
                  <a:lnTo>
                    <a:pt x="202" y="322"/>
                  </a:lnTo>
                  <a:lnTo>
                    <a:pt x="202" y="291"/>
                  </a:lnTo>
                  <a:lnTo>
                    <a:pt x="202" y="275"/>
                  </a:lnTo>
                  <a:lnTo>
                    <a:pt x="202" y="249"/>
                  </a:lnTo>
                  <a:lnTo>
                    <a:pt x="199" y="234"/>
                  </a:lnTo>
                  <a:lnTo>
                    <a:pt x="199" y="232"/>
                  </a:lnTo>
                  <a:lnTo>
                    <a:pt x="199" y="225"/>
                  </a:lnTo>
                  <a:lnTo>
                    <a:pt x="199" y="220"/>
                  </a:lnTo>
                  <a:lnTo>
                    <a:pt x="202" y="218"/>
                  </a:lnTo>
                  <a:lnTo>
                    <a:pt x="204" y="211"/>
                  </a:lnTo>
                  <a:lnTo>
                    <a:pt x="206" y="204"/>
                  </a:lnTo>
                  <a:lnTo>
                    <a:pt x="209" y="201"/>
                  </a:lnTo>
                  <a:lnTo>
                    <a:pt x="211" y="199"/>
                  </a:lnTo>
                  <a:lnTo>
                    <a:pt x="213" y="197"/>
                  </a:lnTo>
                  <a:lnTo>
                    <a:pt x="213" y="194"/>
                  </a:lnTo>
                  <a:lnTo>
                    <a:pt x="216" y="185"/>
                  </a:lnTo>
                  <a:lnTo>
                    <a:pt x="216" y="185"/>
                  </a:lnTo>
                  <a:lnTo>
                    <a:pt x="216" y="182"/>
                  </a:lnTo>
                  <a:lnTo>
                    <a:pt x="213" y="182"/>
                  </a:lnTo>
                  <a:lnTo>
                    <a:pt x="211" y="182"/>
                  </a:lnTo>
                  <a:lnTo>
                    <a:pt x="211" y="180"/>
                  </a:lnTo>
                  <a:lnTo>
                    <a:pt x="216" y="178"/>
                  </a:lnTo>
                  <a:lnTo>
                    <a:pt x="218" y="175"/>
                  </a:lnTo>
                  <a:lnTo>
                    <a:pt x="221" y="173"/>
                  </a:lnTo>
                  <a:lnTo>
                    <a:pt x="223" y="173"/>
                  </a:lnTo>
                  <a:lnTo>
                    <a:pt x="223" y="173"/>
                  </a:lnTo>
                  <a:lnTo>
                    <a:pt x="225" y="171"/>
                  </a:lnTo>
                  <a:lnTo>
                    <a:pt x="228" y="168"/>
                  </a:lnTo>
                  <a:lnTo>
                    <a:pt x="235" y="168"/>
                  </a:lnTo>
                  <a:lnTo>
                    <a:pt x="235" y="164"/>
                  </a:lnTo>
                  <a:lnTo>
                    <a:pt x="237" y="164"/>
                  </a:lnTo>
                  <a:lnTo>
                    <a:pt x="240" y="159"/>
                  </a:lnTo>
                  <a:lnTo>
                    <a:pt x="240" y="156"/>
                  </a:lnTo>
                  <a:lnTo>
                    <a:pt x="244" y="156"/>
                  </a:lnTo>
                  <a:lnTo>
                    <a:pt x="244" y="154"/>
                  </a:lnTo>
                  <a:lnTo>
                    <a:pt x="247" y="152"/>
                  </a:lnTo>
                  <a:lnTo>
                    <a:pt x="244" y="149"/>
                  </a:lnTo>
                  <a:lnTo>
                    <a:pt x="247" y="149"/>
                  </a:lnTo>
                  <a:lnTo>
                    <a:pt x="249" y="149"/>
                  </a:lnTo>
                  <a:lnTo>
                    <a:pt x="249" y="149"/>
                  </a:lnTo>
                  <a:lnTo>
                    <a:pt x="254" y="142"/>
                  </a:lnTo>
                  <a:lnTo>
                    <a:pt x="254" y="140"/>
                  </a:lnTo>
                  <a:lnTo>
                    <a:pt x="251" y="137"/>
                  </a:lnTo>
                  <a:lnTo>
                    <a:pt x="251" y="137"/>
                  </a:lnTo>
                  <a:lnTo>
                    <a:pt x="247" y="135"/>
                  </a:lnTo>
                  <a:lnTo>
                    <a:pt x="247" y="133"/>
                  </a:lnTo>
                  <a:lnTo>
                    <a:pt x="247" y="128"/>
                  </a:lnTo>
                  <a:lnTo>
                    <a:pt x="244" y="126"/>
                  </a:lnTo>
                  <a:lnTo>
                    <a:pt x="244" y="126"/>
                  </a:lnTo>
                  <a:lnTo>
                    <a:pt x="244" y="128"/>
                  </a:lnTo>
                  <a:lnTo>
                    <a:pt x="244" y="128"/>
                  </a:lnTo>
                  <a:lnTo>
                    <a:pt x="240" y="128"/>
                  </a:lnTo>
                  <a:lnTo>
                    <a:pt x="240" y="128"/>
                  </a:lnTo>
                  <a:lnTo>
                    <a:pt x="237" y="126"/>
                  </a:lnTo>
                  <a:lnTo>
                    <a:pt x="232" y="121"/>
                  </a:lnTo>
                  <a:lnTo>
                    <a:pt x="232" y="119"/>
                  </a:lnTo>
                  <a:lnTo>
                    <a:pt x="228" y="114"/>
                  </a:lnTo>
                  <a:lnTo>
                    <a:pt x="225" y="114"/>
                  </a:lnTo>
                  <a:lnTo>
                    <a:pt x="225" y="114"/>
                  </a:lnTo>
                  <a:lnTo>
                    <a:pt x="225" y="83"/>
                  </a:lnTo>
                  <a:lnTo>
                    <a:pt x="228" y="3"/>
                  </a:lnTo>
                  <a:lnTo>
                    <a:pt x="225" y="3"/>
                  </a:lnTo>
                  <a:lnTo>
                    <a:pt x="154" y="3"/>
                  </a:lnTo>
                  <a:lnTo>
                    <a:pt x="152" y="3"/>
                  </a:lnTo>
                  <a:lnTo>
                    <a:pt x="128" y="3"/>
                  </a:lnTo>
                  <a:lnTo>
                    <a:pt x="121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5" y="3"/>
                  </a:lnTo>
                  <a:lnTo>
                    <a:pt x="95" y="5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Freeform 96">
              <a:extLst>
                <a:ext uri="{FF2B5EF4-FFF2-40B4-BE49-F238E27FC236}">
                  <a16:creationId xmlns:a16="http://schemas.microsoft.com/office/drawing/2014/main" id="{F08E4822-9EF0-6252-41D6-BA84CFED4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111" y="1142082"/>
              <a:ext cx="535161" cy="441000"/>
            </a:xfrm>
            <a:custGeom>
              <a:avLst/>
              <a:gdLst>
                <a:gd name="T0" fmla="*/ 3 w 367"/>
                <a:gd name="T1" fmla="*/ 111 h 326"/>
                <a:gd name="T2" fmla="*/ 135 w 367"/>
                <a:gd name="T3" fmla="*/ 113 h 326"/>
                <a:gd name="T4" fmla="*/ 140 w 367"/>
                <a:gd name="T5" fmla="*/ 113 h 326"/>
                <a:gd name="T6" fmla="*/ 142 w 367"/>
                <a:gd name="T7" fmla="*/ 118 h 326"/>
                <a:gd name="T8" fmla="*/ 166 w 367"/>
                <a:gd name="T9" fmla="*/ 127 h 326"/>
                <a:gd name="T10" fmla="*/ 171 w 367"/>
                <a:gd name="T11" fmla="*/ 125 h 326"/>
                <a:gd name="T12" fmla="*/ 180 w 367"/>
                <a:gd name="T13" fmla="*/ 132 h 326"/>
                <a:gd name="T14" fmla="*/ 185 w 367"/>
                <a:gd name="T15" fmla="*/ 139 h 326"/>
                <a:gd name="T16" fmla="*/ 192 w 367"/>
                <a:gd name="T17" fmla="*/ 139 h 326"/>
                <a:gd name="T18" fmla="*/ 197 w 367"/>
                <a:gd name="T19" fmla="*/ 142 h 326"/>
                <a:gd name="T20" fmla="*/ 202 w 367"/>
                <a:gd name="T21" fmla="*/ 146 h 326"/>
                <a:gd name="T22" fmla="*/ 199 w 367"/>
                <a:gd name="T23" fmla="*/ 149 h 326"/>
                <a:gd name="T24" fmla="*/ 204 w 367"/>
                <a:gd name="T25" fmla="*/ 156 h 326"/>
                <a:gd name="T26" fmla="*/ 209 w 367"/>
                <a:gd name="T27" fmla="*/ 156 h 326"/>
                <a:gd name="T28" fmla="*/ 225 w 367"/>
                <a:gd name="T29" fmla="*/ 172 h 326"/>
                <a:gd name="T30" fmla="*/ 251 w 367"/>
                <a:gd name="T31" fmla="*/ 229 h 326"/>
                <a:gd name="T32" fmla="*/ 256 w 367"/>
                <a:gd name="T33" fmla="*/ 274 h 326"/>
                <a:gd name="T34" fmla="*/ 263 w 367"/>
                <a:gd name="T35" fmla="*/ 269 h 326"/>
                <a:gd name="T36" fmla="*/ 268 w 367"/>
                <a:gd name="T37" fmla="*/ 274 h 326"/>
                <a:gd name="T38" fmla="*/ 270 w 367"/>
                <a:gd name="T39" fmla="*/ 279 h 326"/>
                <a:gd name="T40" fmla="*/ 277 w 367"/>
                <a:gd name="T41" fmla="*/ 286 h 326"/>
                <a:gd name="T42" fmla="*/ 282 w 367"/>
                <a:gd name="T43" fmla="*/ 288 h 326"/>
                <a:gd name="T44" fmla="*/ 284 w 367"/>
                <a:gd name="T45" fmla="*/ 291 h 326"/>
                <a:gd name="T46" fmla="*/ 289 w 367"/>
                <a:gd name="T47" fmla="*/ 293 h 326"/>
                <a:gd name="T48" fmla="*/ 296 w 367"/>
                <a:gd name="T49" fmla="*/ 298 h 326"/>
                <a:gd name="T50" fmla="*/ 294 w 367"/>
                <a:gd name="T51" fmla="*/ 298 h 326"/>
                <a:gd name="T52" fmla="*/ 296 w 367"/>
                <a:gd name="T53" fmla="*/ 307 h 326"/>
                <a:gd name="T54" fmla="*/ 299 w 367"/>
                <a:gd name="T55" fmla="*/ 321 h 326"/>
                <a:gd name="T56" fmla="*/ 322 w 367"/>
                <a:gd name="T57" fmla="*/ 288 h 326"/>
                <a:gd name="T58" fmla="*/ 344 w 367"/>
                <a:gd name="T59" fmla="*/ 248 h 326"/>
                <a:gd name="T60" fmla="*/ 367 w 367"/>
                <a:gd name="T61" fmla="*/ 222 h 326"/>
                <a:gd name="T62" fmla="*/ 367 w 367"/>
                <a:gd name="T63" fmla="*/ 194 h 326"/>
                <a:gd name="T64" fmla="*/ 363 w 367"/>
                <a:gd name="T65" fmla="*/ 161 h 326"/>
                <a:gd name="T66" fmla="*/ 353 w 367"/>
                <a:gd name="T67" fmla="*/ 163 h 326"/>
                <a:gd name="T68" fmla="*/ 334 w 367"/>
                <a:gd name="T69" fmla="*/ 156 h 326"/>
                <a:gd name="T70" fmla="*/ 334 w 367"/>
                <a:gd name="T71" fmla="*/ 153 h 326"/>
                <a:gd name="T72" fmla="*/ 332 w 367"/>
                <a:gd name="T73" fmla="*/ 137 h 326"/>
                <a:gd name="T74" fmla="*/ 334 w 367"/>
                <a:gd name="T75" fmla="*/ 120 h 326"/>
                <a:gd name="T76" fmla="*/ 339 w 367"/>
                <a:gd name="T77" fmla="*/ 113 h 326"/>
                <a:gd name="T78" fmla="*/ 353 w 367"/>
                <a:gd name="T79" fmla="*/ 104 h 326"/>
                <a:gd name="T80" fmla="*/ 355 w 367"/>
                <a:gd name="T81" fmla="*/ 97 h 326"/>
                <a:gd name="T82" fmla="*/ 358 w 367"/>
                <a:gd name="T83" fmla="*/ 92 h 326"/>
                <a:gd name="T84" fmla="*/ 355 w 367"/>
                <a:gd name="T85" fmla="*/ 87 h 326"/>
                <a:gd name="T86" fmla="*/ 346 w 367"/>
                <a:gd name="T87" fmla="*/ 75 h 326"/>
                <a:gd name="T88" fmla="*/ 341 w 367"/>
                <a:gd name="T89" fmla="*/ 66 h 326"/>
                <a:gd name="T90" fmla="*/ 337 w 367"/>
                <a:gd name="T91" fmla="*/ 63 h 326"/>
                <a:gd name="T92" fmla="*/ 329 w 367"/>
                <a:gd name="T93" fmla="*/ 56 h 326"/>
                <a:gd name="T94" fmla="*/ 325 w 367"/>
                <a:gd name="T95" fmla="*/ 54 h 326"/>
                <a:gd name="T96" fmla="*/ 320 w 367"/>
                <a:gd name="T97" fmla="*/ 47 h 326"/>
                <a:gd name="T98" fmla="*/ 313 w 367"/>
                <a:gd name="T99" fmla="*/ 42 h 326"/>
                <a:gd name="T100" fmla="*/ 308 w 367"/>
                <a:gd name="T101" fmla="*/ 33 h 326"/>
                <a:gd name="T102" fmla="*/ 327 w 367"/>
                <a:gd name="T103" fmla="*/ 19 h 326"/>
                <a:gd name="T104" fmla="*/ 329 w 367"/>
                <a:gd name="T105" fmla="*/ 14 h 326"/>
                <a:gd name="T106" fmla="*/ 344 w 367"/>
                <a:gd name="T107" fmla="*/ 4 h 326"/>
                <a:gd name="T108" fmla="*/ 284 w 367"/>
                <a:gd name="T109" fmla="*/ 2 h 326"/>
                <a:gd name="T110" fmla="*/ 211 w 367"/>
                <a:gd name="T111" fmla="*/ 2 h 326"/>
                <a:gd name="T112" fmla="*/ 159 w 367"/>
                <a:gd name="T113" fmla="*/ 2 h 326"/>
                <a:gd name="T114" fmla="*/ 81 w 367"/>
                <a:gd name="T115" fmla="*/ 0 h 326"/>
                <a:gd name="T116" fmla="*/ 0 w 367"/>
                <a:gd name="T117" fmla="*/ 8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7" h="326">
                  <a:moveTo>
                    <a:pt x="0" y="111"/>
                  </a:moveTo>
                  <a:lnTo>
                    <a:pt x="0" y="111"/>
                  </a:lnTo>
                  <a:lnTo>
                    <a:pt x="3" y="111"/>
                  </a:lnTo>
                  <a:lnTo>
                    <a:pt x="29" y="111"/>
                  </a:lnTo>
                  <a:lnTo>
                    <a:pt x="88" y="113"/>
                  </a:lnTo>
                  <a:lnTo>
                    <a:pt x="135" y="113"/>
                  </a:lnTo>
                  <a:lnTo>
                    <a:pt x="140" y="113"/>
                  </a:lnTo>
                  <a:lnTo>
                    <a:pt x="140" y="113"/>
                  </a:lnTo>
                  <a:lnTo>
                    <a:pt x="140" y="113"/>
                  </a:lnTo>
                  <a:lnTo>
                    <a:pt x="142" y="116"/>
                  </a:lnTo>
                  <a:lnTo>
                    <a:pt x="142" y="116"/>
                  </a:lnTo>
                  <a:lnTo>
                    <a:pt x="142" y="118"/>
                  </a:lnTo>
                  <a:lnTo>
                    <a:pt x="157" y="125"/>
                  </a:lnTo>
                  <a:lnTo>
                    <a:pt x="159" y="125"/>
                  </a:lnTo>
                  <a:lnTo>
                    <a:pt x="166" y="127"/>
                  </a:lnTo>
                  <a:lnTo>
                    <a:pt x="168" y="127"/>
                  </a:lnTo>
                  <a:lnTo>
                    <a:pt x="168" y="127"/>
                  </a:lnTo>
                  <a:lnTo>
                    <a:pt x="171" y="125"/>
                  </a:lnTo>
                  <a:lnTo>
                    <a:pt x="176" y="123"/>
                  </a:lnTo>
                  <a:lnTo>
                    <a:pt x="180" y="130"/>
                  </a:lnTo>
                  <a:lnTo>
                    <a:pt x="180" y="132"/>
                  </a:lnTo>
                  <a:lnTo>
                    <a:pt x="183" y="137"/>
                  </a:lnTo>
                  <a:lnTo>
                    <a:pt x="185" y="139"/>
                  </a:lnTo>
                  <a:lnTo>
                    <a:pt x="185" y="139"/>
                  </a:lnTo>
                  <a:lnTo>
                    <a:pt x="185" y="137"/>
                  </a:lnTo>
                  <a:lnTo>
                    <a:pt x="187" y="137"/>
                  </a:lnTo>
                  <a:lnTo>
                    <a:pt x="192" y="139"/>
                  </a:lnTo>
                  <a:lnTo>
                    <a:pt x="194" y="139"/>
                  </a:lnTo>
                  <a:lnTo>
                    <a:pt x="197" y="142"/>
                  </a:lnTo>
                  <a:lnTo>
                    <a:pt x="197" y="142"/>
                  </a:lnTo>
                  <a:lnTo>
                    <a:pt x="199" y="144"/>
                  </a:lnTo>
                  <a:lnTo>
                    <a:pt x="202" y="144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2" y="149"/>
                  </a:lnTo>
                  <a:lnTo>
                    <a:pt x="199" y="149"/>
                  </a:lnTo>
                  <a:lnTo>
                    <a:pt x="199" y="151"/>
                  </a:lnTo>
                  <a:lnTo>
                    <a:pt x="202" y="153"/>
                  </a:lnTo>
                  <a:lnTo>
                    <a:pt x="204" y="156"/>
                  </a:lnTo>
                  <a:lnTo>
                    <a:pt x="206" y="153"/>
                  </a:lnTo>
                  <a:lnTo>
                    <a:pt x="209" y="156"/>
                  </a:lnTo>
                  <a:lnTo>
                    <a:pt x="209" y="156"/>
                  </a:lnTo>
                  <a:lnTo>
                    <a:pt x="213" y="153"/>
                  </a:lnTo>
                  <a:lnTo>
                    <a:pt x="216" y="158"/>
                  </a:lnTo>
                  <a:lnTo>
                    <a:pt x="225" y="172"/>
                  </a:lnTo>
                  <a:lnTo>
                    <a:pt x="254" y="224"/>
                  </a:lnTo>
                  <a:lnTo>
                    <a:pt x="251" y="224"/>
                  </a:lnTo>
                  <a:lnTo>
                    <a:pt x="251" y="229"/>
                  </a:lnTo>
                  <a:lnTo>
                    <a:pt x="256" y="229"/>
                  </a:lnTo>
                  <a:lnTo>
                    <a:pt x="256" y="250"/>
                  </a:lnTo>
                  <a:lnTo>
                    <a:pt x="256" y="274"/>
                  </a:lnTo>
                  <a:lnTo>
                    <a:pt x="258" y="272"/>
                  </a:lnTo>
                  <a:lnTo>
                    <a:pt x="261" y="269"/>
                  </a:lnTo>
                  <a:lnTo>
                    <a:pt x="263" y="269"/>
                  </a:lnTo>
                  <a:lnTo>
                    <a:pt x="266" y="272"/>
                  </a:lnTo>
                  <a:lnTo>
                    <a:pt x="268" y="274"/>
                  </a:lnTo>
                  <a:lnTo>
                    <a:pt x="268" y="274"/>
                  </a:lnTo>
                  <a:lnTo>
                    <a:pt x="270" y="274"/>
                  </a:lnTo>
                  <a:lnTo>
                    <a:pt x="270" y="276"/>
                  </a:lnTo>
                  <a:lnTo>
                    <a:pt x="270" y="279"/>
                  </a:lnTo>
                  <a:lnTo>
                    <a:pt x="273" y="281"/>
                  </a:lnTo>
                  <a:lnTo>
                    <a:pt x="275" y="284"/>
                  </a:lnTo>
                  <a:lnTo>
                    <a:pt x="277" y="286"/>
                  </a:lnTo>
                  <a:lnTo>
                    <a:pt x="280" y="286"/>
                  </a:lnTo>
                  <a:lnTo>
                    <a:pt x="282" y="288"/>
                  </a:lnTo>
                  <a:lnTo>
                    <a:pt x="282" y="288"/>
                  </a:lnTo>
                  <a:lnTo>
                    <a:pt x="282" y="288"/>
                  </a:lnTo>
                  <a:lnTo>
                    <a:pt x="284" y="288"/>
                  </a:lnTo>
                  <a:lnTo>
                    <a:pt x="284" y="291"/>
                  </a:lnTo>
                  <a:lnTo>
                    <a:pt x="287" y="291"/>
                  </a:lnTo>
                  <a:lnTo>
                    <a:pt x="289" y="293"/>
                  </a:lnTo>
                  <a:lnTo>
                    <a:pt x="289" y="293"/>
                  </a:lnTo>
                  <a:lnTo>
                    <a:pt x="292" y="293"/>
                  </a:lnTo>
                  <a:lnTo>
                    <a:pt x="294" y="293"/>
                  </a:lnTo>
                  <a:lnTo>
                    <a:pt x="296" y="298"/>
                  </a:lnTo>
                  <a:lnTo>
                    <a:pt x="296" y="298"/>
                  </a:lnTo>
                  <a:lnTo>
                    <a:pt x="296" y="298"/>
                  </a:lnTo>
                  <a:lnTo>
                    <a:pt x="294" y="298"/>
                  </a:lnTo>
                  <a:lnTo>
                    <a:pt x="294" y="300"/>
                  </a:lnTo>
                  <a:lnTo>
                    <a:pt x="296" y="302"/>
                  </a:lnTo>
                  <a:lnTo>
                    <a:pt x="296" y="307"/>
                  </a:lnTo>
                  <a:lnTo>
                    <a:pt x="294" y="310"/>
                  </a:lnTo>
                  <a:lnTo>
                    <a:pt x="294" y="314"/>
                  </a:lnTo>
                  <a:lnTo>
                    <a:pt x="299" y="321"/>
                  </a:lnTo>
                  <a:lnTo>
                    <a:pt x="299" y="326"/>
                  </a:lnTo>
                  <a:lnTo>
                    <a:pt x="299" y="326"/>
                  </a:lnTo>
                  <a:lnTo>
                    <a:pt x="322" y="288"/>
                  </a:lnTo>
                  <a:lnTo>
                    <a:pt x="337" y="262"/>
                  </a:lnTo>
                  <a:lnTo>
                    <a:pt x="344" y="250"/>
                  </a:lnTo>
                  <a:lnTo>
                    <a:pt x="344" y="248"/>
                  </a:lnTo>
                  <a:lnTo>
                    <a:pt x="355" y="229"/>
                  </a:lnTo>
                  <a:lnTo>
                    <a:pt x="360" y="222"/>
                  </a:lnTo>
                  <a:lnTo>
                    <a:pt x="367" y="222"/>
                  </a:lnTo>
                  <a:lnTo>
                    <a:pt x="367" y="217"/>
                  </a:lnTo>
                  <a:lnTo>
                    <a:pt x="367" y="217"/>
                  </a:lnTo>
                  <a:lnTo>
                    <a:pt x="367" y="194"/>
                  </a:lnTo>
                  <a:lnTo>
                    <a:pt x="367" y="161"/>
                  </a:lnTo>
                  <a:lnTo>
                    <a:pt x="365" y="161"/>
                  </a:lnTo>
                  <a:lnTo>
                    <a:pt x="363" y="161"/>
                  </a:lnTo>
                  <a:lnTo>
                    <a:pt x="363" y="161"/>
                  </a:lnTo>
                  <a:lnTo>
                    <a:pt x="360" y="163"/>
                  </a:lnTo>
                  <a:lnTo>
                    <a:pt x="353" y="163"/>
                  </a:lnTo>
                  <a:lnTo>
                    <a:pt x="346" y="165"/>
                  </a:lnTo>
                  <a:lnTo>
                    <a:pt x="344" y="163"/>
                  </a:lnTo>
                  <a:lnTo>
                    <a:pt x="334" y="156"/>
                  </a:lnTo>
                  <a:lnTo>
                    <a:pt x="334" y="156"/>
                  </a:lnTo>
                  <a:lnTo>
                    <a:pt x="334" y="153"/>
                  </a:lnTo>
                  <a:lnTo>
                    <a:pt x="334" y="153"/>
                  </a:lnTo>
                  <a:lnTo>
                    <a:pt x="334" y="146"/>
                  </a:lnTo>
                  <a:lnTo>
                    <a:pt x="332" y="142"/>
                  </a:lnTo>
                  <a:lnTo>
                    <a:pt x="332" y="137"/>
                  </a:lnTo>
                  <a:lnTo>
                    <a:pt x="329" y="125"/>
                  </a:lnTo>
                  <a:lnTo>
                    <a:pt x="332" y="123"/>
                  </a:lnTo>
                  <a:lnTo>
                    <a:pt x="334" y="120"/>
                  </a:lnTo>
                  <a:lnTo>
                    <a:pt x="334" y="118"/>
                  </a:lnTo>
                  <a:lnTo>
                    <a:pt x="334" y="116"/>
                  </a:lnTo>
                  <a:lnTo>
                    <a:pt x="339" y="113"/>
                  </a:lnTo>
                  <a:lnTo>
                    <a:pt x="344" y="108"/>
                  </a:lnTo>
                  <a:lnTo>
                    <a:pt x="351" y="106"/>
                  </a:lnTo>
                  <a:lnTo>
                    <a:pt x="353" y="104"/>
                  </a:lnTo>
                  <a:lnTo>
                    <a:pt x="353" y="99"/>
                  </a:lnTo>
                  <a:lnTo>
                    <a:pt x="355" y="99"/>
                  </a:lnTo>
                  <a:lnTo>
                    <a:pt x="355" y="97"/>
                  </a:lnTo>
                  <a:lnTo>
                    <a:pt x="355" y="97"/>
                  </a:lnTo>
                  <a:lnTo>
                    <a:pt x="355" y="94"/>
                  </a:lnTo>
                  <a:lnTo>
                    <a:pt x="358" y="92"/>
                  </a:lnTo>
                  <a:lnTo>
                    <a:pt x="358" y="90"/>
                  </a:lnTo>
                  <a:lnTo>
                    <a:pt x="358" y="87"/>
                  </a:lnTo>
                  <a:lnTo>
                    <a:pt x="355" y="87"/>
                  </a:lnTo>
                  <a:lnTo>
                    <a:pt x="353" y="87"/>
                  </a:lnTo>
                  <a:lnTo>
                    <a:pt x="351" y="82"/>
                  </a:lnTo>
                  <a:lnTo>
                    <a:pt x="346" y="75"/>
                  </a:lnTo>
                  <a:lnTo>
                    <a:pt x="346" y="73"/>
                  </a:lnTo>
                  <a:lnTo>
                    <a:pt x="346" y="71"/>
                  </a:lnTo>
                  <a:lnTo>
                    <a:pt x="341" y="66"/>
                  </a:lnTo>
                  <a:lnTo>
                    <a:pt x="341" y="63"/>
                  </a:lnTo>
                  <a:lnTo>
                    <a:pt x="339" y="66"/>
                  </a:lnTo>
                  <a:lnTo>
                    <a:pt x="337" y="63"/>
                  </a:lnTo>
                  <a:lnTo>
                    <a:pt x="329" y="61"/>
                  </a:lnTo>
                  <a:lnTo>
                    <a:pt x="329" y="59"/>
                  </a:lnTo>
                  <a:lnTo>
                    <a:pt x="329" y="56"/>
                  </a:lnTo>
                  <a:lnTo>
                    <a:pt x="329" y="56"/>
                  </a:lnTo>
                  <a:lnTo>
                    <a:pt x="327" y="56"/>
                  </a:lnTo>
                  <a:lnTo>
                    <a:pt x="325" y="54"/>
                  </a:lnTo>
                  <a:lnTo>
                    <a:pt x="322" y="54"/>
                  </a:lnTo>
                  <a:lnTo>
                    <a:pt x="320" y="52"/>
                  </a:lnTo>
                  <a:lnTo>
                    <a:pt x="320" y="47"/>
                  </a:lnTo>
                  <a:lnTo>
                    <a:pt x="315" y="47"/>
                  </a:lnTo>
                  <a:lnTo>
                    <a:pt x="313" y="45"/>
                  </a:lnTo>
                  <a:lnTo>
                    <a:pt x="313" y="42"/>
                  </a:lnTo>
                  <a:lnTo>
                    <a:pt x="311" y="37"/>
                  </a:lnTo>
                  <a:lnTo>
                    <a:pt x="308" y="35"/>
                  </a:lnTo>
                  <a:lnTo>
                    <a:pt x="308" y="33"/>
                  </a:lnTo>
                  <a:lnTo>
                    <a:pt x="313" y="28"/>
                  </a:lnTo>
                  <a:lnTo>
                    <a:pt x="320" y="23"/>
                  </a:lnTo>
                  <a:lnTo>
                    <a:pt x="327" y="19"/>
                  </a:lnTo>
                  <a:lnTo>
                    <a:pt x="329" y="16"/>
                  </a:lnTo>
                  <a:lnTo>
                    <a:pt x="329" y="16"/>
                  </a:lnTo>
                  <a:lnTo>
                    <a:pt x="329" y="14"/>
                  </a:lnTo>
                  <a:lnTo>
                    <a:pt x="332" y="14"/>
                  </a:lnTo>
                  <a:lnTo>
                    <a:pt x="341" y="7"/>
                  </a:lnTo>
                  <a:lnTo>
                    <a:pt x="344" y="4"/>
                  </a:lnTo>
                  <a:lnTo>
                    <a:pt x="308" y="4"/>
                  </a:lnTo>
                  <a:lnTo>
                    <a:pt x="292" y="2"/>
                  </a:lnTo>
                  <a:lnTo>
                    <a:pt x="284" y="2"/>
                  </a:lnTo>
                  <a:lnTo>
                    <a:pt x="273" y="2"/>
                  </a:lnTo>
                  <a:lnTo>
                    <a:pt x="254" y="2"/>
                  </a:lnTo>
                  <a:lnTo>
                    <a:pt x="211" y="2"/>
                  </a:lnTo>
                  <a:lnTo>
                    <a:pt x="194" y="2"/>
                  </a:lnTo>
                  <a:lnTo>
                    <a:pt x="185" y="2"/>
                  </a:lnTo>
                  <a:lnTo>
                    <a:pt x="159" y="2"/>
                  </a:lnTo>
                  <a:lnTo>
                    <a:pt x="119" y="2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41" y="0"/>
                  </a:lnTo>
                  <a:lnTo>
                    <a:pt x="3" y="0"/>
                  </a:lnTo>
                  <a:lnTo>
                    <a:pt x="0" y="8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" name="Freeform 97">
              <a:extLst>
                <a:ext uri="{FF2B5EF4-FFF2-40B4-BE49-F238E27FC236}">
                  <a16:creationId xmlns:a16="http://schemas.microsoft.com/office/drawing/2014/main" id="{A402AF71-23CE-098C-B0AF-B9FE2081E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26" y="1580376"/>
              <a:ext cx="424338" cy="349012"/>
            </a:xfrm>
            <a:custGeom>
              <a:avLst/>
              <a:gdLst>
                <a:gd name="T0" fmla="*/ 92 w 291"/>
                <a:gd name="T1" fmla="*/ 258 h 258"/>
                <a:gd name="T2" fmla="*/ 97 w 291"/>
                <a:gd name="T3" fmla="*/ 248 h 258"/>
                <a:gd name="T4" fmla="*/ 97 w 291"/>
                <a:gd name="T5" fmla="*/ 246 h 258"/>
                <a:gd name="T6" fmla="*/ 95 w 291"/>
                <a:gd name="T7" fmla="*/ 243 h 258"/>
                <a:gd name="T8" fmla="*/ 97 w 291"/>
                <a:gd name="T9" fmla="*/ 239 h 258"/>
                <a:gd name="T10" fmla="*/ 100 w 291"/>
                <a:gd name="T11" fmla="*/ 234 h 258"/>
                <a:gd name="T12" fmla="*/ 102 w 291"/>
                <a:gd name="T13" fmla="*/ 227 h 258"/>
                <a:gd name="T14" fmla="*/ 109 w 291"/>
                <a:gd name="T15" fmla="*/ 213 h 258"/>
                <a:gd name="T16" fmla="*/ 116 w 291"/>
                <a:gd name="T17" fmla="*/ 206 h 258"/>
                <a:gd name="T18" fmla="*/ 118 w 291"/>
                <a:gd name="T19" fmla="*/ 201 h 258"/>
                <a:gd name="T20" fmla="*/ 128 w 291"/>
                <a:gd name="T21" fmla="*/ 187 h 258"/>
                <a:gd name="T22" fmla="*/ 142 w 291"/>
                <a:gd name="T23" fmla="*/ 182 h 258"/>
                <a:gd name="T24" fmla="*/ 154 w 291"/>
                <a:gd name="T25" fmla="*/ 177 h 258"/>
                <a:gd name="T26" fmla="*/ 168 w 291"/>
                <a:gd name="T27" fmla="*/ 170 h 258"/>
                <a:gd name="T28" fmla="*/ 173 w 291"/>
                <a:gd name="T29" fmla="*/ 168 h 258"/>
                <a:gd name="T30" fmla="*/ 178 w 291"/>
                <a:gd name="T31" fmla="*/ 165 h 258"/>
                <a:gd name="T32" fmla="*/ 187 w 291"/>
                <a:gd name="T33" fmla="*/ 161 h 258"/>
                <a:gd name="T34" fmla="*/ 197 w 291"/>
                <a:gd name="T35" fmla="*/ 156 h 258"/>
                <a:gd name="T36" fmla="*/ 201 w 291"/>
                <a:gd name="T37" fmla="*/ 149 h 258"/>
                <a:gd name="T38" fmla="*/ 208 w 291"/>
                <a:gd name="T39" fmla="*/ 146 h 258"/>
                <a:gd name="T40" fmla="*/ 216 w 291"/>
                <a:gd name="T41" fmla="*/ 144 h 258"/>
                <a:gd name="T42" fmla="*/ 223 w 291"/>
                <a:gd name="T43" fmla="*/ 139 h 258"/>
                <a:gd name="T44" fmla="*/ 225 w 291"/>
                <a:gd name="T45" fmla="*/ 137 h 258"/>
                <a:gd name="T46" fmla="*/ 230 w 291"/>
                <a:gd name="T47" fmla="*/ 135 h 258"/>
                <a:gd name="T48" fmla="*/ 239 w 291"/>
                <a:gd name="T49" fmla="*/ 132 h 258"/>
                <a:gd name="T50" fmla="*/ 242 w 291"/>
                <a:gd name="T51" fmla="*/ 125 h 258"/>
                <a:gd name="T52" fmla="*/ 246 w 291"/>
                <a:gd name="T53" fmla="*/ 116 h 258"/>
                <a:gd name="T54" fmla="*/ 253 w 291"/>
                <a:gd name="T55" fmla="*/ 97 h 258"/>
                <a:gd name="T56" fmla="*/ 253 w 291"/>
                <a:gd name="T57" fmla="*/ 90 h 258"/>
                <a:gd name="T58" fmla="*/ 258 w 291"/>
                <a:gd name="T59" fmla="*/ 80 h 258"/>
                <a:gd name="T60" fmla="*/ 268 w 291"/>
                <a:gd name="T61" fmla="*/ 59 h 258"/>
                <a:gd name="T62" fmla="*/ 280 w 291"/>
                <a:gd name="T63" fmla="*/ 38 h 258"/>
                <a:gd name="T64" fmla="*/ 284 w 291"/>
                <a:gd name="T65" fmla="*/ 21 h 258"/>
                <a:gd name="T66" fmla="*/ 287 w 291"/>
                <a:gd name="T67" fmla="*/ 19 h 258"/>
                <a:gd name="T68" fmla="*/ 280 w 291"/>
                <a:gd name="T69" fmla="*/ 7 h 258"/>
                <a:gd name="T70" fmla="*/ 268 w 291"/>
                <a:gd name="T71" fmla="*/ 7 h 258"/>
                <a:gd name="T72" fmla="*/ 199 w 291"/>
                <a:gd name="T73" fmla="*/ 4 h 258"/>
                <a:gd name="T74" fmla="*/ 171 w 291"/>
                <a:gd name="T75" fmla="*/ 4 h 258"/>
                <a:gd name="T76" fmla="*/ 142 w 291"/>
                <a:gd name="T77" fmla="*/ 2 h 258"/>
                <a:gd name="T78" fmla="*/ 121 w 291"/>
                <a:gd name="T79" fmla="*/ 2 h 258"/>
                <a:gd name="T80" fmla="*/ 121 w 291"/>
                <a:gd name="T81" fmla="*/ 9 h 258"/>
                <a:gd name="T82" fmla="*/ 111 w 291"/>
                <a:gd name="T83" fmla="*/ 7 h 258"/>
                <a:gd name="T84" fmla="*/ 109 w 291"/>
                <a:gd name="T85" fmla="*/ 2 h 258"/>
                <a:gd name="T86" fmla="*/ 81 w 291"/>
                <a:gd name="T87" fmla="*/ 2 h 258"/>
                <a:gd name="T88" fmla="*/ 62 w 291"/>
                <a:gd name="T89" fmla="*/ 2 h 258"/>
                <a:gd name="T90" fmla="*/ 0 w 291"/>
                <a:gd name="T91" fmla="*/ 0 h 258"/>
                <a:gd name="T92" fmla="*/ 7 w 291"/>
                <a:gd name="T93" fmla="*/ 49 h 258"/>
                <a:gd name="T94" fmla="*/ 7 w 291"/>
                <a:gd name="T95" fmla="*/ 54 h 258"/>
                <a:gd name="T96" fmla="*/ 12 w 291"/>
                <a:gd name="T97" fmla="*/ 73 h 258"/>
                <a:gd name="T98" fmla="*/ 14 w 291"/>
                <a:gd name="T99" fmla="*/ 97 h 258"/>
                <a:gd name="T100" fmla="*/ 26 w 291"/>
                <a:gd name="T101" fmla="*/ 175 h 258"/>
                <a:gd name="T102" fmla="*/ 33 w 291"/>
                <a:gd name="T103" fmla="*/ 206 h 258"/>
                <a:gd name="T104" fmla="*/ 36 w 291"/>
                <a:gd name="T105" fmla="*/ 232 h 258"/>
                <a:gd name="T106" fmla="*/ 40 w 291"/>
                <a:gd name="T107" fmla="*/ 255 h 258"/>
                <a:gd name="T108" fmla="*/ 85 w 291"/>
                <a:gd name="T109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1" h="258">
                  <a:moveTo>
                    <a:pt x="85" y="258"/>
                  </a:moveTo>
                  <a:lnTo>
                    <a:pt x="92" y="258"/>
                  </a:lnTo>
                  <a:lnTo>
                    <a:pt x="95" y="253"/>
                  </a:lnTo>
                  <a:lnTo>
                    <a:pt x="97" y="248"/>
                  </a:lnTo>
                  <a:lnTo>
                    <a:pt x="97" y="248"/>
                  </a:lnTo>
                  <a:lnTo>
                    <a:pt x="97" y="246"/>
                  </a:lnTo>
                  <a:lnTo>
                    <a:pt x="95" y="243"/>
                  </a:lnTo>
                  <a:lnTo>
                    <a:pt x="95" y="243"/>
                  </a:lnTo>
                  <a:lnTo>
                    <a:pt x="95" y="241"/>
                  </a:lnTo>
                  <a:lnTo>
                    <a:pt x="97" y="239"/>
                  </a:lnTo>
                  <a:lnTo>
                    <a:pt x="100" y="236"/>
                  </a:lnTo>
                  <a:lnTo>
                    <a:pt x="100" y="234"/>
                  </a:lnTo>
                  <a:lnTo>
                    <a:pt x="102" y="229"/>
                  </a:lnTo>
                  <a:lnTo>
                    <a:pt x="102" y="227"/>
                  </a:lnTo>
                  <a:lnTo>
                    <a:pt x="104" y="222"/>
                  </a:lnTo>
                  <a:lnTo>
                    <a:pt x="109" y="213"/>
                  </a:lnTo>
                  <a:lnTo>
                    <a:pt x="111" y="213"/>
                  </a:lnTo>
                  <a:lnTo>
                    <a:pt x="116" y="206"/>
                  </a:lnTo>
                  <a:lnTo>
                    <a:pt x="116" y="206"/>
                  </a:lnTo>
                  <a:lnTo>
                    <a:pt x="118" y="201"/>
                  </a:lnTo>
                  <a:lnTo>
                    <a:pt x="121" y="198"/>
                  </a:lnTo>
                  <a:lnTo>
                    <a:pt x="128" y="187"/>
                  </a:lnTo>
                  <a:lnTo>
                    <a:pt x="137" y="184"/>
                  </a:lnTo>
                  <a:lnTo>
                    <a:pt x="142" y="182"/>
                  </a:lnTo>
                  <a:lnTo>
                    <a:pt x="147" y="180"/>
                  </a:lnTo>
                  <a:lnTo>
                    <a:pt x="154" y="177"/>
                  </a:lnTo>
                  <a:lnTo>
                    <a:pt x="154" y="175"/>
                  </a:lnTo>
                  <a:lnTo>
                    <a:pt x="168" y="170"/>
                  </a:lnTo>
                  <a:lnTo>
                    <a:pt x="173" y="168"/>
                  </a:lnTo>
                  <a:lnTo>
                    <a:pt x="173" y="168"/>
                  </a:lnTo>
                  <a:lnTo>
                    <a:pt x="178" y="165"/>
                  </a:lnTo>
                  <a:lnTo>
                    <a:pt x="178" y="165"/>
                  </a:lnTo>
                  <a:lnTo>
                    <a:pt x="180" y="163"/>
                  </a:lnTo>
                  <a:lnTo>
                    <a:pt x="187" y="161"/>
                  </a:lnTo>
                  <a:lnTo>
                    <a:pt x="190" y="156"/>
                  </a:lnTo>
                  <a:lnTo>
                    <a:pt x="197" y="156"/>
                  </a:lnTo>
                  <a:lnTo>
                    <a:pt x="197" y="149"/>
                  </a:lnTo>
                  <a:lnTo>
                    <a:pt x="201" y="149"/>
                  </a:lnTo>
                  <a:lnTo>
                    <a:pt x="208" y="151"/>
                  </a:lnTo>
                  <a:lnTo>
                    <a:pt x="208" y="146"/>
                  </a:lnTo>
                  <a:lnTo>
                    <a:pt x="211" y="144"/>
                  </a:lnTo>
                  <a:lnTo>
                    <a:pt x="216" y="144"/>
                  </a:lnTo>
                  <a:lnTo>
                    <a:pt x="213" y="139"/>
                  </a:lnTo>
                  <a:lnTo>
                    <a:pt x="223" y="139"/>
                  </a:lnTo>
                  <a:lnTo>
                    <a:pt x="223" y="137"/>
                  </a:lnTo>
                  <a:lnTo>
                    <a:pt x="225" y="137"/>
                  </a:lnTo>
                  <a:lnTo>
                    <a:pt x="225" y="137"/>
                  </a:lnTo>
                  <a:lnTo>
                    <a:pt x="230" y="135"/>
                  </a:lnTo>
                  <a:lnTo>
                    <a:pt x="239" y="135"/>
                  </a:lnTo>
                  <a:lnTo>
                    <a:pt x="239" y="132"/>
                  </a:lnTo>
                  <a:lnTo>
                    <a:pt x="239" y="130"/>
                  </a:lnTo>
                  <a:lnTo>
                    <a:pt x="242" y="125"/>
                  </a:lnTo>
                  <a:lnTo>
                    <a:pt x="246" y="118"/>
                  </a:lnTo>
                  <a:lnTo>
                    <a:pt x="246" y="116"/>
                  </a:lnTo>
                  <a:lnTo>
                    <a:pt x="251" y="104"/>
                  </a:lnTo>
                  <a:lnTo>
                    <a:pt x="253" y="97"/>
                  </a:lnTo>
                  <a:lnTo>
                    <a:pt x="253" y="94"/>
                  </a:lnTo>
                  <a:lnTo>
                    <a:pt x="253" y="90"/>
                  </a:lnTo>
                  <a:lnTo>
                    <a:pt x="256" y="85"/>
                  </a:lnTo>
                  <a:lnTo>
                    <a:pt x="258" y="80"/>
                  </a:lnTo>
                  <a:lnTo>
                    <a:pt x="263" y="68"/>
                  </a:lnTo>
                  <a:lnTo>
                    <a:pt x="268" y="59"/>
                  </a:lnTo>
                  <a:lnTo>
                    <a:pt x="272" y="49"/>
                  </a:lnTo>
                  <a:lnTo>
                    <a:pt x="280" y="38"/>
                  </a:lnTo>
                  <a:lnTo>
                    <a:pt x="282" y="28"/>
                  </a:lnTo>
                  <a:lnTo>
                    <a:pt x="284" y="21"/>
                  </a:lnTo>
                  <a:lnTo>
                    <a:pt x="287" y="21"/>
                  </a:lnTo>
                  <a:lnTo>
                    <a:pt x="287" y="19"/>
                  </a:lnTo>
                  <a:lnTo>
                    <a:pt x="291" y="7"/>
                  </a:lnTo>
                  <a:lnTo>
                    <a:pt x="280" y="7"/>
                  </a:lnTo>
                  <a:lnTo>
                    <a:pt x="280" y="7"/>
                  </a:lnTo>
                  <a:lnTo>
                    <a:pt x="268" y="7"/>
                  </a:lnTo>
                  <a:lnTo>
                    <a:pt x="225" y="4"/>
                  </a:lnTo>
                  <a:lnTo>
                    <a:pt x="199" y="4"/>
                  </a:lnTo>
                  <a:lnTo>
                    <a:pt x="197" y="4"/>
                  </a:lnTo>
                  <a:lnTo>
                    <a:pt x="171" y="4"/>
                  </a:lnTo>
                  <a:lnTo>
                    <a:pt x="159" y="2"/>
                  </a:lnTo>
                  <a:lnTo>
                    <a:pt x="142" y="2"/>
                  </a:lnTo>
                  <a:lnTo>
                    <a:pt x="123" y="2"/>
                  </a:lnTo>
                  <a:lnTo>
                    <a:pt x="121" y="2"/>
                  </a:lnTo>
                  <a:lnTo>
                    <a:pt x="121" y="4"/>
                  </a:lnTo>
                  <a:lnTo>
                    <a:pt x="121" y="9"/>
                  </a:lnTo>
                  <a:lnTo>
                    <a:pt x="116" y="9"/>
                  </a:lnTo>
                  <a:lnTo>
                    <a:pt x="111" y="7"/>
                  </a:lnTo>
                  <a:lnTo>
                    <a:pt x="111" y="4"/>
                  </a:lnTo>
                  <a:lnTo>
                    <a:pt x="109" y="2"/>
                  </a:lnTo>
                  <a:lnTo>
                    <a:pt x="109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0" y="0"/>
                  </a:lnTo>
                  <a:lnTo>
                    <a:pt x="5" y="40"/>
                  </a:lnTo>
                  <a:lnTo>
                    <a:pt x="7" y="49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10" y="59"/>
                  </a:lnTo>
                  <a:lnTo>
                    <a:pt x="12" y="73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26" y="165"/>
                  </a:lnTo>
                  <a:lnTo>
                    <a:pt x="26" y="175"/>
                  </a:lnTo>
                  <a:lnTo>
                    <a:pt x="31" y="206"/>
                  </a:lnTo>
                  <a:lnTo>
                    <a:pt x="33" y="206"/>
                  </a:lnTo>
                  <a:lnTo>
                    <a:pt x="33" y="220"/>
                  </a:lnTo>
                  <a:lnTo>
                    <a:pt x="36" y="232"/>
                  </a:lnTo>
                  <a:lnTo>
                    <a:pt x="38" y="251"/>
                  </a:lnTo>
                  <a:lnTo>
                    <a:pt x="40" y="255"/>
                  </a:lnTo>
                  <a:lnTo>
                    <a:pt x="59" y="255"/>
                  </a:lnTo>
                  <a:lnTo>
                    <a:pt x="85" y="258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" name="Freeform 98">
              <a:extLst>
                <a:ext uri="{FF2B5EF4-FFF2-40B4-BE49-F238E27FC236}">
                  <a16:creationId xmlns:a16="http://schemas.microsoft.com/office/drawing/2014/main" id="{807BF402-2A2A-422E-A7EC-41E3B1FA8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384" y="1144787"/>
              <a:ext cx="403923" cy="229969"/>
            </a:xfrm>
            <a:custGeom>
              <a:avLst/>
              <a:gdLst>
                <a:gd name="T0" fmla="*/ 0 w 277"/>
                <a:gd name="T1" fmla="*/ 17 h 170"/>
                <a:gd name="T2" fmla="*/ 7 w 277"/>
                <a:gd name="T3" fmla="*/ 21 h 170"/>
                <a:gd name="T4" fmla="*/ 7 w 277"/>
                <a:gd name="T5" fmla="*/ 26 h 170"/>
                <a:gd name="T6" fmla="*/ 11 w 277"/>
                <a:gd name="T7" fmla="*/ 31 h 170"/>
                <a:gd name="T8" fmla="*/ 16 w 277"/>
                <a:gd name="T9" fmla="*/ 38 h 170"/>
                <a:gd name="T10" fmla="*/ 18 w 277"/>
                <a:gd name="T11" fmla="*/ 50 h 170"/>
                <a:gd name="T12" fmla="*/ 21 w 277"/>
                <a:gd name="T13" fmla="*/ 54 h 170"/>
                <a:gd name="T14" fmla="*/ 54 w 277"/>
                <a:gd name="T15" fmla="*/ 66 h 170"/>
                <a:gd name="T16" fmla="*/ 61 w 277"/>
                <a:gd name="T17" fmla="*/ 73 h 170"/>
                <a:gd name="T18" fmla="*/ 63 w 277"/>
                <a:gd name="T19" fmla="*/ 78 h 170"/>
                <a:gd name="T20" fmla="*/ 73 w 277"/>
                <a:gd name="T21" fmla="*/ 71 h 170"/>
                <a:gd name="T22" fmla="*/ 80 w 277"/>
                <a:gd name="T23" fmla="*/ 69 h 170"/>
                <a:gd name="T24" fmla="*/ 92 w 277"/>
                <a:gd name="T25" fmla="*/ 71 h 170"/>
                <a:gd name="T26" fmla="*/ 97 w 277"/>
                <a:gd name="T27" fmla="*/ 80 h 170"/>
                <a:gd name="T28" fmla="*/ 94 w 277"/>
                <a:gd name="T29" fmla="*/ 88 h 170"/>
                <a:gd name="T30" fmla="*/ 92 w 277"/>
                <a:gd name="T31" fmla="*/ 99 h 170"/>
                <a:gd name="T32" fmla="*/ 94 w 277"/>
                <a:gd name="T33" fmla="*/ 114 h 170"/>
                <a:gd name="T34" fmla="*/ 99 w 277"/>
                <a:gd name="T35" fmla="*/ 121 h 170"/>
                <a:gd name="T36" fmla="*/ 104 w 277"/>
                <a:gd name="T37" fmla="*/ 130 h 170"/>
                <a:gd name="T38" fmla="*/ 104 w 277"/>
                <a:gd name="T39" fmla="*/ 140 h 170"/>
                <a:gd name="T40" fmla="*/ 113 w 277"/>
                <a:gd name="T41" fmla="*/ 168 h 170"/>
                <a:gd name="T42" fmla="*/ 142 w 277"/>
                <a:gd name="T43" fmla="*/ 161 h 170"/>
                <a:gd name="T44" fmla="*/ 158 w 277"/>
                <a:gd name="T45" fmla="*/ 168 h 170"/>
                <a:gd name="T46" fmla="*/ 172 w 277"/>
                <a:gd name="T47" fmla="*/ 168 h 170"/>
                <a:gd name="T48" fmla="*/ 175 w 277"/>
                <a:gd name="T49" fmla="*/ 163 h 170"/>
                <a:gd name="T50" fmla="*/ 184 w 277"/>
                <a:gd name="T51" fmla="*/ 159 h 170"/>
                <a:gd name="T52" fmla="*/ 201 w 277"/>
                <a:gd name="T53" fmla="*/ 147 h 170"/>
                <a:gd name="T54" fmla="*/ 201 w 277"/>
                <a:gd name="T55" fmla="*/ 142 h 170"/>
                <a:gd name="T56" fmla="*/ 198 w 277"/>
                <a:gd name="T57" fmla="*/ 137 h 170"/>
                <a:gd name="T58" fmla="*/ 196 w 277"/>
                <a:gd name="T59" fmla="*/ 125 h 170"/>
                <a:gd name="T60" fmla="*/ 196 w 277"/>
                <a:gd name="T61" fmla="*/ 116 h 170"/>
                <a:gd name="T62" fmla="*/ 198 w 277"/>
                <a:gd name="T63" fmla="*/ 102 h 170"/>
                <a:gd name="T64" fmla="*/ 198 w 277"/>
                <a:gd name="T65" fmla="*/ 95 h 170"/>
                <a:gd name="T66" fmla="*/ 210 w 277"/>
                <a:gd name="T67" fmla="*/ 85 h 170"/>
                <a:gd name="T68" fmla="*/ 217 w 277"/>
                <a:gd name="T69" fmla="*/ 83 h 170"/>
                <a:gd name="T70" fmla="*/ 217 w 277"/>
                <a:gd name="T71" fmla="*/ 73 h 170"/>
                <a:gd name="T72" fmla="*/ 222 w 277"/>
                <a:gd name="T73" fmla="*/ 69 h 170"/>
                <a:gd name="T74" fmla="*/ 227 w 277"/>
                <a:gd name="T75" fmla="*/ 69 h 170"/>
                <a:gd name="T76" fmla="*/ 234 w 277"/>
                <a:gd name="T77" fmla="*/ 66 h 170"/>
                <a:gd name="T78" fmla="*/ 243 w 277"/>
                <a:gd name="T79" fmla="*/ 64 h 170"/>
                <a:gd name="T80" fmla="*/ 239 w 277"/>
                <a:gd name="T81" fmla="*/ 52 h 170"/>
                <a:gd name="T82" fmla="*/ 243 w 277"/>
                <a:gd name="T83" fmla="*/ 45 h 170"/>
                <a:gd name="T84" fmla="*/ 274 w 277"/>
                <a:gd name="T85" fmla="*/ 40 h 170"/>
                <a:gd name="T86" fmla="*/ 239 w 277"/>
                <a:gd name="T87" fmla="*/ 0 h 170"/>
                <a:gd name="T88" fmla="*/ 156 w 277"/>
                <a:gd name="T89" fmla="*/ 5 h 170"/>
                <a:gd name="T90" fmla="*/ 61 w 277"/>
                <a:gd name="T91" fmla="*/ 2 h 170"/>
                <a:gd name="T92" fmla="*/ 7 w 277"/>
                <a:gd name="T93" fmla="*/ 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7" h="170">
                  <a:moveTo>
                    <a:pt x="2" y="14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9" y="28"/>
                  </a:lnTo>
                  <a:lnTo>
                    <a:pt x="11" y="28"/>
                  </a:lnTo>
                  <a:lnTo>
                    <a:pt x="11" y="31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43"/>
                  </a:lnTo>
                  <a:lnTo>
                    <a:pt x="18" y="45"/>
                  </a:lnTo>
                  <a:lnTo>
                    <a:pt x="18" y="50"/>
                  </a:lnTo>
                  <a:lnTo>
                    <a:pt x="18" y="52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30" y="57"/>
                  </a:lnTo>
                  <a:lnTo>
                    <a:pt x="54" y="64"/>
                  </a:lnTo>
                  <a:lnTo>
                    <a:pt x="54" y="66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61" y="73"/>
                  </a:lnTo>
                  <a:lnTo>
                    <a:pt x="61" y="73"/>
                  </a:lnTo>
                  <a:lnTo>
                    <a:pt x="61" y="73"/>
                  </a:lnTo>
                  <a:lnTo>
                    <a:pt x="63" y="78"/>
                  </a:lnTo>
                  <a:lnTo>
                    <a:pt x="78" y="78"/>
                  </a:lnTo>
                  <a:lnTo>
                    <a:pt x="78" y="71"/>
                  </a:lnTo>
                  <a:lnTo>
                    <a:pt x="73" y="71"/>
                  </a:lnTo>
                  <a:lnTo>
                    <a:pt x="73" y="69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5" y="66"/>
                  </a:lnTo>
                  <a:lnTo>
                    <a:pt x="87" y="66"/>
                  </a:lnTo>
                  <a:lnTo>
                    <a:pt x="92" y="71"/>
                  </a:lnTo>
                  <a:lnTo>
                    <a:pt x="94" y="73"/>
                  </a:lnTo>
                  <a:lnTo>
                    <a:pt x="97" y="80"/>
                  </a:lnTo>
                  <a:lnTo>
                    <a:pt x="97" y="80"/>
                  </a:lnTo>
                  <a:lnTo>
                    <a:pt x="97" y="83"/>
                  </a:lnTo>
                  <a:lnTo>
                    <a:pt x="94" y="85"/>
                  </a:lnTo>
                  <a:lnTo>
                    <a:pt x="94" y="88"/>
                  </a:lnTo>
                  <a:lnTo>
                    <a:pt x="94" y="88"/>
                  </a:lnTo>
                  <a:lnTo>
                    <a:pt x="92" y="95"/>
                  </a:lnTo>
                  <a:lnTo>
                    <a:pt x="92" y="99"/>
                  </a:lnTo>
                  <a:lnTo>
                    <a:pt x="92" y="99"/>
                  </a:lnTo>
                  <a:lnTo>
                    <a:pt x="94" y="111"/>
                  </a:lnTo>
                  <a:lnTo>
                    <a:pt x="94" y="114"/>
                  </a:lnTo>
                  <a:lnTo>
                    <a:pt x="97" y="114"/>
                  </a:lnTo>
                  <a:lnTo>
                    <a:pt x="99" y="118"/>
                  </a:lnTo>
                  <a:lnTo>
                    <a:pt x="99" y="121"/>
                  </a:lnTo>
                  <a:lnTo>
                    <a:pt x="104" y="123"/>
                  </a:lnTo>
                  <a:lnTo>
                    <a:pt x="104" y="128"/>
                  </a:lnTo>
                  <a:lnTo>
                    <a:pt x="104" y="130"/>
                  </a:lnTo>
                  <a:lnTo>
                    <a:pt x="101" y="137"/>
                  </a:lnTo>
                  <a:lnTo>
                    <a:pt x="101" y="140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13" y="147"/>
                  </a:lnTo>
                  <a:lnTo>
                    <a:pt x="113" y="168"/>
                  </a:lnTo>
                  <a:lnTo>
                    <a:pt x="139" y="161"/>
                  </a:lnTo>
                  <a:lnTo>
                    <a:pt x="139" y="161"/>
                  </a:lnTo>
                  <a:lnTo>
                    <a:pt x="142" y="161"/>
                  </a:lnTo>
                  <a:lnTo>
                    <a:pt x="149" y="163"/>
                  </a:lnTo>
                  <a:lnTo>
                    <a:pt x="153" y="163"/>
                  </a:lnTo>
                  <a:lnTo>
                    <a:pt x="158" y="168"/>
                  </a:lnTo>
                  <a:lnTo>
                    <a:pt x="161" y="168"/>
                  </a:lnTo>
                  <a:lnTo>
                    <a:pt x="161" y="170"/>
                  </a:lnTo>
                  <a:lnTo>
                    <a:pt x="172" y="168"/>
                  </a:lnTo>
                  <a:lnTo>
                    <a:pt x="172" y="166"/>
                  </a:lnTo>
                  <a:lnTo>
                    <a:pt x="175" y="163"/>
                  </a:lnTo>
                  <a:lnTo>
                    <a:pt x="175" y="163"/>
                  </a:lnTo>
                  <a:lnTo>
                    <a:pt x="179" y="161"/>
                  </a:lnTo>
                  <a:lnTo>
                    <a:pt x="182" y="161"/>
                  </a:lnTo>
                  <a:lnTo>
                    <a:pt x="184" y="159"/>
                  </a:lnTo>
                  <a:lnTo>
                    <a:pt x="191" y="156"/>
                  </a:lnTo>
                  <a:lnTo>
                    <a:pt x="198" y="149"/>
                  </a:lnTo>
                  <a:lnTo>
                    <a:pt x="201" y="147"/>
                  </a:lnTo>
                  <a:lnTo>
                    <a:pt x="201" y="144"/>
                  </a:lnTo>
                  <a:lnTo>
                    <a:pt x="203" y="142"/>
                  </a:lnTo>
                  <a:lnTo>
                    <a:pt x="201" y="142"/>
                  </a:lnTo>
                  <a:lnTo>
                    <a:pt x="201" y="140"/>
                  </a:lnTo>
                  <a:lnTo>
                    <a:pt x="198" y="140"/>
                  </a:lnTo>
                  <a:lnTo>
                    <a:pt x="198" y="137"/>
                  </a:lnTo>
                  <a:lnTo>
                    <a:pt x="196" y="132"/>
                  </a:lnTo>
                  <a:lnTo>
                    <a:pt x="196" y="128"/>
                  </a:lnTo>
                  <a:lnTo>
                    <a:pt x="196" y="125"/>
                  </a:lnTo>
                  <a:lnTo>
                    <a:pt x="196" y="121"/>
                  </a:lnTo>
                  <a:lnTo>
                    <a:pt x="196" y="116"/>
                  </a:lnTo>
                  <a:lnTo>
                    <a:pt x="196" y="116"/>
                  </a:lnTo>
                  <a:lnTo>
                    <a:pt x="201" y="106"/>
                  </a:lnTo>
                  <a:lnTo>
                    <a:pt x="198" y="104"/>
                  </a:lnTo>
                  <a:lnTo>
                    <a:pt x="198" y="102"/>
                  </a:lnTo>
                  <a:lnTo>
                    <a:pt x="201" y="99"/>
                  </a:lnTo>
                  <a:lnTo>
                    <a:pt x="201" y="97"/>
                  </a:lnTo>
                  <a:lnTo>
                    <a:pt x="198" y="95"/>
                  </a:lnTo>
                  <a:lnTo>
                    <a:pt x="203" y="95"/>
                  </a:lnTo>
                  <a:lnTo>
                    <a:pt x="208" y="85"/>
                  </a:lnTo>
                  <a:lnTo>
                    <a:pt x="210" y="85"/>
                  </a:lnTo>
                  <a:lnTo>
                    <a:pt x="213" y="83"/>
                  </a:lnTo>
                  <a:lnTo>
                    <a:pt x="215" y="83"/>
                  </a:lnTo>
                  <a:lnTo>
                    <a:pt x="217" y="83"/>
                  </a:lnTo>
                  <a:lnTo>
                    <a:pt x="220" y="80"/>
                  </a:lnTo>
                  <a:lnTo>
                    <a:pt x="220" y="78"/>
                  </a:lnTo>
                  <a:lnTo>
                    <a:pt x="217" y="73"/>
                  </a:lnTo>
                  <a:lnTo>
                    <a:pt x="220" y="69"/>
                  </a:lnTo>
                  <a:lnTo>
                    <a:pt x="220" y="69"/>
                  </a:lnTo>
                  <a:lnTo>
                    <a:pt x="222" y="69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27" y="69"/>
                  </a:lnTo>
                  <a:lnTo>
                    <a:pt x="227" y="69"/>
                  </a:lnTo>
                  <a:lnTo>
                    <a:pt x="229" y="66"/>
                  </a:lnTo>
                  <a:lnTo>
                    <a:pt x="234" y="66"/>
                  </a:lnTo>
                  <a:lnTo>
                    <a:pt x="239" y="66"/>
                  </a:lnTo>
                  <a:lnTo>
                    <a:pt x="241" y="66"/>
                  </a:lnTo>
                  <a:lnTo>
                    <a:pt x="243" y="64"/>
                  </a:lnTo>
                  <a:lnTo>
                    <a:pt x="243" y="59"/>
                  </a:lnTo>
                  <a:lnTo>
                    <a:pt x="239" y="59"/>
                  </a:lnTo>
                  <a:lnTo>
                    <a:pt x="239" y="52"/>
                  </a:lnTo>
                  <a:lnTo>
                    <a:pt x="236" y="52"/>
                  </a:lnTo>
                  <a:lnTo>
                    <a:pt x="239" y="45"/>
                  </a:lnTo>
                  <a:lnTo>
                    <a:pt x="243" y="45"/>
                  </a:lnTo>
                  <a:lnTo>
                    <a:pt x="246" y="43"/>
                  </a:lnTo>
                  <a:lnTo>
                    <a:pt x="251" y="43"/>
                  </a:lnTo>
                  <a:lnTo>
                    <a:pt x="274" y="40"/>
                  </a:lnTo>
                  <a:lnTo>
                    <a:pt x="277" y="38"/>
                  </a:lnTo>
                  <a:lnTo>
                    <a:pt x="274" y="0"/>
                  </a:lnTo>
                  <a:lnTo>
                    <a:pt x="239" y="0"/>
                  </a:lnTo>
                  <a:lnTo>
                    <a:pt x="224" y="0"/>
                  </a:lnTo>
                  <a:lnTo>
                    <a:pt x="224" y="5"/>
                  </a:lnTo>
                  <a:lnTo>
                    <a:pt x="156" y="5"/>
                  </a:lnTo>
                  <a:lnTo>
                    <a:pt x="134" y="5"/>
                  </a:lnTo>
                  <a:lnTo>
                    <a:pt x="78" y="5"/>
                  </a:lnTo>
                  <a:lnTo>
                    <a:pt x="61" y="2"/>
                  </a:lnTo>
                  <a:lnTo>
                    <a:pt x="49" y="2"/>
                  </a:lnTo>
                  <a:lnTo>
                    <a:pt x="35" y="2"/>
                  </a:lnTo>
                  <a:lnTo>
                    <a:pt x="7" y="2"/>
                  </a:lnTo>
                  <a:lnTo>
                    <a:pt x="4" y="7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" name="Freeform 99">
              <a:extLst>
                <a:ext uri="{FF2B5EF4-FFF2-40B4-BE49-F238E27FC236}">
                  <a16:creationId xmlns:a16="http://schemas.microsoft.com/office/drawing/2014/main" id="{E21FB227-1D2E-4BCF-6D84-0C0B9F796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238" y="1147493"/>
              <a:ext cx="403923" cy="393653"/>
            </a:xfrm>
            <a:custGeom>
              <a:avLst/>
              <a:gdLst>
                <a:gd name="T0" fmla="*/ 19 w 277"/>
                <a:gd name="T1" fmla="*/ 15 h 291"/>
                <a:gd name="T2" fmla="*/ 3 w 277"/>
                <a:gd name="T3" fmla="*/ 33 h 291"/>
                <a:gd name="T4" fmla="*/ 12 w 277"/>
                <a:gd name="T5" fmla="*/ 48 h 291"/>
                <a:gd name="T6" fmla="*/ 21 w 277"/>
                <a:gd name="T7" fmla="*/ 52 h 291"/>
                <a:gd name="T8" fmla="*/ 33 w 277"/>
                <a:gd name="T9" fmla="*/ 59 h 291"/>
                <a:gd name="T10" fmla="*/ 43 w 277"/>
                <a:gd name="T11" fmla="*/ 78 h 291"/>
                <a:gd name="T12" fmla="*/ 50 w 277"/>
                <a:gd name="T13" fmla="*/ 88 h 291"/>
                <a:gd name="T14" fmla="*/ 45 w 277"/>
                <a:gd name="T15" fmla="*/ 95 h 291"/>
                <a:gd name="T16" fmla="*/ 26 w 277"/>
                <a:gd name="T17" fmla="*/ 112 h 291"/>
                <a:gd name="T18" fmla="*/ 24 w 277"/>
                <a:gd name="T19" fmla="*/ 133 h 291"/>
                <a:gd name="T20" fmla="*/ 26 w 277"/>
                <a:gd name="T21" fmla="*/ 152 h 291"/>
                <a:gd name="T22" fmla="*/ 52 w 277"/>
                <a:gd name="T23" fmla="*/ 159 h 291"/>
                <a:gd name="T24" fmla="*/ 59 w 277"/>
                <a:gd name="T25" fmla="*/ 190 h 291"/>
                <a:gd name="T26" fmla="*/ 47 w 277"/>
                <a:gd name="T27" fmla="*/ 225 h 291"/>
                <a:gd name="T28" fmla="*/ 14 w 277"/>
                <a:gd name="T29" fmla="*/ 284 h 291"/>
                <a:gd name="T30" fmla="*/ 19 w 277"/>
                <a:gd name="T31" fmla="*/ 282 h 291"/>
                <a:gd name="T32" fmla="*/ 26 w 277"/>
                <a:gd name="T33" fmla="*/ 282 h 291"/>
                <a:gd name="T34" fmla="*/ 31 w 277"/>
                <a:gd name="T35" fmla="*/ 275 h 291"/>
                <a:gd name="T36" fmla="*/ 55 w 277"/>
                <a:gd name="T37" fmla="*/ 282 h 291"/>
                <a:gd name="T38" fmla="*/ 69 w 277"/>
                <a:gd name="T39" fmla="*/ 277 h 291"/>
                <a:gd name="T40" fmla="*/ 76 w 277"/>
                <a:gd name="T41" fmla="*/ 287 h 291"/>
                <a:gd name="T42" fmla="*/ 92 w 277"/>
                <a:gd name="T43" fmla="*/ 291 h 291"/>
                <a:gd name="T44" fmla="*/ 100 w 277"/>
                <a:gd name="T45" fmla="*/ 282 h 291"/>
                <a:gd name="T46" fmla="*/ 107 w 277"/>
                <a:gd name="T47" fmla="*/ 272 h 291"/>
                <a:gd name="T48" fmla="*/ 111 w 277"/>
                <a:gd name="T49" fmla="*/ 265 h 291"/>
                <a:gd name="T50" fmla="*/ 126 w 277"/>
                <a:gd name="T51" fmla="*/ 258 h 291"/>
                <a:gd name="T52" fmla="*/ 133 w 277"/>
                <a:gd name="T53" fmla="*/ 237 h 291"/>
                <a:gd name="T54" fmla="*/ 142 w 277"/>
                <a:gd name="T55" fmla="*/ 225 h 291"/>
                <a:gd name="T56" fmla="*/ 156 w 277"/>
                <a:gd name="T57" fmla="*/ 213 h 291"/>
                <a:gd name="T58" fmla="*/ 175 w 277"/>
                <a:gd name="T59" fmla="*/ 213 h 291"/>
                <a:gd name="T60" fmla="*/ 194 w 277"/>
                <a:gd name="T61" fmla="*/ 216 h 291"/>
                <a:gd name="T62" fmla="*/ 204 w 277"/>
                <a:gd name="T63" fmla="*/ 220 h 291"/>
                <a:gd name="T64" fmla="*/ 223 w 277"/>
                <a:gd name="T65" fmla="*/ 225 h 291"/>
                <a:gd name="T66" fmla="*/ 235 w 277"/>
                <a:gd name="T67" fmla="*/ 223 h 291"/>
                <a:gd name="T68" fmla="*/ 244 w 277"/>
                <a:gd name="T69" fmla="*/ 216 h 291"/>
                <a:gd name="T70" fmla="*/ 246 w 277"/>
                <a:gd name="T71" fmla="*/ 206 h 291"/>
                <a:gd name="T72" fmla="*/ 242 w 277"/>
                <a:gd name="T73" fmla="*/ 194 h 291"/>
                <a:gd name="T74" fmla="*/ 249 w 277"/>
                <a:gd name="T75" fmla="*/ 173 h 291"/>
                <a:gd name="T76" fmla="*/ 268 w 277"/>
                <a:gd name="T77" fmla="*/ 138 h 291"/>
                <a:gd name="T78" fmla="*/ 268 w 277"/>
                <a:gd name="T79" fmla="*/ 121 h 291"/>
                <a:gd name="T80" fmla="*/ 258 w 277"/>
                <a:gd name="T81" fmla="*/ 109 h 291"/>
                <a:gd name="T82" fmla="*/ 258 w 277"/>
                <a:gd name="T83" fmla="*/ 86 h 291"/>
                <a:gd name="T84" fmla="*/ 258 w 277"/>
                <a:gd name="T85" fmla="*/ 71 h 291"/>
                <a:gd name="T86" fmla="*/ 244 w 277"/>
                <a:gd name="T87" fmla="*/ 67 h 291"/>
                <a:gd name="T88" fmla="*/ 227 w 277"/>
                <a:gd name="T89" fmla="*/ 76 h 291"/>
                <a:gd name="T90" fmla="*/ 218 w 277"/>
                <a:gd name="T91" fmla="*/ 67 h 291"/>
                <a:gd name="T92" fmla="*/ 185 w 277"/>
                <a:gd name="T93" fmla="*/ 52 h 291"/>
                <a:gd name="T94" fmla="*/ 180 w 277"/>
                <a:gd name="T95" fmla="*/ 36 h 291"/>
                <a:gd name="T96" fmla="*/ 173 w 277"/>
                <a:gd name="T97" fmla="*/ 26 h 291"/>
                <a:gd name="T98" fmla="*/ 171 w 277"/>
                <a:gd name="T99" fmla="*/ 19 h 291"/>
                <a:gd name="T100" fmla="*/ 168 w 277"/>
                <a:gd name="T101" fmla="*/ 5 h 291"/>
                <a:gd name="T102" fmla="*/ 64 w 277"/>
                <a:gd name="T10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7" h="291">
                  <a:moveTo>
                    <a:pt x="24" y="10"/>
                  </a:moveTo>
                  <a:lnTo>
                    <a:pt x="21" y="10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2" y="19"/>
                  </a:lnTo>
                  <a:lnTo>
                    <a:pt x="5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7" y="43"/>
                  </a:lnTo>
                  <a:lnTo>
                    <a:pt x="12" y="43"/>
                  </a:lnTo>
                  <a:lnTo>
                    <a:pt x="12" y="48"/>
                  </a:lnTo>
                  <a:lnTo>
                    <a:pt x="14" y="50"/>
                  </a:lnTo>
                  <a:lnTo>
                    <a:pt x="17" y="50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5"/>
                  </a:lnTo>
                  <a:lnTo>
                    <a:pt x="21" y="57"/>
                  </a:lnTo>
                  <a:lnTo>
                    <a:pt x="29" y="59"/>
                  </a:lnTo>
                  <a:lnTo>
                    <a:pt x="31" y="62"/>
                  </a:lnTo>
                  <a:lnTo>
                    <a:pt x="33" y="59"/>
                  </a:lnTo>
                  <a:lnTo>
                    <a:pt x="33" y="62"/>
                  </a:lnTo>
                  <a:lnTo>
                    <a:pt x="38" y="67"/>
                  </a:lnTo>
                  <a:lnTo>
                    <a:pt x="38" y="69"/>
                  </a:lnTo>
                  <a:lnTo>
                    <a:pt x="38" y="71"/>
                  </a:lnTo>
                  <a:lnTo>
                    <a:pt x="43" y="78"/>
                  </a:lnTo>
                  <a:lnTo>
                    <a:pt x="45" y="83"/>
                  </a:lnTo>
                  <a:lnTo>
                    <a:pt x="47" y="83"/>
                  </a:lnTo>
                  <a:lnTo>
                    <a:pt x="50" y="83"/>
                  </a:lnTo>
                  <a:lnTo>
                    <a:pt x="50" y="86"/>
                  </a:lnTo>
                  <a:lnTo>
                    <a:pt x="50" y="88"/>
                  </a:lnTo>
                  <a:lnTo>
                    <a:pt x="47" y="90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47" y="95"/>
                  </a:lnTo>
                  <a:lnTo>
                    <a:pt x="45" y="95"/>
                  </a:lnTo>
                  <a:lnTo>
                    <a:pt x="45" y="100"/>
                  </a:lnTo>
                  <a:lnTo>
                    <a:pt x="43" y="102"/>
                  </a:lnTo>
                  <a:lnTo>
                    <a:pt x="36" y="104"/>
                  </a:lnTo>
                  <a:lnTo>
                    <a:pt x="31" y="109"/>
                  </a:lnTo>
                  <a:lnTo>
                    <a:pt x="26" y="112"/>
                  </a:lnTo>
                  <a:lnTo>
                    <a:pt x="26" y="114"/>
                  </a:lnTo>
                  <a:lnTo>
                    <a:pt x="26" y="116"/>
                  </a:lnTo>
                  <a:lnTo>
                    <a:pt x="24" y="119"/>
                  </a:lnTo>
                  <a:lnTo>
                    <a:pt x="21" y="121"/>
                  </a:lnTo>
                  <a:lnTo>
                    <a:pt x="24" y="133"/>
                  </a:lnTo>
                  <a:lnTo>
                    <a:pt x="24" y="138"/>
                  </a:lnTo>
                  <a:lnTo>
                    <a:pt x="26" y="142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26" y="152"/>
                  </a:lnTo>
                  <a:lnTo>
                    <a:pt x="26" y="152"/>
                  </a:lnTo>
                  <a:lnTo>
                    <a:pt x="36" y="159"/>
                  </a:lnTo>
                  <a:lnTo>
                    <a:pt x="38" y="161"/>
                  </a:lnTo>
                  <a:lnTo>
                    <a:pt x="45" y="159"/>
                  </a:lnTo>
                  <a:lnTo>
                    <a:pt x="52" y="159"/>
                  </a:lnTo>
                  <a:lnTo>
                    <a:pt x="55" y="157"/>
                  </a:lnTo>
                  <a:lnTo>
                    <a:pt x="55" y="157"/>
                  </a:lnTo>
                  <a:lnTo>
                    <a:pt x="57" y="157"/>
                  </a:lnTo>
                  <a:lnTo>
                    <a:pt x="59" y="157"/>
                  </a:lnTo>
                  <a:lnTo>
                    <a:pt x="59" y="190"/>
                  </a:lnTo>
                  <a:lnTo>
                    <a:pt x="59" y="213"/>
                  </a:lnTo>
                  <a:lnTo>
                    <a:pt x="59" y="213"/>
                  </a:lnTo>
                  <a:lnTo>
                    <a:pt x="59" y="218"/>
                  </a:lnTo>
                  <a:lnTo>
                    <a:pt x="52" y="218"/>
                  </a:lnTo>
                  <a:lnTo>
                    <a:pt x="47" y="225"/>
                  </a:lnTo>
                  <a:lnTo>
                    <a:pt x="36" y="244"/>
                  </a:lnTo>
                  <a:lnTo>
                    <a:pt x="36" y="246"/>
                  </a:lnTo>
                  <a:lnTo>
                    <a:pt x="29" y="258"/>
                  </a:lnTo>
                  <a:lnTo>
                    <a:pt x="14" y="284"/>
                  </a:lnTo>
                  <a:lnTo>
                    <a:pt x="14" y="284"/>
                  </a:lnTo>
                  <a:lnTo>
                    <a:pt x="17" y="284"/>
                  </a:lnTo>
                  <a:lnTo>
                    <a:pt x="17" y="284"/>
                  </a:lnTo>
                  <a:lnTo>
                    <a:pt x="17" y="282"/>
                  </a:lnTo>
                  <a:lnTo>
                    <a:pt x="17" y="282"/>
                  </a:lnTo>
                  <a:lnTo>
                    <a:pt x="19" y="282"/>
                  </a:lnTo>
                  <a:lnTo>
                    <a:pt x="19" y="287"/>
                  </a:lnTo>
                  <a:lnTo>
                    <a:pt x="21" y="287"/>
                  </a:lnTo>
                  <a:lnTo>
                    <a:pt x="21" y="287"/>
                  </a:lnTo>
                  <a:lnTo>
                    <a:pt x="26" y="282"/>
                  </a:lnTo>
                  <a:lnTo>
                    <a:pt x="26" y="282"/>
                  </a:lnTo>
                  <a:lnTo>
                    <a:pt x="26" y="282"/>
                  </a:lnTo>
                  <a:lnTo>
                    <a:pt x="29" y="280"/>
                  </a:lnTo>
                  <a:lnTo>
                    <a:pt x="26" y="275"/>
                  </a:lnTo>
                  <a:lnTo>
                    <a:pt x="29" y="275"/>
                  </a:lnTo>
                  <a:lnTo>
                    <a:pt x="31" y="275"/>
                  </a:lnTo>
                  <a:lnTo>
                    <a:pt x="33" y="272"/>
                  </a:lnTo>
                  <a:lnTo>
                    <a:pt x="33" y="272"/>
                  </a:lnTo>
                  <a:lnTo>
                    <a:pt x="36" y="272"/>
                  </a:lnTo>
                  <a:lnTo>
                    <a:pt x="43" y="277"/>
                  </a:lnTo>
                  <a:lnTo>
                    <a:pt x="55" y="282"/>
                  </a:lnTo>
                  <a:lnTo>
                    <a:pt x="64" y="282"/>
                  </a:lnTo>
                  <a:lnTo>
                    <a:pt x="66" y="282"/>
                  </a:lnTo>
                  <a:lnTo>
                    <a:pt x="69" y="282"/>
                  </a:lnTo>
                  <a:lnTo>
                    <a:pt x="69" y="280"/>
                  </a:lnTo>
                  <a:lnTo>
                    <a:pt x="69" y="277"/>
                  </a:lnTo>
                  <a:lnTo>
                    <a:pt x="69" y="277"/>
                  </a:lnTo>
                  <a:lnTo>
                    <a:pt x="71" y="277"/>
                  </a:lnTo>
                  <a:lnTo>
                    <a:pt x="74" y="277"/>
                  </a:lnTo>
                  <a:lnTo>
                    <a:pt x="76" y="282"/>
                  </a:lnTo>
                  <a:lnTo>
                    <a:pt x="76" y="287"/>
                  </a:lnTo>
                  <a:lnTo>
                    <a:pt x="78" y="284"/>
                  </a:lnTo>
                  <a:lnTo>
                    <a:pt x="81" y="284"/>
                  </a:lnTo>
                  <a:lnTo>
                    <a:pt x="83" y="289"/>
                  </a:lnTo>
                  <a:lnTo>
                    <a:pt x="90" y="291"/>
                  </a:lnTo>
                  <a:lnTo>
                    <a:pt x="92" y="291"/>
                  </a:lnTo>
                  <a:lnTo>
                    <a:pt x="97" y="291"/>
                  </a:lnTo>
                  <a:lnTo>
                    <a:pt x="97" y="284"/>
                  </a:lnTo>
                  <a:lnTo>
                    <a:pt x="97" y="282"/>
                  </a:lnTo>
                  <a:lnTo>
                    <a:pt x="97" y="282"/>
                  </a:lnTo>
                  <a:lnTo>
                    <a:pt x="100" y="282"/>
                  </a:lnTo>
                  <a:lnTo>
                    <a:pt x="102" y="282"/>
                  </a:lnTo>
                  <a:lnTo>
                    <a:pt x="104" y="280"/>
                  </a:lnTo>
                  <a:lnTo>
                    <a:pt x="104" y="275"/>
                  </a:lnTo>
                  <a:lnTo>
                    <a:pt x="107" y="272"/>
                  </a:lnTo>
                  <a:lnTo>
                    <a:pt x="107" y="272"/>
                  </a:lnTo>
                  <a:lnTo>
                    <a:pt x="104" y="270"/>
                  </a:lnTo>
                  <a:lnTo>
                    <a:pt x="104" y="270"/>
                  </a:lnTo>
                  <a:lnTo>
                    <a:pt x="107" y="268"/>
                  </a:lnTo>
                  <a:lnTo>
                    <a:pt x="109" y="268"/>
                  </a:lnTo>
                  <a:lnTo>
                    <a:pt x="111" y="265"/>
                  </a:lnTo>
                  <a:lnTo>
                    <a:pt x="119" y="265"/>
                  </a:lnTo>
                  <a:lnTo>
                    <a:pt x="123" y="261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6" y="258"/>
                  </a:lnTo>
                  <a:lnTo>
                    <a:pt x="128" y="256"/>
                  </a:lnTo>
                  <a:lnTo>
                    <a:pt x="128" y="251"/>
                  </a:lnTo>
                  <a:lnTo>
                    <a:pt x="130" y="246"/>
                  </a:lnTo>
                  <a:lnTo>
                    <a:pt x="133" y="242"/>
                  </a:lnTo>
                  <a:lnTo>
                    <a:pt x="133" y="237"/>
                  </a:lnTo>
                  <a:lnTo>
                    <a:pt x="130" y="237"/>
                  </a:lnTo>
                  <a:lnTo>
                    <a:pt x="135" y="230"/>
                  </a:lnTo>
                  <a:lnTo>
                    <a:pt x="135" y="230"/>
                  </a:lnTo>
                  <a:lnTo>
                    <a:pt x="140" y="227"/>
                  </a:lnTo>
                  <a:lnTo>
                    <a:pt x="142" y="225"/>
                  </a:lnTo>
                  <a:lnTo>
                    <a:pt x="142" y="223"/>
                  </a:lnTo>
                  <a:lnTo>
                    <a:pt x="145" y="223"/>
                  </a:lnTo>
                  <a:lnTo>
                    <a:pt x="147" y="220"/>
                  </a:lnTo>
                  <a:lnTo>
                    <a:pt x="149" y="218"/>
                  </a:lnTo>
                  <a:lnTo>
                    <a:pt x="156" y="213"/>
                  </a:lnTo>
                  <a:lnTo>
                    <a:pt x="161" y="211"/>
                  </a:lnTo>
                  <a:lnTo>
                    <a:pt x="166" y="209"/>
                  </a:lnTo>
                  <a:lnTo>
                    <a:pt x="168" y="211"/>
                  </a:lnTo>
                  <a:lnTo>
                    <a:pt x="173" y="213"/>
                  </a:lnTo>
                  <a:lnTo>
                    <a:pt x="175" y="213"/>
                  </a:lnTo>
                  <a:lnTo>
                    <a:pt x="180" y="213"/>
                  </a:lnTo>
                  <a:lnTo>
                    <a:pt x="185" y="213"/>
                  </a:lnTo>
                  <a:lnTo>
                    <a:pt x="190" y="216"/>
                  </a:lnTo>
                  <a:lnTo>
                    <a:pt x="192" y="216"/>
                  </a:lnTo>
                  <a:lnTo>
                    <a:pt x="194" y="216"/>
                  </a:lnTo>
                  <a:lnTo>
                    <a:pt x="197" y="218"/>
                  </a:lnTo>
                  <a:lnTo>
                    <a:pt x="197" y="220"/>
                  </a:lnTo>
                  <a:lnTo>
                    <a:pt x="199" y="220"/>
                  </a:lnTo>
                  <a:lnTo>
                    <a:pt x="201" y="220"/>
                  </a:lnTo>
                  <a:lnTo>
                    <a:pt x="204" y="220"/>
                  </a:lnTo>
                  <a:lnTo>
                    <a:pt x="206" y="220"/>
                  </a:lnTo>
                  <a:lnTo>
                    <a:pt x="211" y="223"/>
                  </a:lnTo>
                  <a:lnTo>
                    <a:pt x="216" y="220"/>
                  </a:lnTo>
                  <a:lnTo>
                    <a:pt x="218" y="220"/>
                  </a:lnTo>
                  <a:lnTo>
                    <a:pt x="223" y="225"/>
                  </a:lnTo>
                  <a:lnTo>
                    <a:pt x="227" y="223"/>
                  </a:lnTo>
                  <a:lnTo>
                    <a:pt x="227" y="220"/>
                  </a:lnTo>
                  <a:lnTo>
                    <a:pt x="232" y="220"/>
                  </a:lnTo>
                  <a:lnTo>
                    <a:pt x="235" y="223"/>
                  </a:lnTo>
                  <a:lnTo>
                    <a:pt x="235" y="223"/>
                  </a:lnTo>
                  <a:lnTo>
                    <a:pt x="237" y="218"/>
                  </a:lnTo>
                  <a:lnTo>
                    <a:pt x="242" y="218"/>
                  </a:lnTo>
                  <a:lnTo>
                    <a:pt x="242" y="218"/>
                  </a:lnTo>
                  <a:lnTo>
                    <a:pt x="242" y="218"/>
                  </a:lnTo>
                  <a:lnTo>
                    <a:pt x="244" y="216"/>
                  </a:lnTo>
                  <a:lnTo>
                    <a:pt x="242" y="211"/>
                  </a:lnTo>
                  <a:lnTo>
                    <a:pt x="242" y="211"/>
                  </a:lnTo>
                  <a:lnTo>
                    <a:pt x="242" y="209"/>
                  </a:lnTo>
                  <a:lnTo>
                    <a:pt x="244" y="209"/>
                  </a:lnTo>
                  <a:lnTo>
                    <a:pt x="246" y="206"/>
                  </a:lnTo>
                  <a:lnTo>
                    <a:pt x="244" y="201"/>
                  </a:lnTo>
                  <a:lnTo>
                    <a:pt x="244" y="201"/>
                  </a:lnTo>
                  <a:lnTo>
                    <a:pt x="244" y="201"/>
                  </a:lnTo>
                  <a:lnTo>
                    <a:pt x="244" y="199"/>
                  </a:lnTo>
                  <a:lnTo>
                    <a:pt x="242" y="194"/>
                  </a:lnTo>
                  <a:lnTo>
                    <a:pt x="242" y="187"/>
                  </a:lnTo>
                  <a:lnTo>
                    <a:pt x="244" y="185"/>
                  </a:lnTo>
                  <a:lnTo>
                    <a:pt x="244" y="180"/>
                  </a:lnTo>
                  <a:lnTo>
                    <a:pt x="244" y="178"/>
                  </a:lnTo>
                  <a:lnTo>
                    <a:pt x="249" y="173"/>
                  </a:lnTo>
                  <a:lnTo>
                    <a:pt x="256" y="171"/>
                  </a:lnTo>
                  <a:lnTo>
                    <a:pt x="277" y="166"/>
                  </a:lnTo>
                  <a:lnTo>
                    <a:pt x="277" y="145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5" y="138"/>
                  </a:lnTo>
                  <a:lnTo>
                    <a:pt x="265" y="135"/>
                  </a:lnTo>
                  <a:lnTo>
                    <a:pt x="268" y="128"/>
                  </a:lnTo>
                  <a:lnTo>
                    <a:pt x="268" y="126"/>
                  </a:lnTo>
                  <a:lnTo>
                    <a:pt x="268" y="121"/>
                  </a:lnTo>
                  <a:lnTo>
                    <a:pt x="263" y="119"/>
                  </a:lnTo>
                  <a:lnTo>
                    <a:pt x="263" y="116"/>
                  </a:lnTo>
                  <a:lnTo>
                    <a:pt x="261" y="112"/>
                  </a:lnTo>
                  <a:lnTo>
                    <a:pt x="258" y="112"/>
                  </a:lnTo>
                  <a:lnTo>
                    <a:pt x="258" y="109"/>
                  </a:lnTo>
                  <a:lnTo>
                    <a:pt x="256" y="97"/>
                  </a:lnTo>
                  <a:lnTo>
                    <a:pt x="256" y="97"/>
                  </a:lnTo>
                  <a:lnTo>
                    <a:pt x="256" y="93"/>
                  </a:lnTo>
                  <a:lnTo>
                    <a:pt x="258" y="86"/>
                  </a:lnTo>
                  <a:lnTo>
                    <a:pt x="258" y="86"/>
                  </a:lnTo>
                  <a:lnTo>
                    <a:pt x="258" y="83"/>
                  </a:lnTo>
                  <a:lnTo>
                    <a:pt x="261" y="81"/>
                  </a:lnTo>
                  <a:lnTo>
                    <a:pt x="261" y="78"/>
                  </a:lnTo>
                  <a:lnTo>
                    <a:pt x="261" y="78"/>
                  </a:lnTo>
                  <a:lnTo>
                    <a:pt x="258" y="71"/>
                  </a:lnTo>
                  <a:lnTo>
                    <a:pt x="256" y="69"/>
                  </a:lnTo>
                  <a:lnTo>
                    <a:pt x="251" y="64"/>
                  </a:lnTo>
                  <a:lnTo>
                    <a:pt x="249" y="64"/>
                  </a:lnTo>
                  <a:lnTo>
                    <a:pt x="244" y="67"/>
                  </a:lnTo>
                  <a:lnTo>
                    <a:pt x="244" y="67"/>
                  </a:lnTo>
                  <a:lnTo>
                    <a:pt x="237" y="67"/>
                  </a:lnTo>
                  <a:lnTo>
                    <a:pt x="237" y="69"/>
                  </a:lnTo>
                  <a:lnTo>
                    <a:pt x="242" y="69"/>
                  </a:lnTo>
                  <a:lnTo>
                    <a:pt x="242" y="76"/>
                  </a:lnTo>
                  <a:lnTo>
                    <a:pt x="227" y="76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18" y="67"/>
                  </a:lnTo>
                  <a:lnTo>
                    <a:pt x="218" y="67"/>
                  </a:lnTo>
                  <a:lnTo>
                    <a:pt x="218" y="64"/>
                  </a:lnTo>
                  <a:lnTo>
                    <a:pt x="218" y="62"/>
                  </a:lnTo>
                  <a:lnTo>
                    <a:pt x="194" y="55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82" y="50"/>
                  </a:lnTo>
                  <a:lnTo>
                    <a:pt x="182" y="48"/>
                  </a:lnTo>
                  <a:lnTo>
                    <a:pt x="182" y="43"/>
                  </a:lnTo>
                  <a:lnTo>
                    <a:pt x="182" y="41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78" y="36"/>
                  </a:lnTo>
                  <a:lnTo>
                    <a:pt x="175" y="29"/>
                  </a:lnTo>
                  <a:lnTo>
                    <a:pt x="175" y="26"/>
                  </a:lnTo>
                  <a:lnTo>
                    <a:pt x="173" y="26"/>
                  </a:lnTo>
                  <a:lnTo>
                    <a:pt x="171" y="24"/>
                  </a:lnTo>
                  <a:lnTo>
                    <a:pt x="171" y="22"/>
                  </a:lnTo>
                  <a:lnTo>
                    <a:pt x="171" y="19"/>
                  </a:lnTo>
                  <a:lnTo>
                    <a:pt x="171" y="19"/>
                  </a:lnTo>
                  <a:lnTo>
                    <a:pt x="171" y="19"/>
                  </a:lnTo>
                  <a:lnTo>
                    <a:pt x="164" y="15"/>
                  </a:lnTo>
                  <a:lnTo>
                    <a:pt x="164" y="15"/>
                  </a:lnTo>
                  <a:lnTo>
                    <a:pt x="164" y="12"/>
                  </a:lnTo>
                  <a:lnTo>
                    <a:pt x="166" y="12"/>
                  </a:lnTo>
                  <a:lnTo>
                    <a:pt x="168" y="5"/>
                  </a:lnTo>
                  <a:lnTo>
                    <a:pt x="171" y="0"/>
                  </a:lnTo>
                  <a:lnTo>
                    <a:pt x="152" y="0"/>
                  </a:lnTo>
                  <a:lnTo>
                    <a:pt x="121" y="0"/>
                  </a:lnTo>
                  <a:lnTo>
                    <a:pt x="104" y="0"/>
                  </a:lnTo>
                  <a:lnTo>
                    <a:pt x="64" y="0"/>
                  </a:lnTo>
                  <a:lnTo>
                    <a:pt x="36" y="0"/>
                  </a:lnTo>
                  <a:lnTo>
                    <a:pt x="33" y="3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06" name="Freeform 100">
              <a:extLst>
                <a:ext uri="{FF2B5EF4-FFF2-40B4-BE49-F238E27FC236}">
                  <a16:creationId xmlns:a16="http://schemas.microsoft.com/office/drawing/2014/main" id="{9286DC68-EF8E-5B26-DFDC-95B4C9A2F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90" y="1128554"/>
              <a:ext cx="244978" cy="412592"/>
            </a:xfrm>
            <a:custGeom>
              <a:avLst/>
              <a:gdLst>
                <a:gd name="T0" fmla="*/ 73 w 168"/>
                <a:gd name="T1" fmla="*/ 265 h 305"/>
                <a:gd name="T2" fmla="*/ 73 w 168"/>
                <a:gd name="T3" fmla="*/ 241 h 305"/>
                <a:gd name="T4" fmla="*/ 90 w 168"/>
                <a:gd name="T5" fmla="*/ 223 h 305"/>
                <a:gd name="T6" fmla="*/ 92 w 168"/>
                <a:gd name="T7" fmla="*/ 218 h 305"/>
                <a:gd name="T8" fmla="*/ 94 w 168"/>
                <a:gd name="T9" fmla="*/ 215 h 305"/>
                <a:gd name="T10" fmla="*/ 97 w 168"/>
                <a:gd name="T11" fmla="*/ 206 h 305"/>
                <a:gd name="T12" fmla="*/ 97 w 168"/>
                <a:gd name="T13" fmla="*/ 204 h 305"/>
                <a:gd name="T14" fmla="*/ 97 w 168"/>
                <a:gd name="T15" fmla="*/ 199 h 305"/>
                <a:gd name="T16" fmla="*/ 104 w 168"/>
                <a:gd name="T17" fmla="*/ 192 h 305"/>
                <a:gd name="T18" fmla="*/ 104 w 168"/>
                <a:gd name="T19" fmla="*/ 161 h 305"/>
                <a:gd name="T20" fmla="*/ 104 w 168"/>
                <a:gd name="T21" fmla="*/ 130 h 305"/>
                <a:gd name="T22" fmla="*/ 106 w 168"/>
                <a:gd name="T23" fmla="*/ 126 h 305"/>
                <a:gd name="T24" fmla="*/ 106 w 168"/>
                <a:gd name="T25" fmla="*/ 126 h 305"/>
                <a:gd name="T26" fmla="*/ 113 w 168"/>
                <a:gd name="T27" fmla="*/ 104 h 305"/>
                <a:gd name="T28" fmla="*/ 116 w 168"/>
                <a:gd name="T29" fmla="*/ 95 h 305"/>
                <a:gd name="T30" fmla="*/ 128 w 168"/>
                <a:gd name="T31" fmla="*/ 73 h 305"/>
                <a:gd name="T32" fmla="*/ 135 w 168"/>
                <a:gd name="T33" fmla="*/ 64 h 305"/>
                <a:gd name="T34" fmla="*/ 151 w 168"/>
                <a:gd name="T35" fmla="*/ 38 h 305"/>
                <a:gd name="T36" fmla="*/ 156 w 168"/>
                <a:gd name="T37" fmla="*/ 26 h 305"/>
                <a:gd name="T38" fmla="*/ 158 w 168"/>
                <a:gd name="T39" fmla="*/ 21 h 305"/>
                <a:gd name="T40" fmla="*/ 163 w 168"/>
                <a:gd name="T41" fmla="*/ 12 h 305"/>
                <a:gd name="T42" fmla="*/ 165 w 168"/>
                <a:gd name="T43" fmla="*/ 10 h 305"/>
                <a:gd name="T44" fmla="*/ 165 w 168"/>
                <a:gd name="T45" fmla="*/ 10 h 305"/>
                <a:gd name="T46" fmla="*/ 165 w 168"/>
                <a:gd name="T47" fmla="*/ 7 h 305"/>
                <a:gd name="T48" fmla="*/ 168 w 168"/>
                <a:gd name="T49" fmla="*/ 5 h 305"/>
                <a:gd name="T50" fmla="*/ 154 w 168"/>
                <a:gd name="T51" fmla="*/ 5 h 305"/>
                <a:gd name="T52" fmla="*/ 147 w 168"/>
                <a:gd name="T53" fmla="*/ 5 h 305"/>
                <a:gd name="T54" fmla="*/ 135 w 168"/>
                <a:gd name="T55" fmla="*/ 5 h 305"/>
                <a:gd name="T56" fmla="*/ 125 w 168"/>
                <a:gd name="T57" fmla="*/ 5 h 305"/>
                <a:gd name="T58" fmla="*/ 97 w 168"/>
                <a:gd name="T59" fmla="*/ 3 h 305"/>
                <a:gd name="T60" fmla="*/ 92 w 168"/>
                <a:gd name="T61" fmla="*/ 3 h 305"/>
                <a:gd name="T62" fmla="*/ 90 w 168"/>
                <a:gd name="T63" fmla="*/ 3 h 305"/>
                <a:gd name="T64" fmla="*/ 64 w 168"/>
                <a:gd name="T65" fmla="*/ 3 h 305"/>
                <a:gd name="T66" fmla="*/ 0 w 168"/>
                <a:gd name="T67" fmla="*/ 0 h 305"/>
                <a:gd name="T68" fmla="*/ 4 w 168"/>
                <a:gd name="T69" fmla="*/ 29 h 305"/>
                <a:gd name="T70" fmla="*/ 4 w 168"/>
                <a:gd name="T71" fmla="*/ 33 h 305"/>
                <a:gd name="T72" fmla="*/ 7 w 168"/>
                <a:gd name="T73" fmla="*/ 50 h 305"/>
                <a:gd name="T74" fmla="*/ 9 w 168"/>
                <a:gd name="T75" fmla="*/ 78 h 305"/>
                <a:gd name="T76" fmla="*/ 12 w 168"/>
                <a:gd name="T77" fmla="*/ 104 h 305"/>
                <a:gd name="T78" fmla="*/ 16 w 168"/>
                <a:gd name="T79" fmla="*/ 135 h 305"/>
                <a:gd name="T80" fmla="*/ 19 w 168"/>
                <a:gd name="T81" fmla="*/ 142 h 305"/>
                <a:gd name="T82" fmla="*/ 21 w 168"/>
                <a:gd name="T83" fmla="*/ 166 h 305"/>
                <a:gd name="T84" fmla="*/ 26 w 168"/>
                <a:gd name="T85" fmla="*/ 199 h 305"/>
                <a:gd name="T86" fmla="*/ 28 w 168"/>
                <a:gd name="T87" fmla="*/ 213 h 305"/>
                <a:gd name="T88" fmla="*/ 28 w 168"/>
                <a:gd name="T89" fmla="*/ 215 h 305"/>
                <a:gd name="T90" fmla="*/ 31 w 168"/>
                <a:gd name="T91" fmla="*/ 232 h 305"/>
                <a:gd name="T92" fmla="*/ 31 w 168"/>
                <a:gd name="T93" fmla="*/ 234 h 305"/>
                <a:gd name="T94" fmla="*/ 35 w 168"/>
                <a:gd name="T95" fmla="*/ 258 h 305"/>
                <a:gd name="T96" fmla="*/ 38 w 168"/>
                <a:gd name="T97" fmla="*/ 272 h 305"/>
                <a:gd name="T98" fmla="*/ 38 w 168"/>
                <a:gd name="T99" fmla="*/ 275 h 305"/>
                <a:gd name="T100" fmla="*/ 38 w 168"/>
                <a:gd name="T101" fmla="*/ 277 h 305"/>
                <a:gd name="T102" fmla="*/ 38 w 168"/>
                <a:gd name="T103" fmla="*/ 277 h 305"/>
                <a:gd name="T104" fmla="*/ 42 w 168"/>
                <a:gd name="T105" fmla="*/ 303 h 305"/>
                <a:gd name="T106" fmla="*/ 42 w 168"/>
                <a:gd name="T107" fmla="*/ 305 h 305"/>
                <a:gd name="T108" fmla="*/ 73 w 168"/>
                <a:gd name="T109" fmla="*/ 268 h 305"/>
                <a:gd name="T110" fmla="*/ 73 w 168"/>
                <a:gd name="T111" fmla="*/ 26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8" h="305">
                  <a:moveTo>
                    <a:pt x="73" y="265"/>
                  </a:moveTo>
                  <a:lnTo>
                    <a:pt x="73" y="241"/>
                  </a:lnTo>
                  <a:lnTo>
                    <a:pt x="90" y="223"/>
                  </a:lnTo>
                  <a:lnTo>
                    <a:pt x="92" y="218"/>
                  </a:lnTo>
                  <a:lnTo>
                    <a:pt x="94" y="215"/>
                  </a:lnTo>
                  <a:lnTo>
                    <a:pt x="97" y="206"/>
                  </a:lnTo>
                  <a:lnTo>
                    <a:pt x="97" y="204"/>
                  </a:lnTo>
                  <a:lnTo>
                    <a:pt x="97" y="199"/>
                  </a:lnTo>
                  <a:lnTo>
                    <a:pt x="104" y="192"/>
                  </a:lnTo>
                  <a:lnTo>
                    <a:pt x="104" y="161"/>
                  </a:lnTo>
                  <a:lnTo>
                    <a:pt x="104" y="130"/>
                  </a:lnTo>
                  <a:lnTo>
                    <a:pt x="106" y="126"/>
                  </a:lnTo>
                  <a:lnTo>
                    <a:pt x="106" y="126"/>
                  </a:lnTo>
                  <a:lnTo>
                    <a:pt x="113" y="104"/>
                  </a:lnTo>
                  <a:lnTo>
                    <a:pt x="116" y="95"/>
                  </a:lnTo>
                  <a:lnTo>
                    <a:pt x="128" y="73"/>
                  </a:lnTo>
                  <a:lnTo>
                    <a:pt x="135" y="64"/>
                  </a:lnTo>
                  <a:lnTo>
                    <a:pt x="151" y="38"/>
                  </a:lnTo>
                  <a:lnTo>
                    <a:pt x="156" y="26"/>
                  </a:lnTo>
                  <a:lnTo>
                    <a:pt x="158" y="21"/>
                  </a:lnTo>
                  <a:lnTo>
                    <a:pt x="163" y="12"/>
                  </a:lnTo>
                  <a:lnTo>
                    <a:pt x="165" y="10"/>
                  </a:lnTo>
                  <a:lnTo>
                    <a:pt x="165" y="10"/>
                  </a:lnTo>
                  <a:lnTo>
                    <a:pt x="165" y="7"/>
                  </a:lnTo>
                  <a:lnTo>
                    <a:pt x="168" y="5"/>
                  </a:lnTo>
                  <a:lnTo>
                    <a:pt x="154" y="5"/>
                  </a:lnTo>
                  <a:lnTo>
                    <a:pt x="147" y="5"/>
                  </a:lnTo>
                  <a:lnTo>
                    <a:pt x="135" y="5"/>
                  </a:lnTo>
                  <a:lnTo>
                    <a:pt x="125" y="5"/>
                  </a:lnTo>
                  <a:lnTo>
                    <a:pt x="97" y="3"/>
                  </a:lnTo>
                  <a:lnTo>
                    <a:pt x="92" y="3"/>
                  </a:lnTo>
                  <a:lnTo>
                    <a:pt x="90" y="3"/>
                  </a:lnTo>
                  <a:lnTo>
                    <a:pt x="64" y="3"/>
                  </a:lnTo>
                  <a:lnTo>
                    <a:pt x="0" y="0"/>
                  </a:lnTo>
                  <a:lnTo>
                    <a:pt x="4" y="29"/>
                  </a:lnTo>
                  <a:lnTo>
                    <a:pt x="4" y="33"/>
                  </a:lnTo>
                  <a:lnTo>
                    <a:pt x="7" y="50"/>
                  </a:lnTo>
                  <a:lnTo>
                    <a:pt x="9" y="78"/>
                  </a:lnTo>
                  <a:lnTo>
                    <a:pt x="12" y="104"/>
                  </a:lnTo>
                  <a:lnTo>
                    <a:pt x="16" y="135"/>
                  </a:lnTo>
                  <a:lnTo>
                    <a:pt x="19" y="142"/>
                  </a:lnTo>
                  <a:lnTo>
                    <a:pt x="21" y="166"/>
                  </a:lnTo>
                  <a:lnTo>
                    <a:pt x="26" y="199"/>
                  </a:lnTo>
                  <a:lnTo>
                    <a:pt x="28" y="213"/>
                  </a:lnTo>
                  <a:lnTo>
                    <a:pt x="28" y="215"/>
                  </a:lnTo>
                  <a:lnTo>
                    <a:pt x="31" y="232"/>
                  </a:lnTo>
                  <a:lnTo>
                    <a:pt x="31" y="234"/>
                  </a:lnTo>
                  <a:lnTo>
                    <a:pt x="35" y="258"/>
                  </a:lnTo>
                  <a:lnTo>
                    <a:pt x="38" y="272"/>
                  </a:lnTo>
                  <a:lnTo>
                    <a:pt x="38" y="275"/>
                  </a:lnTo>
                  <a:lnTo>
                    <a:pt x="38" y="277"/>
                  </a:lnTo>
                  <a:lnTo>
                    <a:pt x="38" y="277"/>
                  </a:lnTo>
                  <a:lnTo>
                    <a:pt x="42" y="303"/>
                  </a:lnTo>
                  <a:lnTo>
                    <a:pt x="42" y="305"/>
                  </a:lnTo>
                  <a:lnTo>
                    <a:pt x="73" y="268"/>
                  </a:lnTo>
                  <a:lnTo>
                    <a:pt x="73" y="265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" name="Freeform 101">
              <a:extLst>
                <a:ext uri="{FF2B5EF4-FFF2-40B4-BE49-F238E27FC236}">
                  <a16:creationId xmlns:a16="http://schemas.microsoft.com/office/drawing/2014/main" id="{BDDEBFA5-43A8-B5DB-F263-DD241753D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35" y="1135318"/>
              <a:ext cx="494332" cy="457233"/>
            </a:xfrm>
            <a:custGeom>
              <a:avLst/>
              <a:gdLst>
                <a:gd name="T0" fmla="*/ 86 w 339"/>
                <a:gd name="T1" fmla="*/ 331 h 338"/>
                <a:gd name="T2" fmla="*/ 114 w 339"/>
                <a:gd name="T3" fmla="*/ 331 h 338"/>
                <a:gd name="T4" fmla="*/ 116 w 339"/>
                <a:gd name="T5" fmla="*/ 333 h 338"/>
                <a:gd name="T6" fmla="*/ 121 w 339"/>
                <a:gd name="T7" fmla="*/ 338 h 338"/>
                <a:gd name="T8" fmla="*/ 126 w 339"/>
                <a:gd name="T9" fmla="*/ 333 h 338"/>
                <a:gd name="T10" fmla="*/ 128 w 339"/>
                <a:gd name="T11" fmla="*/ 331 h 338"/>
                <a:gd name="T12" fmla="*/ 164 w 339"/>
                <a:gd name="T13" fmla="*/ 331 h 338"/>
                <a:gd name="T14" fmla="*/ 202 w 339"/>
                <a:gd name="T15" fmla="*/ 333 h 338"/>
                <a:gd name="T16" fmla="*/ 230 w 339"/>
                <a:gd name="T17" fmla="*/ 333 h 338"/>
                <a:gd name="T18" fmla="*/ 285 w 339"/>
                <a:gd name="T19" fmla="*/ 336 h 338"/>
                <a:gd name="T20" fmla="*/ 296 w 339"/>
                <a:gd name="T21" fmla="*/ 336 h 338"/>
                <a:gd name="T22" fmla="*/ 311 w 339"/>
                <a:gd name="T23" fmla="*/ 336 h 338"/>
                <a:gd name="T24" fmla="*/ 315 w 339"/>
                <a:gd name="T25" fmla="*/ 336 h 338"/>
                <a:gd name="T26" fmla="*/ 329 w 339"/>
                <a:gd name="T27" fmla="*/ 336 h 338"/>
                <a:gd name="T28" fmla="*/ 332 w 339"/>
                <a:gd name="T29" fmla="*/ 307 h 338"/>
                <a:gd name="T30" fmla="*/ 339 w 339"/>
                <a:gd name="T31" fmla="*/ 234 h 338"/>
                <a:gd name="T32" fmla="*/ 329 w 339"/>
                <a:gd name="T33" fmla="*/ 225 h 338"/>
                <a:gd name="T34" fmla="*/ 299 w 339"/>
                <a:gd name="T35" fmla="*/ 225 h 338"/>
                <a:gd name="T36" fmla="*/ 270 w 339"/>
                <a:gd name="T37" fmla="*/ 225 h 338"/>
                <a:gd name="T38" fmla="*/ 256 w 339"/>
                <a:gd name="T39" fmla="*/ 222 h 338"/>
                <a:gd name="T40" fmla="*/ 258 w 339"/>
                <a:gd name="T41" fmla="*/ 215 h 338"/>
                <a:gd name="T42" fmla="*/ 261 w 339"/>
                <a:gd name="T43" fmla="*/ 208 h 338"/>
                <a:gd name="T44" fmla="*/ 270 w 339"/>
                <a:gd name="T45" fmla="*/ 189 h 338"/>
                <a:gd name="T46" fmla="*/ 268 w 339"/>
                <a:gd name="T47" fmla="*/ 184 h 338"/>
                <a:gd name="T48" fmla="*/ 263 w 339"/>
                <a:gd name="T49" fmla="*/ 184 h 338"/>
                <a:gd name="T50" fmla="*/ 249 w 339"/>
                <a:gd name="T51" fmla="*/ 177 h 338"/>
                <a:gd name="T52" fmla="*/ 235 w 339"/>
                <a:gd name="T53" fmla="*/ 177 h 338"/>
                <a:gd name="T54" fmla="*/ 235 w 339"/>
                <a:gd name="T55" fmla="*/ 121 h 338"/>
                <a:gd name="T56" fmla="*/ 230 w 339"/>
                <a:gd name="T57" fmla="*/ 111 h 338"/>
                <a:gd name="T58" fmla="*/ 223 w 339"/>
                <a:gd name="T59" fmla="*/ 111 h 338"/>
                <a:gd name="T60" fmla="*/ 197 w 339"/>
                <a:gd name="T61" fmla="*/ 109 h 338"/>
                <a:gd name="T62" fmla="*/ 192 w 339"/>
                <a:gd name="T63" fmla="*/ 106 h 338"/>
                <a:gd name="T64" fmla="*/ 192 w 339"/>
                <a:gd name="T65" fmla="*/ 92 h 338"/>
                <a:gd name="T66" fmla="*/ 192 w 339"/>
                <a:gd name="T67" fmla="*/ 87 h 338"/>
                <a:gd name="T68" fmla="*/ 192 w 339"/>
                <a:gd name="T69" fmla="*/ 76 h 338"/>
                <a:gd name="T70" fmla="*/ 192 w 339"/>
                <a:gd name="T71" fmla="*/ 50 h 338"/>
                <a:gd name="T72" fmla="*/ 195 w 339"/>
                <a:gd name="T73" fmla="*/ 24 h 338"/>
                <a:gd name="T74" fmla="*/ 195 w 339"/>
                <a:gd name="T75" fmla="*/ 2 h 338"/>
                <a:gd name="T76" fmla="*/ 138 w 339"/>
                <a:gd name="T77" fmla="*/ 0 h 338"/>
                <a:gd name="T78" fmla="*/ 123 w 339"/>
                <a:gd name="T79" fmla="*/ 2 h 338"/>
                <a:gd name="T80" fmla="*/ 123 w 339"/>
                <a:gd name="T81" fmla="*/ 5 h 338"/>
                <a:gd name="T82" fmla="*/ 116 w 339"/>
                <a:gd name="T83" fmla="*/ 16 h 338"/>
                <a:gd name="T84" fmla="*/ 109 w 339"/>
                <a:gd name="T85" fmla="*/ 33 h 338"/>
                <a:gd name="T86" fmla="*/ 86 w 339"/>
                <a:gd name="T87" fmla="*/ 68 h 338"/>
                <a:gd name="T88" fmla="*/ 71 w 339"/>
                <a:gd name="T89" fmla="*/ 99 h 338"/>
                <a:gd name="T90" fmla="*/ 64 w 339"/>
                <a:gd name="T91" fmla="*/ 121 h 338"/>
                <a:gd name="T92" fmla="*/ 62 w 339"/>
                <a:gd name="T93" fmla="*/ 156 h 338"/>
                <a:gd name="T94" fmla="*/ 55 w 339"/>
                <a:gd name="T95" fmla="*/ 194 h 338"/>
                <a:gd name="T96" fmla="*/ 55 w 339"/>
                <a:gd name="T97" fmla="*/ 201 h 338"/>
                <a:gd name="T98" fmla="*/ 50 w 339"/>
                <a:gd name="T99" fmla="*/ 213 h 338"/>
                <a:gd name="T100" fmla="*/ 31 w 339"/>
                <a:gd name="T101" fmla="*/ 236 h 338"/>
                <a:gd name="T102" fmla="*/ 31 w 339"/>
                <a:gd name="T103" fmla="*/ 263 h 338"/>
                <a:gd name="T104" fmla="*/ 5 w 339"/>
                <a:gd name="T105" fmla="*/ 329 h 338"/>
                <a:gd name="T106" fmla="*/ 67 w 339"/>
                <a:gd name="T107" fmla="*/ 331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9" h="338">
                  <a:moveTo>
                    <a:pt x="67" y="331"/>
                  </a:moveTo>
                  <a:lnTo>
                    <a:pt x="86" y="331"/>
                  </a:lnTo>
                  <a:lnTo>
                    <a:pt x="86" y="331"/>
                  </a:lnTo>
                  <a:lnTo>
                    <a:pt x="114" y="331"/>
                  </a:lnTo>
                  <a:lnTo>
                    <a:pt x="114" y="331"/>
                  </a:lnTo>
                  <a:lnTo>
                    <a:pt x="116" y="333"/>
                  </a:lnTo>
                  <a:lnTo>
                    <a:pt x="116" y="336"/>
                  </a:lnTo>
                  <a:lnTo>
                    <a:pt x="121" y="338"/>
                  </a:lnTo>
                  <a:lnTo>
                    <a:pt x="126" y="338"/>
                  </a:lnTo>
                  <a:lnTo>
                    <a:pt x="126" y="333"/>
                  </a:lnTo>
                  <a:lnTo>
                    <a:pt x="126" y="331"/>
                  </a:lnTo>
                  <a:lnTo>
                    <a:pt x="128" y="331"/>
                  </a:lnTo>
                  <a:lnTo>
                    <a:pt x="147" y="331"/>
                  </a:lnTo>
                  <a:lnTo>
                    <a:pt x="164" y="331"/>
                  </a:lnTo>
                  <a:lnTo>
                    <a:pt x="176" y="333"/>
                  </a:lnTo>
                  <a:lnTo>
                    <a:pt x="202" y="333"/>
                  </a:lnTo>
                  <a:lnTo>
                    <a:pt x="204" y="333"/>
                  </a:lnTo>
                  <a:lnTo>
                    <a:pt x="230" y="333"/>
                  </a:lnTo>
                  <a:lnTo>
                    <a:pt x="273" y="336"/>
                  </a:lnTo>
                  <a:lnTo>
                    <a:pt x="285" y="336"/>
                  </a:lnTo>
                  <a:lnTo>
                    <a:pt x="285" y="336"/>
                  </a:lnTo>
                  <a:lnTo>
                    <a:pt x="296" y="336"/>
                  </a:lnTo>
                  <a:lnTo>
                    <a:pt x="301" y="336"/>
                  </a:lnTo>
                  <a:lnTo>
                    <a:pt x="311" y="336"/>
                  </a:lnTo>
                  <a:lnTo>
                    <a:pt x="311" y="336"/>
                  </a:lnTo>
                  <a:lnTo>
                    <a:pt x="315" y="336"/>
                  </a:lnTo>
                  <a:lnTo>
                    <a:pt x="322" y="336"/>
                  </a:lnTo>
                  <a:lnTo>
                    <a:pt x="329" y="336"/>
                  </a:lnTo>
                  <a:lnTo>
                    <a:pt x="329" y="307"/>
                  </a:lnTo>
                  <a:lnTo>
                    <a:pt x="332" y="307"/>
                  </a:lnTo>
                  <a:lnTo>
                    <a:pt x="337" y="307"/>
                  </a:lnTo>
                  <a:lnTo>
                    <a:pt x="339" y="234"/>
                  </a:lnTo>
                  <a:lnTo>
                    <a:pt x="339" y="225"/>
                  </a:lnTo>
                  <a:lnTo>
                    <a:pt x="329" y="225"/>
                  </a:lnTo>
                  <a:lnTo>
                    <a:pt x="311" y="225"/>
                  </a:lnTo>
                  <a:lnTo>
                    <a:pt x="299" y="225"/>
                  </a:lnTo>
                  <a:lnTo>
                    <a:pt x="277" y="225"/>
                  </a:lnTo>
                  <a:lnTo>
                    <a:pt x="270" y="225"/>
                  </a:lnTo>
                  <a:lnTo>
                    <a:pt x="256" y="225"/>
                  </a:lnTo>
                  <a:lnTo>
                    <a:pt x="256" y="222"/>
                  </a:lnTo>
                  <a:lnTo>
                    <a:pt x="258" y="218"/>
                  </a:lnTo>
                  <a:lnTo>
                    <a:pt x="258" y="215"/>
                  </a:lnTo>
                  <a:lnTo>
                    <a:pt x="261" y="210"/>
                  </a:lnTo>
                  <a:lnTo>
                    <a:pt x="261" y="208"/>
                  </a:lnTo>
                  <a:lnTo>
                    <a:pt x="268" y="194"/>
                  </a:lnTo>
                  <a:lnTo>
                    <a:pt x="270" y="189"/>
                  </a:lnTo>
                  <a:lnTo>
                    <a:pt x="273" y="184"/>
                  </a:lnTo>
                  <a:lnTo>
                    <a:pt x="268" y="184"/>
                  </a:lnTo>
                  <a:lnTo>
                    <a:pt x="266" y="184"/>
                  </a:lnTo>
                  <a:lnTo>
                    <a:pt x="263" y="184"/>
                  </a:lnTo>
                  <a:lnTo>
                    <a:pt x="263" y="177"/>
                  </a:lnTo>
                  <a:lnTo>
                    <a:pt x="249" y="177"/>
                  </a:lnTo>
                  <a:lnTo>
                    <a:pt x="235" y="177"/>
                  </a:lnTo>
                  <a:lnTo>
                    <a:pt x="235" y="177"/>
                  </a:lnTo>
                  <a:lnTo>
                    <a:pt x="235" y="137"/>
                  </a:lnTo>
                  <a:lnTo>
                    <a:pt x="235" y="121"/>
                  </a:lnTo>
                  <a:lnTo>
                    <a:pt x="235" y="111"/>
                  </a:lnTo>
                  <a:lnTo>
                    <a:pt x="230" y="111"/>
                  </a:lnTo>
                  <a:lnTo>
                    <a:pt x="225" y="111"/>
                  </a:lnTo>
                  <a:lnTo>
                    <a:pt x="223" y="111"/>
                  </a:lnTo>
                  <a:lnTo>
                    <a:pt x="216" y="111"/>
                  </a:lnTo>
                  <a:lnTo>
                    <a:pt x="197" y="109"/>
                  </a:lnTo>
                  <a:lnTo>
                    <a:pt x="192" y="109"/>
                  </a:lnTo>
                  <a:lnTo>
                    <a:pt x="192" y="106"/>
                  </a:lnTo>
                  <a:lnTo>
                    <a:pt x="192" y="104"/>
                  </a:lnTo>
                  <a:lnTo>
                    <a:pt x="192" y="92"/>
                  </a:lnTo>
                  <a:lnTo>
                    <a:pt x="192" y="92"/>
                  </a:lnTo>
                  <a:lnTo>
                    <a:pt x="192" y="87"/>
                  </a:lnTo>
                  <a:lnTo>
                    <a:pt x="192" y="83"/>
                  </a:lnTo>
                  <a:lnTo>
                    <a:pt x="192" y="76"/>
                  </a:lnTo>
                  <a:lnTo>
                    <a:pt x="192" y="71"/>
                  </a:lnTo>
                  <a:lnTo>
                    <a:pt x="192" y="50"/>
                  </a:lnTo>
                  <a:lnTo>
                    <a:pt x="192" y="35"/>
                  </a:lnTo>
                  <a:lnTo>
                    <a:pt x="195" y="24"/>
                  </a:lnTo>
                  <a:lnTo>
                    <a:pt x="195" y="12"/>
                  </a:lnTo>
                  <a:lnTo>
                    <a:pt x="195" y="2"/>
                  </a:lnTo>
                  <a:lnTo>
                    <a:pt x="195" y="0"/>
                  </a:lnTo>
                  <a:lnTo>
                    <a:pt x="138" y="0"/>
                  </a:lnTo>
                  <a:lnTo>
                    <a:pt x="126" y="0"/>
                  </a:lnTo>
                  <a:lnTo>
                    <a:pt x="123" y="2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1" y="7"/>
                  </a:lnTo>
                  <a:lnTo>
                    <a:pt x="116" y="16"/>
                  </a:lnTo>
                  <a:lnTo>
                    <a:pt x="114" y="21"/>
                  </a:lnTo>
                  <a:lnTo>
                    <a:pt x="109" y="33"/>
                  </a:lnTo>
                  <a:lnTo>
                    <a:pt x="93" y="59"/>
                  </a:lnTo>
                  <a:lnTo>
                    <a:pt x="86" y="68"/>
                  </a:lnTo>
                  <a:lnTo>
                    <a:pt x="74" y="90"/>
                  </a:lnTo>
                  <a:lnTo>
                    <a:pt x="71" y="99"/>
                  </a:lnTo>
                  <a:lnTo>
                    <a:pt x="64" y="121"/>
                  </a:lnTo>
                  <a:lnTo>
                    <a:pt x="64" y="121"/>
                  </a:lnTo>
                  <a:lnTo>
                    <a:pt x="62" y="125"/>
                  </a:lnTo>
                  <a:lnTo>
                    <a:pt x="62" y="156"/>
                  </a:lnTo>
                  <a:lnTo>
                    <a:pt x="62" y="187"/>
                  </a:lnTo>
                  <a:lnTo>
                    <a:pt x="55" y="194"/>
                  </a:lnTo>
                  <a:lnTo>
                    <a:pt x="55" y="199"/>
                  </a:lnTo>
                  <a:lnTo>
                    <a:pt x="55" y="201"/>
                  </a:lnTo>
                  <a:lnTo>
                    <a:pt x="52" y="210"/>
                  </a:lnTo>
                  <a:lnTo>
                    <a:pt x="50" y="213"/>
                  </a:lnTo>
                  <a:lnTo>
                    <a:pt x="48" y="218"/>
                  </a:lnTo>
                  <a:lnTo>
                    <a:pt x="31" y="236"/>
                  </a:lnTo>
                  <a:lnTo>
                    <a:pt x="31" y="260"/>
                  </a:lnTo>
                  <a:lnTo>
                    <a:pt x="31" y="263"/>
                  </a:lnTo>
                  <a:lnTo>
                    <a:pt x="0" y="300"/>
                  </a:lnTo>
                  <a:lnTo>
                    <a:pt x="5" y="329"/>
                  </a:lnTo>
                  <a:lnTo>
                    <a:pt x="67" y="331"/>
                  </a:lnTo>
                  <a:lnTo>
                    <a:pt x="67" y="331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08" name="Freeform 102">
              <a:extLst>
                <a:ext uri="{FF2B5EF4-FFF2-40B4-BE49-F238E27FC236}">
                  <a16:creationId xmlns:a16="http://schemas.microsoft.com/office/drawing/2014/main" id="{4A18E97A-A31A-EF1E-151E-7FE1489A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210" y="1135318"/>
              <a:ext cx="290183" cy="248907"/>
            </a:xfrm>
            <a:custGeom>
              <a:avLst/>
              <a:gdLst>
                <a:gd name="T0" fmla="*/ 3 w 199"/>
                <a:gd name="T1" fmla="*/ 24 h 184"/>
                <a:gd name="T2" fmla="*/ 0 w 199"/>
                <a:gd name="T3" fmla="*/ 50 h 184"/>
                <a:gd name="T4" fmla="*/ 0 w 199"/>
                <a:gd name="T5" fmla="*/ 76 h 184"/>
                <a:gd name="T6" fmla="*/ 0 w 199"/>
                <a:gd name="T7" fmla="*/ 87 h 184"/>
                <a:gd name="T8" fmla="*/ 0 w 199"/>
                <a:gd name="T9" fmla="*/ 92 h 184"/>
                <a:gd name="T10" fmla="*/ 0 w 199"/>
                <a:gd name="T11" fmla="*/ 106 h 184"/>
                <a:gd name="T12" fmla="*/ 5 w 199"/>
                <a:gd name="T13" fmla="*/ 109 h 184"/>
                <a:gd name="T14" fmla="*/ 31 w 199"/>
                <a:gd name="T15" fmla="*/ 111 h 184"/>
                <a:gd name="T16" fmla="*/ 38 w 199"/>
                <a:gd name="T17" fmla="*/ 111 h 184"/>
                <a:gd name="T18" fmla="*/ 43 w 199"/>
                <a:gd name="T19" fmla="*/ 121 h 184"/>
                <a:gd name="T20" fmla="*/ 43 w 199"/>
                <a:gd name="T21" fmla="*/ 177 h 184"/>
                <a:gd name="T22" fmla="*/ 57 w 199"/>
                <a:gd name="T23" fmla="*/ 177 h 184"/>
                <a:gd name="T24" fmla="*/ 71 w 199"/>
                <a:gd name="T25" fmla="*/ 184 h 184"/>
                <a:gd name="T26" fmla="*/ 76 w 199"/>
                <a:gd name="T27" fmla="*/ 184 h 184"/>
                <a:gd name="T28" fmla="*/ 85 w 199"/>
                <a:gd name="T29" fmla="*/ 170 h 184"/>
                <a:gd name="T30" fmla="*/ 90 w 199"/>
                <a:gd name="T31" fmla="*/ 147 h 184"/>
                <a:gd name="T32" fmla="*/ 93 w 199"/>
                <a:gd name="T33" fmla="*/ 142 h 184"/>
                <a:gd name="T34" fmla="*/ 97 w 199"/>
                <a:gd name="T35" fmla="*/ 142 h 184"/>
                <a:gd name="T36" fmla="*/ 109 w 199"/>
                <a:gd name="T37" fmla="*/ 147 h 184"/>
                <a:gd name="T38" fmla="*/ 137 w 199"/>
                <a:gd name="T39" fmla="*/ 142 h 184"/>
                <a:gd name="T40" fmla="*/ 140 w 199"/>
                <a:gd name="T41" fmla="*/ 130 h 184"/>
                <a:gd name="T42" fmla="*/ 140 w 199"/>
                <a:gd name="T43" fmla="*/ 121 h 184"/>
                <a:gd name="T44" fmla="*/ 145 w 199"/>
                <a:gd name="T45" fmla="*/ 104 h 184"/>
                <a:gd name="T46" fmla="*/ 161 w 199"/>
                <a:gd name="T47" fmla="*/ 104 h 184"/>
                <a:gd name="T48" fmla="*/ 161 w 199"/>
                <a:gd name="T49" fmla="*/ 99 h 184"/>
                <a:gd name="T50" fmla="*/ 168 w 199"/>
                <a:gd name="T51" fmla="*/ 95 h 184"/>
                <a:gd name="T52" fmla="*/ 175 w 199"/>
                <a:gd name="T53" fmla="*/ 92 h 184"/>
                <a:gd name="T54" fmla="*/ 168 w 199"/>
                <a:gd name="T55" fmla="*/ 80 h 184"/>
                <a:gd name="T56" fmla="*/ 168 w 199"/>
                <a:gd name="T57" fmla="*/ 68 h 184"/>
                <a:gd name="T58" fmla="*/ 175 w 199"/>
                <a:gd name="T59" fmla="*/ 66 h 184"/>
                <a:gd name="T60" fmla="*/ 178 w 199"/>
                <a:gd name="T61" fmla="*/ 64 h 184"/>
                <a:gd name="T62" fmla="*/ 180 w 199"/>
                <a:gd name="T63" fmla="*/ 52 h 184"/>
                <a:gd name="T64" fmla="*/ 182 w 199"/>
                <a:gd name="T65" fmla="*/ 47 h 184"/>
                <a:gd name="T66" fmla="*/ 187 w 199"/>
                <a:gd name="T67" fmla="*/ 40 h 184"/>
                <a:gd name="T68" fmla="*/ 187 w 199"/>
                <a:gd name="T69" fmla="*/ 14 h 184"/>
                <a:gd name="T70" fmla="*/ 199 w 199"/>
                <a:gd name="T71" fmla="*/ 2 h 184"/>
                <a:gd name="T72" fmla="*/ 140 w 199"/>
                <a:gd name="T73" fmla="*/ 0 h 184"/>
                <a:gd name="T74" fmla="*/ 119 w 199"/>
                <a:gd name="T75" fmla="*/ 0 h 184"/>
                <a:gd name="T76" fmla="*/ 97 w 199"/>
                <a:gd name="T77" fmla="*/ 0 h 184"/>
                <a:gd name="T78" fmla="*/ 64 w 199"/>
                <a:gd name="T79" fmla="*/ 0 h 184"/>
                <a:gd name="T80" fmla="*/ 50 w 199"/>
                <a:gd name="T81" fmla="*/ 0 h 184"/>
                <a:gd name="T82" fmla="*/ 3 w 199"/>
                <a:gd name="T83" fmla="*/ 0 h 184"/>
                <a:gd name="T84" fmla="*/ 3 w 199"/>
                <a:gd name="T85" fmla="*/ 1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9" h="184">
                  <a:moveTo>
                    <a:pt x="3" y="12"/>
                  </a:moveTo>
                  <a:lnTo>
                    <a:pt x="3" y="24"/>
                  </a:lnTo>
                  <a:lnTo>
                    <a:pt x="0" y="35"/>
                  </a:lnTo>
                  <a:lnTo>
                    <a:pt x="0" y="50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83"/>
                  </a:lnTo>
                  <a:lnTo>
                    <a:pt x="0" y="87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0" y="109"/>
                  </a:lnTo>
                  <a:lnTo>
                    <a:pt x="5" y="109"/>
                  </a:lnTo>
                  <a:lnTo>
                    <a:pt x="24" y="111"/>
                  </a:lnTo>
                  <a:lnTo>
                    <a:pt x="31" y="111"/>
                  </a:lnTo>
                  <a:lnTo>
                    <a:pt x="33" y="111"/>
                  </a:lnTo>
                  <a:lnTo>
                    <a:pt x="38" y="111"/>
                  </a:lnTo>
                  <a:lnTo>
                    <a:pt x="43" y="111"/>
                  </a:lnTo>
                  <a:lnTo>
                    <a:pt x="43" y="121"/>
                  </a:lnTo>
                  <a:lnTo>
                    <a:pt x="43" y="137"/>
                  </a:lnTo>
                  <a:lnTo>
                    <a:pt x="43" y="177"/>
                  </a:lnTo>
                  <a:lnTo>
                    <a:pt x="43" y="177"/>
                  </a:lnTo>
                  <a:lnTo>
                    <a:pt x="57" y="177"/>
                  </a:lnTo>
                  <a:lnTo>
                    <a:pt x="71" y="177"/>
                  </a:lnTo>
                  <a:lnTo>
                    <a:pt x="71" y="184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1" y="184"/>
                  </a:lnTo>
                  <a:lnTo>
                    <a:pt x="85" y="170"/>
                  </a:lnTo>
                  <a:lnTo>
                    <a:pt x="88" y="154"/>
                  </a:lnTo>
                  <a:lnTo>
                    <a:pt x="90" y="147"/>
                  </a:lnTo>
                  <a:lnTo>
                    <a:pt x="93" y="144"/>
                  </a:lnTo>
                  <a:lnTo>
                    <a:pt x="93" y="142"/>
                  </a:lnTo>
                  <a:lnTo>
                    <a:pt x="93" y="139"/>
                  </a:lnTo>
                  <a:lnTo>
                    <a:pt x="97" y="142"/>
                  </a:lnTo>
                  <a:lnTo>
                    <a:pt x="97" y="147"/>
                  </a:lnTo>
                  <a:lnTo>
                    <a:pt x="109" y="147"/>
                  </a:lnTo>
                  <a:lnTo>
                    <a:pt x="109" y="142"/>
                  </a:lnTo>
                  <a:lnTo>
                    <a:pt x="137" y="142"/>
                  </a:lnTo>
                  <a:lnTo>
                    <a:pt x="140" y="142"/>
                  </a:lnTo>
                  <a:lnTo>
                    <a:pt x="140" y="130"/>
                  </a:lnTo>
                  <a:lnTo>
                    <a:pt x="140" y="128"/>
                  </a:lnTo>
                  <a:lnTo>
                    <a:pt x="140" y="121"/>
                  </a:lnTo>
                  <a:lnTo>
                    <a:pt x="140" y="104"/>
                  </a:lnTo>
                  <a:lnTo>
                    <a:pt x="145" y="104"/>
                  </a:lnTo>
                  <a:lnTo>
                    <a:pt x="161" y="104"/>
                  </a:lnTo>
                  <a:lnTo>
                    <a:pt x="161" y="104"/>
                  </a:lnTo>
                  <a:lnTo>
                    <a:pt x="161" y="102"/>
                  </a:lnTo>
                  <a:lnTo>
                    <a:pt x="161" y="99"/>
                  </a:lnTo>
                  <a:lnTo>
                    <a:pt x="168" y="99"/>
                  </a:lnTo>
                  <a:lnTo>
                    <a:pt x="168" y="95"/>
                  </a:lnTo>
                  <a:lnTo>
                    <a:pt x="168" y="92"/>
                  </a:lnTo>
                  <a:lnTo>
                    <a:pt x="175" y="92"/>
                  </a:lnTo>
                  <a:lnTo>
                    <a:pt x="175" y="80"/>
                  </a:lnTo>
                  <a:lnTo>
                    <a:pt x="168" y="80"/>
                  </a:lnTo>
                  <a:lnTo>
                    <a:pt x="168" y="73"/>
                  </a:lnTo>
                  <a:lnTo>
                    <a:pt x="168" y="68"/>
                  </a:lnTo>
                  <a:lnTo>
                    <a:pt x="168" y="66"/>
                  </a:lnTo>
                  <a:lnTo>
                    <a:pt x="175" y="66"/>
                  </a:lnTo>
                  <a:lnTo>
                    <a:pt x="175" y="64"/>
                  </a:lnTo>
                  <a:lnTo>
                    <a:pt x="178" y="64"/>
                  </a:lnTo>
                  <a:lnTo>
                    <a:pt x="180" y="57"/>
                  </a:lnTo>
                  <a:lnTo>
                    <a:pt x="180" y="52"/>
                  </a:lnTo>
                  <a:lnTo>
                    <a:pt x="182" y="52"/>
                  </a:lnTo>
                  <a:lnTo>
                    <a:pt x="182" y="47"/>
                  </a:lnTo>
                  <a:lnTo>
                    <a:pt x="185" y="42"/>
                  </a:lnTo>
                  <a:lnTo>
                    <a:pt x="187" y="40"/>
                  </a:lnTo>
                  <a:lnTo>
                    <a:pt x="187" y="19"/>
                  </a:lnTo>
                  <a:lnTo>
                    <a:pt x="187" y="14"/>
                  </a:lnTo>
                  <a:lnTo>
                    <a:pt x="199" y="14"/>
                  </a:lnTo>
                  <a:lnTo>
                    <a:pt x="199" y="2"/>
                  </a:lnTo>
                  <a:lnTo>
                    <a:pt x="154" y="2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88" y="0"/>
                  </a:lnTo>
                  <a:lnTo>
                    <a:pt x="64" y="0"/>
                  </a:lnTo>
                  <a:lnTo>
                    <a:pt x="57" y="0"/>
                  </a:lnTo>
                  <a:lnTo>
                    <a:pt x="50" y="0"/>
                  </a:lnTo>
                  <a:lnTo>
                    <a:pt x="1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09" name="Freeform 103">
              <a:extLst>
                <a:ext uri="{FF2B5EF4-FFF2-40B4-BE49-F238E27FC236}">
                  <a16:creationId xmlns:a16="http://schemas.microsoft.com/office/drawing/2014/main" id="{020E136A-8B42-E678-BE19-9841FED40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35" y="1138024"/>
              <a:ext cx="368926" cy="423414"/>
            </a:xfrm>
            <a:custGeom>
              <a:avLst/>
              <a:gdLst>
                <a:gd name="T0" fmla="*/ 118 w 253"/>
                <a:gd name="T1" fmla="*/ 45 h 313"/>
                <a:gd name="T2" fmla="*/ 111 w 253"/>
                <a:gd name="T3" fmla="*/ 62 h 313"/>
                <a:gd name="T4" fmla="*/ 104 w 253"/>
                <a:gd name="T5" fmla="*/ 78 h 313"/>
                <a:gd name="T6" fmla="*/ 104 w 253"/>
                <a:gd name="T7" fmla="*/ 97 h 313"/>
                <a:gd name="T8" fmla="*/ 81 w 253"/>
                <a:gd name="T9" fmla="*/ 102 h 313"/>
                <a:gd name="T10" fmla="*/ 76 w 253"/>
                <a:gd name="T11" fmla="*/ 140 h 313"/>
                <a:gd name="T12" fmla="*/ 33 w 253"/>
                <a:gd name="T13" fmla="*/ 140 h 313"/>
                <a:gd name="T14" fmla="*/ 24 w 253"/>
                <a:gd name="T15" fmla="*/ 152 h 313"/>
                <a:gd name="T16" fmla="*/ 5 w 253"/>
                <a:gd name="T17" fmla="*/ 206 h 313"/>
                <a:gd name="T18" fmla="*/ 0 w 253"/>
                <a:gd name="T19" fmla="*/ 223 h 313"/>
                <a:gd name="T20" fmla="*/ 73 w 253"/>
                <a:gd name="T21" fmla="*/ 223 h 313"/>
                <a:gd name="T22" fmla="*/ 133 w 253"/>
                <a:gd name="T23" fmla="*/ 313 h 313"/>
                <a:gd name="T24" fmla="*/ 168 w 253"/>
                <a:gd name="T25" fmla="*/ 313 h 313"/>
                <a:gd name="T26" fmla="*/ 175 w 253"/>
                <a:gd name="T27" fmla="*/ 301 h 313"/>
                <a:gd name="T28" fmla="*/ 171 w 253"/>
                <a:gd name="T29" fmla="*/ 289 h 313"/>
                <a:gd name="T30" fmla="*/ 166 w 253"/>
                <a:gd name="T31" fmla="*/ 270 h 313"/>
                <a:gd name="T32" fmla="*/ 156 w 253"/>
                <a:gd name="T33" fmla="*/ 263 h 313"/>
                <a:gd name="T34" fmla="*/ 166 w 253"/>
                <a:gd name="T35" fmla="*/ 263 h 313"/>
                <a:gd name="T36" fmla="*/ 180 w 253"/>
                <a:gd name="T37" fmla="*/ 258 h 313"/>
                <a:gd name="T38" fmla="*/ 194 w 253"/>
                <a:gd name="T39" fmla="*/ 270 h 313"/>
                <a:gd name="T40" fmla="*/ 185 w 253"/>
                <a:gd name="T41" fmla="*/ 256 h 313"/>
                <a:gd name="T42" fmla="*/ 168 w 253"/>
                <a:gd name="T43" fmla="*/ 242 h 313"/>
                <a:gd name="T44" fmla="*/ 166 w 253"/>
                <a:gd name="T45" fmla="*/ 230 h 313"/>
                <a:gd name="T46" fmla="*/ 192 w 253"/>
                <a:gd name="T47" fmla="*/ 237 h 313"/>
                <a:gd name="T48" fmla="*/ 199 w 253"/>
                <a:gd name="T49" fmla="*/ 230 h 313"/>
                <a:gd name="T50" fmla="*/ 216 w 253"/>
                <a:gd name="T51" fmla="*/ 225 h 313"/>
                <a:gd name="T52" fmla="*/ 211 w 253"/>
                <a:gd name="T53" fmla="*/ 220 h 313"/>
                <a:gd name="T54" fmla="*/ 206 w 253"/>
                <a:gd name="T55" fmla="*/ 213 h 313"/>
                <a:gd name="T56" fmla="*/ 211 w 253"/>
                <a:gd name="T57" fmla="*/ 211 h 313"/>
                <a:gd name="T58" fmla="*/ 218 w 253"/>
                <a:gd name="T59" fmla="*/ 211 h 313"/>
                <a:gd name="T60" fmla="*/ 218 w 253"/>
                <a:gd name="T61" fmla="*/ 206 h 313"/>
                <a:gd name="T62" fmla="*/ 218 w 253"/>
                <a:gd name="T63" fmla="*/ 201 h 313"/>
                <a:gd name="T64" fmla="*/ 211 w 253"/>
                <a:gd name="T65" fmla="*/ 192 h 313"/>
                <a:gd name="T66" fmla="*/ 204 w 253"/>
                <a:gd name="T67" fmla="*/ 180 h 313"/>
                <a:gd name="T68" fmla="*/ 206 w 253"/>
                <a:gd name="T69" fmla="*/ 168 h 313"/>
                <a:gd name="T70" fmla="*/ 211 w 253"/>
                <a:gd name="T71" fmla="*/ 171 h 313"/>
                <a:gd name="T72" fmla="*/ 213 w 253"/>
                <a:gd name="T73" fmla="*/ 168 h 313"/>
                <a:gd name="T74" fmla="*/ 230 w 253"/>
                <a:gd name="T75" fmla="*/ 161 h 313"/>
                <a:gd name="T76" fmla="*/ 218 w 253"/>
                <a:gd name="T77" fmla="*/ 154 h 313"/>
                <a:gd name="T78" fmla="*/ 220 w 253"/>
                <a:gd name="T79" fmla="*/ 142 h 313"/>
                <a:gd name="T80" fmla="*/ 223 w 253"/>
                <a:gd name="T81" fmla="*/ 126 h 313"/>
                <a:gd name="T82" fmla="*/ 232 w 253"/>
                <a:gd name="T83" fmla="*/ 114 h 313"/>
                <a:gd name="T84" fmla="*/ 230 w 253"/>
                <a:gd name="T85" fmla="*/ 107 h 313"/>
                <a:gd name="T86" fmla="*/ 242 w 253"/>
                <a:gd name="T87" fmla="*/ 107 h 313"/>
                <a:gd name="T88" fmla="*/ 244 w 253"/>
                <a:gd name="T89" fmla="*/ 95 h 313"/>
                <a:gd name="T90" fmla="*/ 235 w 253"/>
                <a:gd name="T91" fmla="*/ 76 h 313"/>
                <a:gd name="T92" fmla="*/ 237 w 253"/>
                <a:gd name="T93" fmla="*/ 69 h 313"/>
                <a:gd name="T94" fmla="*/ 232 w 253"/>
                <a:gd name="T95" fmla="*/ 62 h 313"/>
                <a:gd name="T96" fmla="*/ 232 w 253"/>
                <a:gd name="T97" fmla="*/ 45 h 313"/>
                <a:gd name="T98" fmla="*/ 237 w 253"/>
                <a:gd name="T99" fmla="*/ 36 h 313"/>
                <a:gd name="T100" fmla="*/ 244 w 253"/>
                <a:gd name="T101" fmla="*/ 26 h 313"/>
                <a:gd name="T102" fmla="*/ 249 w 253"/>
                <a:gd name="T103" fmla="*/ 19 h 313"/>
                <a:gd name="T104" fmla="*/ 249 w 253"/>
                <a:gd name="T105" fmla="*/ 0 h 313"/>
                <a:gd name="T106" fmla="*/ 199 w 253"/>
                <a:gd name="T107" fmla="*/ 0 h 313"/>
                <a:gd name="T108" fmla="*/ 137 w 253"/>
                <a:gd name="T109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3" h="313">
                  <a:moveTo>
                    <a:pt x="123" y="12"/>
                  </a:moveTo>
                  <a:lnTo>
                    <a:pt x="123" y="17"/>
                  </a:lnTo>
                  <a:lnTo>
                    <a:pt x="123" y="38"/>
                  </a:lnTo>
                  <a:lnTo>
                    <a:pt x="121" y="40"/>
                  </a:lnTo>
                  <a:lnTo>
                    <a:pt x="118" y="45"/>
                  </a:lnTo>
                  <a:lnTo>
                    <a:pt x="118" y="50"/>
                  </a:lnTo>
                  <a:lnTo>
                    <a:pt x="116" y="50"/>
                  </a:lnTo>
                  <a:lnTo>
                    <a:pt x="116" y="55"/>
                  </a:lnTo>
                  <a:lnTo>
                    <a:pt x="114" y="62"/>
                  </a:lnTo>
                  <a:lnTo>
                    <a:pt x="111" y="62"/>
                  </a:lnTo>
                  <a:lnTo>
                    <a:pt x="111" y="64"/>
                  </a:lnTo>
                  <a:lnTo>
                    <a:pt x="104" y="64"/>
                  </a:lnTo>
                  <a:lnTo>
                    <a:pt x="104" y="66"/>
                  </a:lnTo>
                  <a:lnTo>
                    <a:pt x="104" y="71"/>
                  </a:lnTo>
                  <a:lnTo>
                    <a:pt x="104" y="78"/>
                  </a:lnTo>
                  <a:lnTo>
                    <a:pt x="111" y="78"/>
                  </a:lnTo>
                  <a:lnTo>
                    <a:pt x="111" y="90"/>
                  </a:lnTo>
                  <a:lnTo>
                    <a:pt x="104" y="90"/>
                  </a:lnTo>
                  <a:lnTo>
                    <a:pt x="104" y="93"/>
                  </a:lnTo>
                  <a:lnTo>
                    <a:pt x="104" y="97"/>
                  </a:lnTo>
                  <a:lnTo>
                    <a:pt x="97" y="97"/>
                  </a:lnTo>
                  <a:lnTo>
                    <a:pt x="97" y="100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81" y="102"/>
                  </a:lnTo>
                  <a:lnTo>
                    <a:pt x="76" y="102"/>
                  </a:lnTo>
                  <a:lnTo>
                    <a:pt x="76" y="119"/>
                  </a:lnTo>
                  <a:lnTo>
                    <a:pt x="76" y="126"/>
                  </a:lnTo>
                  <a:lnTo>
                    <a:pt x="76" y="128"/>
                  </a:lnTo>
                  <a:lnTo>
                    <a:pt x="76" y="140"/>
                  </a:lnTo>
                  <a:lnTo>
                    <a:pt x="73" y="140"/>
                  </a:lnTo>
                  <a:lnTo>
                    <a:pt x="45" y="140"/>
                  </a:lnTo>
                  <a:lnTo>
                    <a:pt x="45" y="145"/>
                  </a:lnTo>
                  <a:lnTo>
                    <a:pt x="33" y="145"/>
                  </a:lnTo>
                  <a:lnTo>
                    <a:pt x="33" y="140"/>
                  </a:lnTo>
                  <a:lnTo>
                    <a:pt x="29" y="137"/>
                  </a:lnTo>
                  <a:lnTo>
                    <a:pt x="29" y="140"/>
                  </a:lnTo>
                  <a:lnTo>
                    <a:pt x="29" y="142"/>
                  </a:lnTo>
                  <a:lnTo>
                    <a:pt x="26" y="145"/>
                  </a:lnTo>
                  <a:lnTo>
                    <a:pt x="24" y="152"/>
                  </a:lnTo>
                  <a:lnTo>
                    <a:pt x="21" y="168"/>
                  </a:lnTo>
                  <a:lnTo>
                    <a:pt x="17" y="182"/>
                  </a:lnTo>
                  <a:lnTo>
                    <a:pt x="14" y="187"/>
                  </a:lnTo>
                  <a:lnTo>
                    <a:pt x="12" y="192"/>
                  </a:lnTo>
                  <a:lnTo>
                    <a:pt x="5" y="206"/>
                  </a:lnTo>
                  <a:lnTo>
                    <a:pt x="5" y="208"/>
                  </a:lnTo>
                  <a:lnTo>
                    <a:pt x="2" y="213"/>
                  </a:lnTo>
                  <a:lnTo>
                    <a:pt x="2" y="216"/>
                  </a:lnTo>
                  <a:lnTo>
                    <a:pt x="0" y="220"/>
                  </a:lnTo>
                  <a:lnTo>
                    <a:pt x="0" y="223"/>
                  </a:lnTo>
                  <a:lnTo>
                    <a:pt x="14" y="223"/>
                  </a:lnTo>
                  <a:lnTo>
                    <a:pt x="21" y="223"/>
                  </a:lnTo>
                  <a:lnTo>
                    <a:pt x="43" y="223"/>
                  </a:lnTo>
                  <a:lnTo>
                    <a:pt x="55" y="223"/>
                  </a:lnTo>
                  <a:lnTo>
                    <a:pt x="73" y="223"/>
                  </a:lnTo>
                  <a:lnTo>
                    <a:pt x="83" y="223"/>
                  </a:lnTo>
                  <a:lnTo>
                    <a:pt x="83" y="232"/>
                  </a:lnTo>
                  <a:lnTo>
                    <a:pt x="81" y="305"/>
                  </a:lnTo>
                  <a:lnTo>
                    <a:pt x="81" y="310"/>
                  </a:lnTo>
                  <a:lnTo>
                    <a:pt x="133" y="313"/>
                  </a:lnTo>
                  <a:lnTo>
                    <a:pt x="140" y="313"/>
                  </a:lnTo>
                  <a:lnTo>
                    <a:pt x="149" y="313"/>
                  </a:lnTo>
                  <a:lnTo>
                    <a:pt x="152" y="313"/>
                  </a:lnTo>
                  <a:lnTo>
                    <a:pt x="161" y="313"/>
                  </a:lnTo>
                  <a:lnTo>
                    <a:pt x="168" y="313"/>
                  </a:lnTo>
                  <a:lnTo>
                    <a:pt x="168" y="308"/>
                  </a:lnTo>
                  <a:lnTo>
                    <a:pt x="166" y="305"/>
                  </a:lnTo>
                  <a:lnTo>
                    <a:pt x="166" y="303"/>
                  </a:lnTo>
                  <a:lnTo>
                    <a:pt x="168" y="303"/>
                  </a:lnTo>
                  <a:lnTo>
                    <a:pt x="175" y="301"/>
                  </a:lnTo>
                  <a:lnTo>
                    <a:pt x="175" y="298"/>
                  </a:lnTo>
                  <a:lnTo>
                    <a:pt x="175" y="296"/>
                  </a:lnTo>
                  <a:lnTo>
                    <a:pt x="178" y="294"/>
                  </a:lnTo>
                  <a:lnTo>
                    <a:pt x="175" y="294"/>
                  </a:lnTo>
                  <a:lnTo>
                    <a:pt x="171" y="289"/>
                  </a:lnTo>
                  <a:lnTo>
                    <a:pt x="171" y="289"/>
                  </a:lnTo>
                  <a:lnTo>
                    <a:pt x="171" y="284"/>
                  </a:lnTo>
                  <a:lnTo>
                    <a:pt x="168" y="282"/>
                  </a:lnTo>
                  <a:lnTo>
                    <a:pt x="168" y="272"/>
                  </a:lnTo>
                  <a:lnTo>
                    <a:pt x="166" y="270"/>
                  </a:lnTo>
                  <a:lnTo>
                    <a:pt x="166" y="270"/>
                  </a:lnTo>
                  <a:lnTo>
                    <a:pt x="161" y="270"/>
                  </a:lnTo>
                  <a:lnTo>
                    <a:pt x="161" y="268"/>
                  </a:lnTo>
                  <a:lnTo>
                    <a:pt x="156" y="265"/>
                  </a:lnTo>
                  <a:lnTo>
                    <a:pt x="156" y="263"/>
                  </a:lnTo>
                  <a:lnTo>
                    <a:pt x="156" y="261"/>
                  </a:lnTo>
                  <a:lnTo>
                    <a:pt x="156" y="258"/>
                  </a:lnTo>
                  <a:lnTo>
                    <a:pt x="156" y="258"/>
                  </a:lnTo>
                  <a:lnTo>
                    <a:pt x="161" y="261"/>
                  </a:lnTo>
                  <a:lnTo>
                    <a:pt x="166" y="263"/>
                  </a:lnTo>
                  <a:lnTo>
                    <a:pt x="166" y="261"/>
                  </a:lnTo>
                  <a:lnTo>
                    <a:pt x="173" y="258"/>
                  </a:lnTo>
                  <a:lnTo>
                    <a:pt x="175" y="258"/>
                  </a:lnTo>
                  <a:lnTo>
                    <a:pt x="178" y="258"/>
                  </a:lnTo>
                  <a:lnTo>
                    <a:pt x="180" y="258"/>
                  </a:lnTo>
                  <a:lnTo>
                    <a:pt x="182" y="263"/>
                  </a:lnTo>
                  <a:lnTo>
                    <a:pt x="185" y="270"/>
                  </a:lnTo>
                  <a:lnTo>
                    <a:pt x="185" y="272"/>
                  </a:lnTo>
                  <a:lnTo>
                    <a:pt x="187" y="272"/>
                  </a:lnTo>
                  <a:lnTo>
                    <a:pt x="194" y="270"/>
                  </a:lnTo>
                  <a:lnTo>
                    <a:pt x="194" y="268"/>
                  </a:lnTo>
                  <a:lnTo>
                    <a:pt x="194" y="261"/>
                  </a:lnTo>
                  <a:lnTo>
                    <a:pt x="194" y="261"/>
                  </a:lnTo>
                  <a:lnTo>
                    <a:pt x="190" y="258"/>
                  </a:lnTo>
                  <a:lnTo>
                    <a:pt x="185" y="256"/>
                  </a:lnTo>
                  <a:lnTo>
                    <a:pt x="182" y="253"/>
                  </a:lnTo>
                  <a:lnTo>
                    <a:pt x="180" y="249"/>
                  </a:lnTo>
                  <a:lnTo>
                    <a:pt x="180" y="246"/>
                  </a:lnTo>
                  <a:lnTo>
                    <a:pt x="175" y="244"/>
                  </a:lnTo>
                  <a:lnTo>
                    <a:pt x="168" y="242"/>
                  </a:lnTo>
                  <a:lnTo>
                    <a:pt x="163" y="237"/>
                  </a:lnTo>
                  <a:lnTo>
                    <a:pt x="163" y="234"/>
                  </a:lnTo>
                  <a:lnTo>
                    <a:pt x="163" y="232"/>
                  </a:lnTo>
                  <a:lnTo>
                    <a:pt x="163" y="230"/>
                  </a:lnTo>
                  <a:lnTo>
                    <a:pt x="166" y="230"/>
                  </a:lnTo>
                  <a:lnTo>
                    <a:pt x="171" y="227"/>
                  </a:lnTo>
                  <a:lnTo>
                    <a:pt x="175" y="230"/>
                  </a:lnTo>
                  <a:lnTo>
                    <a:pt x="187" y="234"/>
                  </a:lnTo>
                  <a:lnTo>
                    <a:pt x="192" y="237"/>
                  </a:lnTo>
                  <a:lnTo>
                    <a:pt x="192" y="237"/>
                  </a:lnTo>
                  <a:lnTo>
                    <a:pt x="194" y="237"/>
                  </a:lnTo>
                  <a:lnTo>
                    <a:pt x="197" y="234"/>
                  </a:lnTo>
                  <a:lnTo>
                    <a:pt x="197" y="232"/>
                  </a:lnTo>
                  <a:lnTo>
                    <a:pt x="197" y="230"/>
                  </a:lnTo>
                  <a:lnTo>
                    <a:pt x="199" y="230"/>
                  </a:lnTo>
                  <a:lnTo>
                    <a:pt x="206" y="232"/>
                  </a:lnTo>
                  <a:lnTo>
                    <a:pt x="211" y="237"/>
                  </a:lnTo>
                  <a:lnTo>
                    <a:pt x="211" y="234"/>
                  </a:lnTo>
                  <a:lnTo>
                    <a:pt x="216" y="230"/>
                  </a:lnTo>
                  <a:lnTo>
                    <a:pt x="216" y="225"/>
                  </a:lnTo>
                  <a:lnTo>
                    <a:pt x="218" y="225"/>
                  </a:lnTo>
                  <a:lnTo>
                    <a:pt x="218" y="223"/>
                  </a:lnTo>
                  <a:lnTo>
                    <a:pt x="218" y="223"/>
                  </a:lnTo>
                  <a:lnTo>
                    <a:pt x="213" y="220"/>
                  </a:lnTo>
                  <a:lnTo>
                    <a:pt x="211" y="220"/>
                  </a:lnTo>
                  <a:lnTo>
                    <a:pt x="211" y="218"/>
                  </a:lnTo>
                  <a:lnTo>
                    <a:pt x="208" y="216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06" y="213"/>
                  </a:lnTo>
                  <a:lnTo>
                    <a:pt x="208" y="211"/>
                  </a:lnTo>
                  <a:lnTo>
                    <a:pt x="208" y="211"/>
                  </a:lnTo>
                  <a:lnTo>
                    <a:pt x="211" y="208"/>
                  </a:lnTo>
                  <a:lnTo>
                    <a:pt x="211" y="211"/>
                  </a:lnTo>
                  <a:lnTo>
                    <a:pt x="211" y="211"/>
                  </a:lnTo>
                  <a:lnTo>
                    <a:pt x="211" y="213"/>
                  </a:lnTo>
                  <a:lnTo>
                    <a:pt x="211" y="213"/>
                  </a:lnTo>
                  <a:lnTo>
                    <a:pt x="213" y="213"/>
                  </a:lnTo>
                  <a:lnTo>
                    <a:pt x="216" y="211"/>
                  </a:lnTo>
                  <a:lnTo>
                    <a:pt x="218" y="211"/>
                  </a:lnTo>
                  <a:lnTo>
                    <a:pt x="218" y="208"/>
                  </a:lnTo>
                  <a:lnTo>
                    <a:pt x="220" y="208"/>
                  </a:lnTo>
                  <a:lnTo>
                    <a:pt x="220" y="206"/>
                  </a:lnTo>
                  <a:lnTo>
                    <a:pt x="220" y="206"/>
                  </a:lnTo>
                  <a:lnTo>
                    <a:pt x="218" y="206"/>
                  </a:lnTo>
                  <a:lnTo>
                    <a:pt x="218" y="204"/>
                  </a:lnTo>
                  <a:lnTo>
                    <a:pt x="218" y="204"/>
                  </a:lnTo>
                  <a:lnTo>
                    <a:pt x="218" y="201"/>
                  </a:lnTo>
                  <a:lnTo>
                    <a:pt x="218" y="201"/>
                  </a:lnTo>
                  <a:lnTo>
                    <a:pt x="218" y="201"/>
                  </a:lnTo>
                  <a:lnTo>
                    <a:pt x="216" y="197"/>
                  </a:lnTo>
                  <a:lnTo>
                    <a:pt x="216" y="194"/>
                  </a:lnTo>
                  <a:lnTo>
                    <a:pt x="213" y="194"/>
                  </a:lnTo>
                  <a:lnTo>
                    <a:pt x="211" y="194"/>
                  </a:lnTo>
                  <a:lnTo>
                    <a:pt x="211" y="192"/>
                  </a:lnTo>
                  <a:lnTo>
                    <a:pt x="211" y="190"/>
                  </a:lnTo>
                  <a:lnTo>
                    <a:pt x="211" y="187"/>
                  </a:lnTo>
                  <a:lnTo>
                    <a:pt x="206" y="185"/>
                  </a:lnTo>
                  <a:lnTo>
                    <a:pt x="206" y="182"/>
                  </a:lnTo>
                  <a:lnTo>
                    <a:pt x="204" y="180"/>
                  </a:lnTo>
                  <a:lnTo>
                    <a:pt x="201" y="178"/>
                  </a:lnTo>
                  <a:lnTo>
                    <a:pt x="201" y="175"/>
                  </a:lnTo>
                  <a:lnTo>
                    <a:pt x="204" y="175"/>
                  </a:lnTo>
                  <a:lnTo>
                    <a:pt x="206" y="173"/>
                  </a:lnTo>
                  <a:lnTo>
                    <a:pt x="206" y="168"/>
                  </a:lnTo>
                  <a:lnTo>
                    <a:pt x="206" y="168"/>
                  </a:lnTo>
                  <a:lnTo>
                    <a:pt x="206" y="168"/>
                  </a:lnTo>
                  <a:lnTo>
                    <a:pt x="206" y="168"/>
                  </a:lnTo>
                  <a:lnTo>
                    <a:pt x="208" y="171"/>
                  </a:lnTo>
                  <a:lnTo>
                    <a:pt x="211" y="171"/>
                  </a:lnTo>
                  <a:lnTo>
                    <a:pt x="211" y="173"/>
                  </a:lnTo>
                  <a:lnTo>
                    <a:pt x="213" y="173"/>
                  </a:lnTo>
                  <a:lnTo>
                    <a:pt x="213" y="171"/>
                  </a:lnTo>
                  <a:lnTo>
                    <a:pt x="213" y="168"/>
                  </a:lnTo>
                  <a:lnTo>
                    <a:pt x="213" y="168"/>
                  </a:lnTo>
                  <a:lnTo>
                    <a:pt x="218" y="164"/>
                  </a:lnTo>
                  <a:lnTo>
                    <a:pt x="220" y="164"/>
                  </a:lnTo>
                  <a:lnTo>
                    <a:pt x="225" y="164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30" y="159"/>
                  </a:lnTo>
                  <a:lnTo>
                    <a:pt x="227" y="154"/>
                  </a:lnTo>
                  <a:lnTo>
                    <a:pt x="227" y="154"/>
                  </a:lnTo>
                  <a:lnTo>
                    <a:pt x="225" y="154"/>
                  </a:lnTo>
                  <a:lnTo>
                    <a:pt x="218" y="154"/>
                  </a:lnTo>
                  <a:lnTo>
                    <a:pt x="216" y="154"/>
                  </a:lnTo>
                  <a:lnTo>
                    <a:pt x="216" y="152"/>
                  </a:lnTo>
                  <a:lnTo>
                    <a:pt x="213" y="147"/>
                  </a:lnTo>
                  <a:lnTo>
                    <a:pt x="216" y="145"/>
                  </a:lnTo>
                  <a:lnTo>
                    <a:pt x="220" y="142"/>
                  </a:lnTo>
                  <a:lnTo>
                    <a:pt x="223" y="137"/>
                  </a:lnTo>
                  <a:lnTo>
                    <a:pt x="223" y="135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3" y="126"/>
                  </a:lnTo>
                  <a:lnTo>
                    <a:pt x="223" y="123"/>
                  </a:lnTo>
                  <a:lnTo>
                    <a:pt x="225" y="116"/>
                  </a:lnTo>
                  <a:lnTo>
                    <a:pt x="227" y="114"/>
                  </a:lnTo>
                  <a:lnTo>
                    <a:pt x="230" y="114"/>
                  </a:lnTo>
                  <a:lnTo>
                    <a:pt x="232" y="114"/>
                  </a:lnTo>
                  <a:lnTo>
                    <a:pt x="230" y="109"/>
                  </a:lnTo>
                  <a:lnTo>
                    <a:pt x="230" y="109"/>
                  </a:lnTo>
                  <a:lnTo>
                    <a:pt x="227" y="109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2" y="107"/>
                  </a:lnTo>
                  <a:lnTo>
                    <a:pt x="232" y="109"/>
                  </a:lnTo>
                  <a:lnTo>
                    <a:pt x="235" y="109"/>
                  </a:lnTo>
                  <a:lnTo>
                    <a:pt x="237" y="109"/>
                  </a:lnTo>
                  <a:lnTo>
                    <a:pt x="242" y="107"/>
                  </a:lnTo>
                  <a:lnTo>
                    <a:pt x="244" y="104"/>
                  </a:lnTo>
                  <a:lnTo>
                    <a:pt x="246" y="100"/>
                  </a:lnTo>
                  <a:lnTo>
                    <a:pt x="246" y="95"/>
                  </a:lnTo>
                  <a:lnTo>
                    <a:pt x="246" y="95"/>
                  </a:lnTo>
                  <a:lnTo>
                    <a:pt x="244" y="95"/>
                  </a:lnTo>
                  <a:lnTo>
                    <a:pt x="242" y="90"/>
                  </a:lnTo>
                  <a:lnTo>
                    <a:pt x="239" y="83"/>
                  </a:lnTo>
                  <a:lnTo>
                    <a:pt x="237" y="78"/>
                  </a:lnTo>
                  <a:lnTo>
                    <a:pt x="235" y="78"/>
                  </a:lnTo>
                  <a:lnTo>
                    <a:pt x="235" y="76"/>
                  </a:lnTo>
                  <a:lnTo>
                    <a:pt x="237" y="76"/>
                  </a:lnTo>
                  <a:lnTo>
                    <a:pt x="237" y="78"/>
                  </a:lnTo>
                  <a:lnTo>
                    <a:pt x="242" y="74"/>
                  </a:lnTo>
                  <a:lnTo>
                    <a:pt x="242" y="74"/>
                  </a:lnTo>
                  <a:lnTo>
                    <a:pt x="237" y="69"/>
                  </a:lnTo>
                  <a:lnTo>
                    <a:pt x="235" y="69"/>
                  </a:lnTo>
                  <a:lnTo>
                    <a:pt x="235" y="69"/>
                  </a:lnTo>
                  <a:lnTo>
                    <a:pt x="235" y="66"/>
                  </a:lnTo>
                  <a:lnTo>
                    <a:pt x="235" y="64"/>
                  </a:lnTo>
                  <a:lnTo>
                    <a:pt x="232" y="62"/>
                  </a:lnTo>
                  <a:lnTo>
                    <a:pt x="230" y="59"/>
                  </a:lnTo>
                  <a:lnTo>
                    <a:pt x="230" y="57"/>
                  </a:lnTo>
                  <a:lnTo>
                    <a:pt x="232" y="52"/>
                  </a:lnTo>
                  <a:lnTo>
                    <a:pt x="232" y="50"/>
                  </a:lnTo>
                  <a:lnTo>
                    <a:pt x="232" y="45"/>
                  </a:lnTo>
                  <a:lnTo>
                    <a:pt x="235" y="45"/>
                  </a:lnTo>
                  <a:lnTo>
                    <a:pt x="235" y="43"/>
                  </a:lnTo>
                  <a:lnTo>
                    <a:pt x="235" y="40"/>
                  </a:lnTo>
                  <a:lnTo>
                    <a:pt x="235" y="38"/>
                  </a:lnTo>
                  <a:lnTo>
                    <a:pt x="237" y="36"/>
                  </a:lnTo>
                  <a:lnTo>
                    <a:pt x="239" y="33"/>
                  </a:lnTo>
                  <a:lnTo>
                    <a:pt x="242" y="31"/>
                  </a:lnTo>
                  <a:lnTo>
                    <a:pt x="242" y="29"/>
                  </a:lnTo>
                  <a:lnTo>
                    <a:pt x="242" y="26"/>
                  </a:lnTo>
                  <a:lnTo>
                    <a:pt x="244" y="26"/>
                  </a:lnTo>
                  <a:lnTo>
                    <a:pt x="246" y="24"/>
                  </a:lnTo>
                  <a:lnTo>
                    <a:pt x="244" y="22"/>
                  </a:lnTo>
                  <a:lnTo>
                    <a:pt x="244" y="22"/>
                  </a:lnTo>
                  <a:lnTo>
                    <a:pt x="244" y="19"/>
                  </a:lnTo>
                  <a:lnTo>
                    <a:pt x="249" y="19"/>
                  </a:lnTo>
                  <a:lnTo>
                    <a:pt x="251" y="14"/>
                  </a:lnTo>
                  <a:lnTo>
                    <a:pt x="251" y="5"/>
                  </a:lnTo>
                  <a:lnTo>
                    <a:pt x="251" y="3"/>
                  </a:lnTo>
                  <a:lnTo>
                    <a:pt x="253" y="0"/>
                  </a:lnTo>
                  <a:lnTo>
                    <a:pt x="249" y="0"/>
                  </a:lnTo>
                  <a:lnTo>
                    <a:pt x="244" y="0"/>
                  </a:lnTo>
                  <a:lnTo>
                    <a:pt x="237" y="0"/>
                  </a:lnTo>
                  <a:lnTo>
                    <a:pt x="220" y="0"/>
                  </a:lnTo>
                  <a:lnTo>
                    <a:pt x="218" y="0"/>
                  </a:lnTo>
                  <a:lnTo>
                    <a:pt x="199" y="0"/>
                  </a:lnTo>
                  <a:lnTo>
                    <a:pt x="197" y="0"/>
                  </a:lnTo>
                  <a:lnTo>
                    <a:pt x="171" y="0"/>
                  </a:lnTo>
                  <a:lnTo>
                    <a:pt x="163" y="0"/>
                  </a:lnTo>
                  <a:lnTo>
                    <a:pt x="152" y="0"/>
                  </a:lnTo>
                  <a:lnTo>
                    <a:pt x="137" y="0"/>
                  </a:lnTo>
                  <a:lnTo>
                    <a:pt x="135" y="0"/>
                  </a:lnTo>
                  <a:lnTo>
                    <a:pt x="135" y="12"/>
                  </a:lnTo>
                  <a:lnTo>
                    <a:pt x="123" y="12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10" name="Freeform 104">
              <a:extLst>
                <a:ext uri="{FF2B5EF4-FFF2-40B4-BE49-F238E27FC236}">
                  <a16:creationId xmlns:a16="http://schemas.microsoft.com/office/drawing/2014/main" id="{096B361B-733C-32DE-7036-9F8E078EA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736" y="5596719"/>
              <a:ext cx="406839" cy="480230"/>
            </a:xfrm>
            <a:custGeom>
              <a:avLst/>
              <a:gdLst>
                <a:gd name="T0" fmla="*/ 275 w 279"/>
                <a:gd name="T1" fmla="*/ 253 h 355"/>
                <a:gd name="T2" fmla="*/ 275 w 279"/>
                <a:gd name="T3" fmla="*/ 222 h 355"/>
                <a:gd name="T4" fmla="*/ 275 w 279"/>
                <a:gd name="T5" fmla="*/ 189 h 355"/>
                <a:gd name="T6" fmla="*/ 275 w 279"/>
                <a:gd name="T7" fmla="*/ 154 h 355"/>
                <a:gd name="T8" fmla="*/ 277 w 279"/>
                <a:gd name="T9" fmla="*/ 116 h 355"/>
                <a:gd name="T10" fmla="*/ 277 w 279"/>
                <a:gd name="T11" fmla="*/ 111 h 355"/>
                <a:gd name="T12" fmla="*/ 277 w 279"/>
                <a:gd name="T13" fmla="*/ 95 h 355"/>
                <a:gd name="T14" fmla="*/ 277 w 279"/>
                <a:gd name="T15" fmla="*/ 78 h 355"/>
                <a:gd name="T16" fmla="*/ 277 w 279"/>
                <a:gd name="T17" fmla="*/ 69 h 355"/>
                <a:gd name="T18" fmla="*/ 277 w 279"/>
                <a:gd name="T19" fmla="*/ 57 h 355"/>
                <a:gd name="T20" fmla="*/ 279 w 279"/>
                <a:gd name="T21" fmla="*/ 35 h 355"/>
                <a:gd name="T22" fmla="*/ 268 w 279"/>
                <a:gd name="T23" fmla="*/ 35 h 355"/>
                <a:gd name="T24" fmla="*/ 253 w 279"/>
                <a:gd name="T25" fmla="*/ 35 h 355"/>
                <a:gd name="T26" fmla="*/ 246 w 279"/>
                <a:gd name="T27" fmla="*/ 35 h 355"/>
                <a:gd name="T28" fmla="*/ 237 w 279"/>
                <a:gd name="T29" fmla="*/ 45 h 355"/>
                <a:gd name="T30" fmla="*/ 237 w 279"/>
                <a:gd name="T31" fmla="*/ 33 h 355"/>
                <a:gd name="T32" fmla="*/ 147 w 279"/>
                <a:gd name="T33" fmla="*/ 31 h 355"/>
                <a:gd name="T34" fmla="*/ 128 w 279"/>
                <a:gd name="T35" fmla="*/ 31 h 355"/>
                <a:gd name="T36" fmla="*/ 99 w 279"/>
                <a:gd name="T37" fmla="*/ 31 h 355"/>
                <a:gd name="T38" fmla="*/ 85 w 279"/>
                <a:gd name="T39" fmla="*/ 28 h 355"/>
                <a:gd name="T40" fmla="*/ 85 w 279"/>
                <a:gd name="T41" fmla="*/ 0 h 355"/>
                <a:gd name="T42" fmla="*/ 40 w 279"/>
                <a:gd name="T43" fmla="*/ 0 h 355"/>
                <a:gd name="T44" fmla="*/ 28 w 279"/>
                <a:gd name="T45" fmla="*/ 0 h 355"/>
                <a:gd name="T46" fmla="*/ 21 w 279"/>
                <a:gd name="T47" fmla="*/ 0 h 355"/>
                <a:gd name="T48" fmla="*/ 2 w 279"/>
                <a:gd name="T49" fmla="*/ 0 h 355"/>
                <a:gd name="T50" fmla="*/ 2 w 279"/>
                <a:gd name="T51" fmla="*/ 45 h 355"/>
                <a:gd name="T52" fmla="*/ 2 w 279"/>
                <a:gd name="T53" fmla="*/ 59 h 355"/>
                <a:gd name="T54" fmla="*/ 0 w 279"/>
                <a:gd name="T55" fmla="*/ 73 h 355"/>
                <a:gd name="T56" fmla="*/ 2 w 279"/>
                <a:gd name="T57" fmla="*/ 83 h 355"/>
                <a:gd name="T58" fmla="*/ 2 w 279"/>
                <a:gd name="T59" fmla="*/ 85 h 355"/>
                <a:gd name="T60" fmla="*/ 5 w 279"/>
                <a:gd name="T61" fmla="*/ 95 h 355"/>
                <a:gd name="T62" fmla="*/ 7 w 279"/>
                <a:gd name="T63" fmla="*/ 102 h 355"/>
                <a:gd name="T64" fmla="*/ 9 w 279"/>
                <a:gd name="T65" fmla="*/ 106 h 355"/>
                <a:gd name="T66" fmla="*/ 17 w 279"/>
                <a:gd name="T67" fmla="*/ 121 h 355"/>
                <a:gd name="T68" fmla="*/ 26 w 279"/>
                <a:gd name="T69" fmla="*/ 133 h 355"/>
                <a:gd name="T70" fmla="*/ 31 w 279"/>
                <a:gd name="T71" fmla="*/ 137 h 355"/>
                <a:gd name="T72" fmla="*/ 31 w 279"/>
                <a:gd name="T73" fmla="*/ 144 h 355"/>
                <a:gd name="T74" fmla="*/ 31 w 279"/>
                <a:gd name="T75" fmla="*/ 147 h 355"/>
                <a:gd name="T76" fmla="*/ 31 w 279"/>
                <a:gd name="T77" fmla="*/ 161 h 355"/>
                <a:gd name="T78" fmla="*/ 28 w 279"/>
                <a:gd name="T79" fmla="*/ 170 h 355"/>
                <a:gd name="T80" fmla="*/ 31 w 279"/>
                <a:gd name="T81" fmla="*/ 173 h 355"/>
                <a:gd name="T82" fmla="*/ 33 w 279"/>
                <a:gd name="T83" fmla="*/ 180 h 355"/>
                <a:gd name="T84" fmla="*/ 28 w 279"/>
                <a:gd name="T85" fmla="*/ 185 h 355"/>
                <a:gd name="T86" fmla="*/ 28 w 279"/>
                <a:gd name="T87" fmla="*/ 194 h 355"/>
                <a:gd name="T88" fmla="*/ 26 w 279"/>
                <a:gd name="T89" fmla="*/ 260 h 355"/>
                <a:gd name="T90" fmla="*/ 26 w 279"/>
                <a:gd name="T91" fmla="*/ 298 h 355"/>
                <a:gd name="T92" fmla="*/ 24 w 279"/>
                <a:gd name="T93" fmla="*/ 338 h 355"/>
                <a:gd name="T94" fmla="*/ 43 w 279"/>
                <a:gd name="T95" fmla="*/ 338 h 355"/>
                <a:gd name="T96" fmla="*/ 54 w 279"/>
                <a:gd name="T97" fmla="*/ 338 h 355"/>
                <a:gd name="T98" fmla="*/ 71 w 279"/>
                <a:gd name="T99" fmla="*/ 341 h 355"/>
                <a:gd name="T100" fmla="*/ 173 w 279"/>
                <a:gd name="T101" fmla="*/ 348 h 355"/>
                <a:gd name="T102" fmla="*/ 192 w 279"/>
                <a:gd name="T103" fmla="*/ 348 h 355"/>
                <a:gd name="T104" fmla="*/ 223 w 279"/>
                <a:gd name="T105" fmla="*/ 350 h 355"/>
                <a:gd name="T106" fmla="*/ 272 w 279"/>
                <a:gd name="T107" fmla="*/ 355 h 355"/>
                <a:gd name="T108" fmla="*/ 275 w 279"/>
                <a:gd name="T109" fmla="*/ 28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355">
                  <a:moveTo>
                    <a:pt x="275" y="284"/>
                  </a:moveTo>
                  <a:lnTo>
                    <a:pt x="275" y="253"/>
                  </a:lnTo>
                  <a:lnTo>
                    <a:pt x="275" y="246"/>
                  </a:lnTo>
                  <a:lnTo>
                    <a:pt x="275" y="222"/>
                  </a:lnTo>
                  <a:lnTo>
                    <a:pt x="275" y="194"/>
                  </a:lnTo>
                  <a:lnTo>
                    <a:pt x="275" y="189"/>
                  </a:lnTo>
                  <a:lnTo>
                    <a:pt x="275" y="163"/>
                  </a:lnTo>
                  <a:lnTo>
                    <a:pt x="275" y="154"/>
                  </a:lnTo>
                  <a:lnTo>
                    <a:pt x="275" y="151"/>
                  </a:lnTo>
                  <a:lnTo>
                    <a:pt x="277" y="116"/>
                  </a:lnTo>
                  <a:lnTo>
                    <a:pt x="277" y="116"/>
                  </a:lnTo>
                  <a:lnTo>
                    <a:pt x="277" y="111"/>
                  </a:lnTo>
                  <a:lnTo>
                    <a:pt x="277" y="109"/>
                  </a:lnTo>
                  <a:lnTo>
                    <a:pt x="277" y="95"/>
                  </a:lnTo>
                  <a:lnTo>
                    <a:pt x="277" y="92"/>
                  </a:lnTo>
                  <a:lnTo>
                    <a:pt x="277" y="78"/>
                  </a:lnTo>
                  <a:lnTo>
                    <a:pt x="277" y="73"/>
                  </a:lnTo>
                  <a:lnTo>
                    <a:pt x="277" y="69"/>
                  </a:lnTo>
                  <a:lnTo>
                    <a:pt x="277" y="57"/>
                  </a:lnTo>
                  <a:lnTo>
                    <a:pt x="277" y="57"/>
                  </a:lnTo>
                  <a:lnTo>
                    <a:pt x="279" y="40"/>
                  </a:lnTo>
                  <a:lnTo>
                    <a:pt x="279" y="35"/>
                  </a:lnTo>
                  <a:lnTo>
                    <a:pt x="270" y="35"/>
                  </a:lnTo>
                  <a:lnTo>
                    <a:pt x="268" y="35"/>
                  </a:lnTo>
                  <a:lnTo>
                    <a:pt x="263" y="35"/>
                  </a:lnTo>
                  <a:lnTo>
                    <a:pt x="253" y="35"/>
                  </a:lnTo>
                  <a:lnTo>
                    <a:pt x="246" y="35"/>
                  </a:lnTo>
                  <a:lnTo>
                    <a:pt x="246" y="35"/>
                  </a:lnTo>
                  <a:lnTo>
                    <a:pt x="246" y="45"/>
                  </a:lnTo>
                  <a:lnTo>
                    <a:pt x="237" y="45"/>
                  </a:lnTo>
                  <a:lnTo>
                    <a:pt x="234" y="45"/>
                  </a:lnTo>
                  <a:lnTo>
                    <a:pt x="237" y="33"/>
                  </a:lnTo>
                  <a:lnTo>
                    <a:pt x="232" y="33"/>
                  </a:lnTo>
                  <a:lnTo>
                    <a:pt x="147" y="31"/>
                  </a:lnTo>
                  <a:lnTo>
                    <a:pt x="137" y="31"/>
                  </a:lnTo>
                  <a:lnTo>
                    <a:pt x="128" y="31"/>
                  </a:lnTo>
                  <a:lnTo>
                    <a:pt x="125" y="31"/>
                  </a:lnTo>
                  <a:lnTo>
                    <a:pt x="99" y="31"/>
                  </a:lnTo>
                  <a:lnTo>
                    <a:pt x="85" y="31"/>
                  </a:lnTo>
                  <a:lnTo>
                    <a:pt x="85" y="28"/>
                  </a:lnTo>
                  <a:lnTo>
                    <a:pt x="85" y="19"/>
                  </a:lnTo>
                  <a:lnTo>
                    <a:pt x="85" y="0"/>
                  </a:lnTo>
                  <a:lnTo>
                    <a:pt x="59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2" y="0"/>
                  </a:lnTo>
                  <a:lnTo>
                    <a:pt x="2" y="14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59"/>
                  </a:lnTo>
                  <a:lnTo>
                    <a:pt x="2" y="64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92"/>
                  </a:lnTo>
                  <a:lnTo>
                    <a:pt x="5" y="95"/>
                  </a:lnTo>
                  <a:lnTo>
                    <a:pt x="7" y="99"/>
                  </a:lnTo>
                  <a:lnTo>
                    <a:pt x="7" y="102"/>
                  </a:lnTo>
                  <a:lnTo>
                    <a:pt x="7" y="102"/>
                  </a:lnTo>
                  <a:lnTo>
                    <a:pt x="9" y="106"/>
                  </a:lnTo>
                  <a:lnTo>
                    <a:pt x="17" y="118"/>
                  </a:lnTo>
                  <a:lnTo>
                    <a:pt x="17" y="121"/>
                  </a:lnTo>
                  <a:lnTo>
                    <a:pt x="21" y="125"/>
                  </a:lnTo>
                  <a:lnTo>
                    <a:pt x="26" y="133"/>
                  </a:lnTo>
                  <a:lnTo>
                    <a:pt x="28" y="135"/>
                  </a:lnTo>
                  <a:lnTo>
                    <a:pt x="31" y="137"/>
                  </a:lnTo>
                  <a:lnTo>
                    <a:pt x="31" y="140"/>
                  </a:lnTo>
                  <a:lnTo>
                    <a:pt x="31" y="144"/>
                  </a:lnTo>
                  <a:lnTo>
                    <a:pt x="31" y="144"/>
                  </a:lnTo>
                  <a:lnTo>
                    <a:pt x="31" y="147"/>
                  </a:lnTo>
                  <a:lnTo>
                    <a:pt x="31" y="154"/>
                  </a:lnTo>
                  <a:lnTo>
                    <a:pt x="31" y="161"/>
                  </a:lnTo>
                  <a:lnTo>
                    <a:pt x="28" y="168"/>
                  </a:lnTo>
                  <a:lnTo>
                    <a:pt x="28" y="170"/>
                  </a:lnTo>
                  <a:lnTo>
                    <a:pt x="28" y="170"/>
                  </a:lnTo>
                  <a:lnTo>
                    <a:pt x="31" y="173"/>
                  </a:lnTo>
                  <a:lnTo>
                    <a:pt x="33" y="177"/>
                  </a:lnTo>
                  <a:lnTo>
                    <a:pt x="33" y="180"/>
                  </a:lnTo>
                  <a:lnTo>
                    <a:pt x="31" y="182"/>
                  </a:lnTo>
                  <a:lnTo>
                    <a:pt x="28" y="185"/>
                  </a:lnTo>
                  <a:lnTo>
                    <a:pt x="26" y="187"/>
                  </a:lnTo>
                  <a:lnTo>
                    <a:pt x="28" y="194"/>
                  </a:lnTo>
                  <a:lnTo>
                    <a:pt x="28" y="206"/>
                  </a:lnTo>
                  <a:lnTo>
                    <a:pt x="26" y="260"/>
                  </a:lnTo>
                  <a:lnTo>
                    <a:pt x="26" y="265"/>
                  </a:lnTo>
                  <a:lnTo>
                    <a:pt x="26" y="298"/>
                  </a:lnTo>
                  <a:lnTo>
                    <a:pt x="26" y="298"/>
                  </a:lnTo>
                  <a:lnTo>
                    <a:pt x="24" y="338"/>
                  </a:lnTo>
                  <a:lnTo>
                    <a:pt x="33" y="338"/>
                  </a:lnTo>
                  <a:lnTo>
                    <a:pt x="43" y="338"/>
                  </a:lnTo>
                  <a:lnTo>
                    <a:pt x="52" y="338"/>
                  </a:lnTo>
                  <a:lnTo>
                    <a:pt x="54" y="338"/>
                  </a:lnTo>
                  <a:lnTo>
                    <a:pt x="57" y="338"/>
                  </a:lnTo>
                  <a:lnTo>
                    <a:pt x="71" y="341"/>
                  </a:lnTo>
                  <a:lnTo>
                    <a:pt x="80" y="341"/>
                  </a:lnTo>
                  <a:lnTo>
                    <a:pt x="173" y="348"/>
                  </a:lnTo>
                  <a:lnTo>
                    <a:pt x="173" y="348"/>
                  </a:lnTo>
                  <a:lnTo>
                    <a:pt x="192" y="348"/>
                  </a:lnTo>
                  <a:lnTo>
                    <a:pt x="215" y="350"/>
                  </a:lnTo>
                  <a:lnTo>
                    <a:pt x="223" y="350"/>
                  </a:lnTo>
                  <a:lnTo>
                    <a:pt x="225" y="350"/>
                  </a:lnTo>
                  <a:lnTo>
                    <a:pt x="272" y="355"/>
                  </a:lnTo>
                  <a:lnTo>
                    <a:pt x="272" y="284"/>
                  </a:lnTo>
                  <a:lnTo>
                    <a:pt x="275" y="28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11" name="Freeform 105">
              <a:extLst>
                <a:ext uri="{FF2B5EF4-FFF2-40B4-BE49-F238E27FC236}">
                  <a16:creationId xmlns:a16="http://schemas.microsoft.com/office/drawing/2014/main" id="{473E039A-AF59-3C95-AFC3-636619B3F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476" y="5161130"/>
              <a:ext cx="538078" cy="499169"/>
            </a:xfrm>
            <a:custGeom>
              <a:avLst/>
              <a:gdLst>
                <a:gd name="T0" fmla="*/ 343 w 369"/>
                <a:gd name="T1" fmla="*/ 128 h 369"/>
                <a:gd name="T2" fmla="*/ 324 w 369"/>
                <a:gd name="T3" fmla="*/ 121 h 369"/>
                <a:gd name="T4" fmla="*/ 303 w 369"/>
                <a:gd name="T5" fmla="*/ 114 h 369"/>
                <a:gd name="T6" fmla="*/ 284 w 369"/>
                <a:gd name="T7" fmla="*/ 116 h 369"/>
                <a:gd name="T8" fmla="*/ 270 w 369"/>
                <a:gd name="T9" fmla="*/ 135 h 369"/>
                <a:gd name="T10" fmla="*/ 268 w 369"/>
                <a:gd name="T11" fmla="*/ 128 h 369"/>
                <a:gd name="T12" fmla="*/ 268 w 369"/>
                <a:gd name="T13" fmla="*/ 119 h 369"/>
                <a:gd name="T14" fmla="*/ 263 w 369"/>
                <a:gd name="T15" fmla="*/ 121 h 369"/>
                <a:gd name="T16" fmla="*/ 246 w 369"/>
                <a:gd name="T17" fmla="*/ 114 h 369"/>
                <a:gd name="T18" fmla="*/ 246 w 369"/>
                <a:gd name="T19" fmla="*/ 100 h 369"/>
                <a:gd name="T20" fmla="*/ 232 w 369"/>
                <a:gd name="T21" fmla="*/ 102 h 369"/>
                <a:gd name="T22" fmla="*/ 223 w 369"/>
                <a:gd name="T23" fmla="*/ 97 h 369"/>
                <a:gd name="T24" fmla="*/ 220 w 369"/>
                <a:gd name="T25" fmla="*/ 97 h 369"/>
                <a:gd name="T26" fmla="*/ 208 w 369"/>
                <a:gd name="T27" fmla="*/ 88 h 369"/>
                <a:gd name="T28" fmla="*/ 189 w 369"/>
                <a:gd name="T29" fmla="*/ 81 h 369"/>
                <a:gd name="T30" fmla="*/ 178 w 369"/>
                <a:gd name="T31" fmla="*/ 71 h 369"/>
                <a:gd name="T32" fmla="*/ 173 w 369"/>
                <a:gd name="T33" fmla="*/ 64 h 369"/>
                <a:gd name="T34" fmla="*/ 163 w 369"/>
                <a:gd name="T35" fmla="*/ 64 h 369"/>
                <a:gd name="T36" fmla="*/ 166 w 369"/>
                <a:gd name="T37" fmla="*/ 57 h 369"/>
                <a:gd name="T38" fmla="*/ 144 w 369"/>
                <a:gd name="T39" fmla="*/ 40 h 369"/>
                <a:gd name="T40" fmla="*/ 133 w 369"/>
                <a:gd name="T41" fmla="*/ 29 h 369"/>
                <a:gd name="T42" fmla="*/ 121 w 369"/>
                <a:gd name="T43" fmla="*/ 17 h 369"/>
                <a:gd name="T44" fmla="*/ 121 w 369"/>
                <a:gd name="T45" fmla="*/ 5 h 369"/>
                <a:gd name="T46" fmla="*/ 109 w 369"/>
                <a:gd name="T47" fmla="*/ 0 h 369"/>
                <a:gd name="T48" fmla="*/ 57 w 369"/>
                <a:gd name="T49" fmla="*/ 57 h 369"/>
                <a:gd name="T50" fmla="*/ 52 w 369"/>
                <a:gd name="T51" fmla="*/ 88 h 369"/>
                <a:gd name="T52" fmla="*/ 33 w 369"/>
                <a:gd name="T53" fmla="*/ 121 h 369"/>
                <a:gd name="T54" fmla="*/ 24 w 369"/>
                <a:gd name="T55" fmla="*/ 147 h 369"/>
                <a:gd name="T56" fmla="*/ 19 w 369"/>
                <a:gd name="T57" fmla="*/ 168 h 369"/>
                <a:gd name="T58" fmla="*/ 17 w 369"/>
                <a:gd name="T59" fmla="*/ 180 h 369"/>
                <a:gd name="T60" fmla="*/ 14 w 369"/>
                <a:gd name="T61" fmla="*/ 192 h 369"/>
                <a:gd name="T62" fmla="*/ 12 w 369"/>
                <a:gd name="T63" fmla="*/ 197 h 369"/>
                <a:gd name="T64" fmla="*/ 12 w 369"/>
                <a:gd name="T65" fmla="*/ 206 h 369"/>
                <a:gd name="T66" fmla="*/ 9 w 369"/>
                <a:gd name="T67" fmla="*/ 220 h 369"/>
                <a:gd name="T68" fmla="*/ 0 w 369"/>
                <a:gd name="T69" fmla="*/ 239 h 369"/>
                <a:gd name="T70" fmla="*/ 9 w 369"/>
                <a:gd name="T71" fmla="*/ 242 h 369"/>
                <a:gd name="T72" fmla="*/ 12 w 369"/>
                <a:gd name="T73" fmla="*/ 251 h 369"/>
                <a:gd name="T74" fmla="*/ 38 w 369"/>
                <a:gd name="T75" fmla="*/ 256 h 369"/>
                <a:gd name="T76" fmla="*/ 52 w 369"/>
                <a:gd name="T77" fmla="*/ 268 h 369"/>
                <a:gd name="T78" fmla="*/ 88 w 369"/>
                <a:gd name="T79" fmla="*/ 277 h 369"/>
                <a:gd name="T80" fmla="*/ 92 w 369"/>
                <a:gd name="T81" fmla="*/ 279 h 369"/>
                <a:gd name="T82" fmla="*/ 102 w 369"/>
                <a:gd name="T83" fmla="*/ 282 h 369"/>
                <a:gd name="T84" fmla="*/ 111 w 369"/>
                <a:gd name="T85" fmla="*/ 289 h 369"/>
                <a:gd name="T86" fmla="*/ 123 w 369"/>
                <a:gd name="T87" fmla="*/ 287 h 369"/>
                <a:gd name="T88" fmla="*/ 142 w 369"/>
                <a:gd name="T89" fmla="*/ 282 h 369"/>
                <a:gd name="T90" fmla="*/ 152 w 369"/>
                <a:gd name="T91" fmla="*/ 275 h 369"/>
                <a:gd name="T92" fmla="*/ 161 w 369"/>
                <a:gd name="T93" fmla="*/ 275 h 369"/>
                <a:gd name="T94" fmla="*/ 159 w 369"/>
                <a:gd name="T95" fmla="*/ 294 h 369"/>
                <a:gd name="T96" fmla="*/ 156 w 369"/>
                <a:gd name="T97" fmla="*/ 303 h 369"/>
                <a:gd name="T98" fmla="*/ 170 w 369"/>
                <a:gd name="T99" fmla="*/ 313 h 369"/>
                <a:gd name="T100" fmla="*/ 182 w 369"/>
                <a:gd name="T101" fmla="*/ 317 h 369"/>
                <a:gd name="T102" fmla="*/ 206 w 369"/>
                <a:gd name="T103" fmla="*/ 334 h 369"/>
                <a:gd name="T104" fmla="*/ 215 w 369"/>
                <a:gd name="T105" fmla="*/ 350 h 369"/>
                <a:gd name="T106" fmla="*/ 239 w 369"/>
                <a:gd name="T107" fmla="*/ 348 h 369"/>
                <a:gd name="T108" fmla="*/ 249 w 369"/>
                <a:gd name="T109" fmla="*/ 365 h 369"/>
                <a:gd name="T110" fmla="*/ 265 w 369"/>
                <a:gd name="T111" fmla="*/ 365 h 369"/>
                <a:gd name="T112" fmla="*/ 275 w 369"/>
                <a:gd name="T113" fmla="*/ 275 h 369"/>
                <a:gd name="T114" fmla="*/ 289 w 369"/>
                <a:gd name="T115" fmla="*/ 268 h 369"/>
                <a:gd name="T116" fmla="*/ 301 w 369"/>
                <a:gd name="T117" fmla="*/ 263 h 369"/>
                <a:gd name="T118" fmla="*/ 305 w 369"/>
                <a:gd name="T119" fmla="*/ 246 h 369"/>
                <a:gd name="T120" fmla="*/ 339 w 369"/>
                <a:gd name="T121" fmla="*/ 204 h 369"/>
                <a:gd name="T122" fmla="*/ 353 w 369"/>
                <a:gd name="T123" fmla="*/ 204 h 369"/>
                <a:gd name="T124" fmla="*/ 365 w 369"/>
                <a:gd name="T125" fmla="*/ 16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" h="369">
                  <a:moveTo>
                    <a:pt x="355" y="133"/>
                  </a:moveTo>
                  <a:lnTo>
                    <a:pt x="353" y="133"/>
                  </a:lnTo>
                  <a:lnTo>
                    <a:pt x="350" y="133"/>
                  </a:lnTo>
                  <a:lnTo>
                    <a:pt x="346" y="130"/>
                  </a:lnTo>
                  <a:lnTo>
                    <a:pt x="343" y="128"/>
                  </a:lnTo>
                  <a:lnTo>
                    <a:pt x="341" y="126"/>
                  </a:lnTo>
                  <a:lnTo>
                    <a:pt x="336" y="119"/>
                  </a:lnTo>
                  <a:lnTo>
                    <a:pt x="332" y="119"/>
                  </a:lnTo>
                  <a:lnTo>
                    <a:pt x="332" y="119"/>
                  </a:lnTo>
                  <a:lnTo>
                    <a:pt x="324" y="121"/>
                  </a:lnTo>
                  <a:lnTo>
                    <a:pt x="322" y="121"/>
                  </a:lnTo>
                  <a:lnTo>
                    <a:pt x="320" y="116"/>
                  </a:lnTo>
                  <a:lnTo>
                    <a:pt x="320" y="116"/>
                  </a:lnTo>
                  <a:lnTo>
                    <a:pt x="305" y="114"/>
                  </a:lnTo>
                  <a:lnTo>
                    <a:pt x="303" y="114"/>
                  </a:lnTo>
                  <a:lnTo>
                    <a:pt x="298" y="111"/>
                  </a:lnTo>
                  <a:lnTo>
                    <a:pt x="296" y="111"/>
                  </a:lnTo>
                  <a:lnTo>
                    <a:pt x="294" y="111"/>
                  </a:lnTo>
                  <a:lnTo>
                    <a:pt x="287" y="114"/>
                  </a:lnTo>
                  <a:lnTo>
                    <a:pt x="284" y="116"/>
                  </a:lnTo>
                  <a:lnTo>
                    <a:pt x="282" y="119"/>
                  </a:lnTo>
                  <a:lnTo>
                    <a:pt x="277" y="123"/>
                  </a:lnTo>
                  <a:lnTo>
                    <a:pt x="275" y="133"/>
                  </a:lnTo>
                  <a:lnTo>
                    <a:pt x="272" y="133"/>
                  </a:lnTo>
                  <a:lnTo>
                    <a:pt x="270" y="135"/>
                  </a:lnTo>
                  <a:lnTo>
                    <a:pt x="270" y="135"/>
                  </a:lnTo>
                  <a:lnTo>
                    <a:pt x="268" y="135"/>
                  </a:lnTo>
                  <a:lnTo>
                    <a:pt x="268" y="133"/>
                  </a:lnTo>
                  <a:lnTo>
                    <a:pt x="268" y="130"/>
                  </a:lnTo>
                  <a:lnTo>
                    <a:pt x="268" y="128"/>
                  </a:lnTo>
                  <a:lnTo>
                    <a:pt x="272" y="121"/>
                  </a:lnTo>
                  <a:lnTo>
                    <a:pt x="272" y="121"/>
                  </a:lnTo>
                  <a:lnTo>
                    <a:pt x="270" y="119"/>
                  </a:lnTo>
                  <a:lnTo>
                    <a:pt x="270" y="119"/>
                  </a:lnTo>
                  <a:lnTo>
                    <a:pt x="268" y="119"/>
                  </a:lnTo>
                  <a:lnTo>
                    <a:pt x="268" y="119"/>
                  </a:lnTo>
                  <a:lnTo>
                    <a:pt x="265" y="121"/>
                  </a:lnTo>
                  <a:lnTo>
                    <a:pt x="265" y="121"/>
                  </a:lnTo>
                  <a:lnTo>
                    <a:pt x="263" y="123"/>
                  </a:lnTo>
                  <a:lnTo>
                    <a:pt x="263" y="121"/>
                  </a:lnTo>
                  <a:lnTo>
                    <a:pt x="258" y="119"/>
                  </a:lnTo>
                  <a:lnTo>
                    <a:pt x="256" y="119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46" y="114"/>
                  </a:lnTo>
                  <a:lnTo>
                    <a:pt x="249" y="107"/>
                  </a:lnTo>
                  <a:lnTo>
                    <a:pt x="249" y="104"/>
                  </a:lnTo>
                  <a:lnTo>
                    <a:pt x="249" y="102"/>
                  </a:lnTo>
                  <a:lnTo>
                    <a:pt x="246" y="100"/>
                  </a:lnTo>
                  <a:lnTo>
                    <a:pt x="246" y="100"/>
                  </a:lnTo>
                  <a:lnTo>
                    <a:pt x="244" y="100"/>
                  </a:lnTo>
                  <a:lnTo>
                    <a:pt x="239" y="104"/>
                  </a:lnTo>
                  <a:lnTo>
                    <a:pt x="237" y="104"/>
                  </a:lnTo>
                  <a:lnTo>
                    <a:pt x="234" y="104"/>
                  </a:lnTo>
                  <a:lnTo>
                    <a:pt x="232" y="102"/>
                  </a:lnTo>
                  <a:lnTo>
                    <a:pt x="225" y="97"/>
                  </a:lnTo>
                  <a:lnTo>
                    <a:pt x="225" y="95"/>
                  </a:lnTo>
                  <a:lnTo>
                    <a:pt x="225" y="95"/>
                  </a:lnTo>
                  <a:lnTo>
                    <a:pt x="223" y="95"/>
                  </a:lnTo>
                  <a:lnTo>
                    <a:pt x="223" y="97"/>
                  </a:lnTo>
                  <a:lnTo>
                    <a:pt x="223" y="100"/>
                  </a:lnTo>
                  <a:lnTo>
                    <a:pt x="223" y="100"/>
                  </a:lnTo>
                  <a:lnTo>
                    <a:pt x="223" y="100"/>
                  </a:lnTo>
                  <a:lnTo>
                    <a:pt x="220" y="100"/>
                  </a:lnTo>
                  <a:lnTo>
                    <a:pt x="220" y="97"/>
                  </a:lnTo>
                  <a:lnTo>
                    <a:pt x="218" y="95"/>
                  </a:lnTo>
                  <a:lnTo>
                    <a:pt x="215" y="97"/>
                  </a:lnTo>
                  <a:lnTo>
                    <a:pt x="211" y="93"/>
                  </a:lnTo>
                  <a:lnTo>
                    <a:pt x="208" y="90"/>
                  </a:lnTo>
                  <a:lnTo>
                    <a:pt x="208" y="88"/>
                  </a:lnTo>
                  <a:lnTo>
                    <a:pt x="201" y="85"/>
                  </a:lnTo>
                  <a:lnTo>
                    <a:pt x="199" y="83"/>
                  </a:lnTo>
                  <a:lnTo>
                    <a:pt x="197" y="81"/>
                  </a:lnTo>
                  <a:lnTo>
                    <a:pt x="192" y="81"/>
                  </a:lnTo>
                  <a:lnTo>
                    <a:pt x="189" y="81"/>
                  </a:lnTo>
                  <a:lnTo>
                    <a:pt x="187" y="78"/>
                  </a:lnTo>
                  <a:lnTo>
                    <a:pt x="185" y="76"/>
                  </a:lnTo>
                  <a:lnTo>
                    <a:pt x="185" y="74"/>
                  </a:lnTo>
                  <a:lnTo>
                    <a:pt x="182" y="71"/>
                  </a:lnTo>
                  <a:lnTo>
                    <a:pt x="178" y="71"/>
                  </a:lnTo>
                  <a:lnTo>
                    <a:pt x="175" y="71"/>
                  </a:lnTo>
                  <a:lnTo>
                    <a:pt x="175" y="69"/>
                  </a:lnTo>
                  <a:lnTo>
                    <a:pt x="175" y="66"/>
                  </a:lnTo>
                  <a:lnTo>
                    <a:pt x="175" y="64"/>
                  </a:lnTo>
                  <a:lnTo>
                    <a:pt x="173" y="64"/>
                  </a:lnTo>
                  <a:lnTo>
                    <a:pt x="170" y="64"/>
                  </a:lnTo>
                  <a:lnTo>
                    <a:pt x="166" y="64"/>
                  </a:lnTo>
                  <a:lnTo>
                    <a:pt x="163" y="64"/>
                  </a:lnTo>
                  <a:lnTo>
                    <a:pt x="163" y="64"/>
                  </a:lnTo>
                  <a:lnTo>
                    <a:pt x="163" y="64"/>
                  </a:lnTo>
                  <a:lnTo>
                    <a:pt x="168" y="62"/>
                  </a:lnTo>
                  <a:lnTo>
                    <a:pt x="168" y="59"/>
                  </a:lnTo>
                  <a:lnTo>
                    <a:pt x="168" y="59"/>
                  </a:lnTo>
                  <a:lnTo>
                    <a:pt x="168" y="57"/>
                  </a:lnTo>
                  <a:lnTo>
                    <a:pt x="166" y="57"/>
                  </a:lnTo>
                  <a:lnTo>
                    <a:pt x="166" y="55"/>
                  </a:lnTo>
                  <a:lnTo>
                    <a:pt x="159" y="55"/>
                  </a:lnTo>
                  <a:lnTo>
                    <a:pt x="147" y="45"/>
                  </a:lnTo>
                  <a:lnTo>
                    <a:pt x="144" y="45"/>
                  </a:lnTo>
                  <a:lnTo>
                    <a:pt x="144" y="40"/>
                  </a:lnTo>
                  <a:lnTo>
                    <a:pt x="142" y="40"/>
                  </a:lnTo>
                  <a:lnTo>
                    <a:pt x="140" y="38"/>
                  </a:lnTo>
                  <a:lnTo>
                    <a:pt x="137" y="36"/>
                  </a:lnTo>
                  <a:lnTo>
                    <a:pt x="133" y="31"/>
                  </a:lnTo>
                  <a:lnTo>
                    <a:pt x="133" y="29"/>
                  </a:lnTo>
                  <a:lnTo>
                    <a:pt x="130" y="26"/>
                  </a:lnTo>
                  <a:lnTo>
                    <a:pt x="128" y="24"/>
                  </a:lnTo>
                  <a:lnTo>
                    <a:pt x="126" y="24"/>
                  </a:lnTo>
                  <a:lnTo>
                    <a:pt x="126" y="19"/>
                  </a:lnTo>
                  <a:lnTo>
                    <a:pt x="121" y="17"/>
                  </a:lnTo>
                  <a:lnTo>
                    <a:pt x="121" y="14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21" y="10"/>
                  </a:lnTo>
                  <a:lnTo>
                    <a:pt x="121" y="5"/>
                  </a:lnTo>
                  <a:lnTo>
                    <a:pt x="116" y="7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88" y="38"/>
                  </a:lnTo>
                  <a:lnTo>
                    <a:pt x="85" y="43"/>
                  </a:lnTo>
                  <a:lnTo>
                    <a:pt x="83" y="45"/>
                  </a:lnTo>
                  <a:lnTo>
                    <a:pt x="64" y="45"/>
                  </a:lnTo>
                  <a:lnTo>
                    <a:pt x="57" y="57"/>
                  </a:lnTo>
                  <a:lnTo>
                    <a:pt x="54" y="62"/>
                  </a:lnTo>
                  <a:lnTo>
                    <a:pt x="54" y="66"/>
                  </a:lnTo>
                  <a:lnTo>
                    <a:pt x="59" y="74"/>
                  </a:lnTo>
                  <a:lnTo>
                    <a:pt x="59" y="78"/>
                  </a:lnTo>
                  <a:lnTo>
                    <a:pt x="52" y="88"/>
                  </a:lnTo>
                  <a:lnTo>
                    <a:pt x="40" y="107"/>
                  </a:lnTo>
                  <a:lnTo>
                    <a:pt x="36" y="107"/>
                  </a:lnTo>
                  <a:lnTo>
                    <a:pt x="33" y="114"/>
                  </a:lnTo>
                  <a:lnTo>
                    <a:pt x="33" y="116"/>
                  </a:lnTo>
                  <a:lnTo>
                    <a:pt x="33" y="121"/>
                  </a:lnTo>
                  <a:lnTo>
                    <a:pt x="36" y="121"/>
                  </a:lnTo>
                  <a:lnTo>
                    <a:pt x="36" y="130"/>
                  </a:lnTo>
                  <a:lnTo>
                    <a:pt x="33" y="135"/>
                  </a:lnTo>
                  <a:lnTo>
                    <a:pt x="31" y="140"/>
                  </a:lnTo>
                  <a:lnTo>
                    <a:pt x="24" y="147"/>
                  </a:lnTo>
                  <a:lnTo>
                    <a:pt x="24" y="154"/>
                  </a:lnTo>
                  <a:lnTo>
                    <a:pt x="19" y="163"/>
                  </a:lnTo>
                  <a:lnTo>
                    <a:pt x="19" y="166"/>
                  </a:lnTo>
                  <a:lnTo>
                    <a:pt x="19" y="168"/>
                  </a:lnTo>
                  <a:lnTo>
                    <a:pt x="19" y="168"/>
                  </a:lnTo>
                  <a:lnTo>
                    <a:pt x="19" y="173"/>
                  </a:lnTo>
                  <a:lnTo>
                    <a:pt x="17" y="175"/>
                  </a:lnTo>
                  <a:lnTo>
                    <a:pt x="17" y="178"/>
                  </a:lnTo>
                  <a:lnTo>
                    <a:pt x="17" y="180"/>
                  </a:lnTo>
                  <a:lnTo>
                    <a:pt x="17" y="180"/>
                  </a:lnTo>
                  <a:lnTo>
                    <a:pt x="17" y="182"/>
                  </a:lnTo>
                  <a:lnTo>
                    <a:pt x="17" y="187"/>
                  </a:lnTo>
                  <a:lnTo>
                    <a:pt x="17" y="187"/>
                  </a:lnTo>
                  <a:lnTo>
                    <a:pt x="14" y="187"/>
                  </a:lnTo>
                  <a:lnTo>
                    <a:pt x="14" y="192"/>
                  </a:lnTo>
                  <a:lnTo>
                    <a:pt x="14" y="192"/>
                  </a:lnTo>
                  <a:lnTo>
                    <a:pt x="14" y="192"/>
                  </a:lnTo>
                  <a:lnTo>
                    <a:pt x="14" y="194"/>
                  </a:lnTo>
                  <a:lnTo>
                    <a:pt x="14" y="194"/>
                  </a:lnTo>
                  <a:lnTo>
                    <a:pt x="12" y="197"/>
                  </a:lnTo>
                  <a:lnTo>
                    <a:pt x="12" y="199"/>
                  </a:lnTo>
                  <a:lnTo>
                    <a:pt x="12" y="201"/>
                  </a:lnTo>
                  <a:lnTo>
                    <a:pt x="12" y="201"/>
                  </a:lnTo>
                  <a:lnTo>
                    <a:pt x="12" y="204"/>
                  </a:lnTo>
                  <a:lnTo>
                    <a:pt x="12" y="206"/>
                  </a:lnTo>
                  <a:lnTo>
                    <a:pt x="12" y="206"/>
                  </a:lnTo>
                  <a:lnTo>
                    <a:pt x="12" y="206"/>
                  </a:lnTo>
                  <a:lnTo>
                    <a:pt x="12" y="208"/>
                  </a:lnTo>
                  <a:lnTo>
                    <a:pt x="12" y="213"/>
                  </a:lnTo>
                  <a:lnTo>
                    <a:pt x="9" y="220"/>
                  </a:lnTo>
                  <a:lnTo>
                    <a:pt x="7" y="223"/>
                  </a:lnTo>
                  <a:lnTo>
                    <a:pt x="7" y="225"/>
                  </a:lnTo>
                  <a:lnTo>
                    <a:pt x="7" y="230"/>
                  </a:lnTo>
                  <a:lnTo>
                    <a:pt x="5" y="234"/>
                  </a:lnTo>
                  <a:lnTo>
                    <a:pt x="0" y="239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5" y="244"/>
                  </a:lnTo>
                  <a:lnTo>
                    <a:pt x="7" y="244"/>
                  </a:lnTo>
                  <a:lnTo>
                    <a:pt x="9" y="242"/>
                  </a:lnTo>
                  <a:lnTo>
                    <a:pt x="12" y="242"/>
                  </a:lnTo>
                  <a:lnTo>
                    <a:pt x="14" y="242"/>
                  </a:lnTo>
                  <a:lnTo>
                    <a:pt x="14" y="244"/>
                  </a:lnTo>
                  <a:lnTo>
                    <a:pt x="14" y="246"/>
                  </a:lnTo>
                  <a:lnTo>
                    <a:pt x="12" y="251"/>
                  </a:lnTo>
                  <a:lnTo>
                    <a:pt x="14" y="253"/>
                  </a:lnTo>
                  <a:lnTo>
                    <a:pt x="14" y="253"/>
                  </a:lnTo>
                  <a:lnTo>
                    <a:pt x="21" y="256"/>
                  </a:lnTo>
                  <a:lnTo>
                    <a:pt x="33" y="256"/>
                  </a:lnTo>
                  <a:lnTo>
                    <a:pt x="38" y="256"/>
                  </a:lnTo>
                  <a:lnTo>
                    <a:pt x="40" y="258"/>
                  </a:lnTo>
                  <a:lnTo>
                    <a:pt x="43" y="258"/>
                  </a:lnTo>
                  <a:lnTo>
                    <a:pt x="47" y="260"/>
                  </a:lnTo>
                  <a:lnTo>
                    <a:pt x="50" y="265"/>
                  </a:lnTo>
                  <a:lnTo>
                    <a:pt x="52" y="268"/>
                  </a:lnTo>
                  <a:lnTo>
                    <a:pt x="52" y="268"/>
                  </a:lnTo>
                  <a:lnTo>
                    <a:pt x="59" y="270"/>
                  </a:lnTo>
                  <a:lnTo>
                    <a:pt x="64" y="275"/>
                  </a:lnTo>
                  <a:lnTo>
                    <a:pt x="71" y="279"/>
                  </a:lnTo>
                  <a:lnTo>
                    <a:pt x="88" y="277"/>
                  </a:lnTo>
                  <a:lnTo>
                    <a:pt x="88" y="277"/>
                  </a:lnTo>
                  <a:lnTo>
                    <a:pt x="90" y="277"/>
                  </a:lnTo>
                  <a:lnTo>
                    <a:pt x="92" y="279"/>
                  </a:lnTo>
                  <a:lnTo>
                    <a:pt x="90" y="279"/>
                  </a:lnTo>
                  <a:lnTo>
                    <a:pt x="92" y="279"/>
                  </a:lnTo>
                  <a:lnTo>
                    <a:pt x="95" y="279"/>
                  </a:lnTo>
                  <a:lnTo>
                    <a:pt x="97" y="284"/>
                  </a:lnTo>
                  <a:lnTo>
                    <a:pt x="99" y="284"/>
                  </a:lnTo>
                  <a:lnTo>
                    <a:pt x="102" y="282"/>
                  </a:lnTo>
                  <a:lnTo>
                    <a:pt x="102" y="282"/>
                  </a:lnTo>
                  <a:lnTo>
                    <a:pt x="104" y="287"/>
                  </a:lnTo>
                  <a:lnTo>
                    <a:pt x="109" y="291"/>
                  </a:lnTo>
                  <a:lnTo>
                    <a:pt x="109" y="291"/>
                  </a:lnTo>
                  <a:lnTo>
                    <a:pt x="111" y="291"/>
                  </a:lnTo>
                  <a:lnTo>
                    <a:pt x="111" y="289"/>
                  </a:lnTo>
                  <a:lnTo>
                    <a:pt x="116" y="284"/>
                  </a:lnTo>
                  <a:lnTo>
                    <a:pt x="116" y="284"/>
                  </a:lnTo>
                  <a:lnTo>
                    <a:pt x="118" y="284"/>
                  </a:lnTo>
                  <a:lnTo>
                    <a:pt x="121" y="284"/>
                  </a:lnTo>
                  <a:lnTo>
                    <a:pt x="123" y="287"/>
                  </a:lnTo>
                  <a:lnTo>
                    <a:pt x="126" y="287"/>
                  </a:lnTo>
                  <a:lnTo>
                    <a:pt x="128" y="287"/>
                  </a:lnTo>
                  <a:lnTo>
                    <a:pt x="133" y="284"/>
                  </a:lnTo>
                  <a:lnTo>
                    <a:pt x="140" y="282"/>
                  </a:lnTo>
                  <a:lnTo>
                    <a:pt x="142" y="282"/>
                  </a:lnTo>
                  <a:lnTo>
                    <a:pt x="144" y="284"/>
                  </a:lnTo>
                  <a:lnTo>
                    <a:pt x="147" y="284"/>
                  </a:lnTo>
                  <a:lnTo>
                    <a:pt x="149" y="282"/>
                  </a:lnTo>
                  <a:lnTo>
                    <a:pt x="152" y="277"/>
                  </a:lnTo>
                  <a:lnTo>
                    <a:pt x="152" y="275"/>
                  </a:lnTo>
                  <a:lnTo>
                    <a:pt x="154" y="272"/>
                  </a:lnTo>
                  <a:lnTo>
                    <a:pt x="156" y="272"/>
                  </a:lnTo>
                  <a:lnTo>
                    <a:pt x="159" y="272"/>
                  </a:lnTo>
                  <a:lnTo>
                    <a:pt x="161" y="272"/>
                  </a:lnTo>
                  <a:lnTo>
                    <a:pt x="161" y="275"/>
                  </a:lnTo>
                  <a:lnTo>
                    <a:pt x="163" y="275"/>
                  </a:lnTo>
                  <a:lnTo>
                    <a:pt x="163" y="279"/>
                  </a:lnTo>
                  <a:lnTo>
                    <a:pt x="161" y="282"/>
                  </a:lnTo>
                  <a:lnTo>
                    <a:pt x="161" y="289"/>
                  </a:lnTo>
                  <a:lnTo>
                    <a:pt x="159" y="294"/>
                  </a:lnTo>
                  <a:lnTo>
                    <a:pt x="154" y="296"/>
                  </a:lnTo>
                  <a:lnTo>
                    <a:pt x="152" y="298"/>
                  </a:lnTo>
                  <a:lnTo>
                    <a:pt x="152" y="301"/>
                  </a:lnTo>
                  <a:lnTo>
                    <a:pt x="154" y="303"/>
                  </a:lnTo>
                  <a:lnTo>
                    <a:pt x="156" y="303"/>
                  </a:lnTo>
                  <a:lnTo>
                    <a:pt x="159" y="303"/>
                  </a:lnTo>
                  <a:lnTo>
                    <a:pt x="163" y="310"/>
                  </a:lnTo>
                  <a:lnTo>
                    <a:pt x="166" y="313"/>
                  </a:lnTo>
                  <a:lnTo>
                    <a:pt x="166" y="313"/>
                  </a:lnTo>
                  <a:lnTo>
                    <a:pt x="170" y="313"/>
                  </a:lnTo>
                  <a:lnTo>
                    <a:pt x="175" y="310"/>
                  </a:lnTo>
                  <a:lnTo>
                    <a:pt x="178" y="310"/>
                  </a:lnTo>
                  <a:lnTo>
                    <a:pt x="182" y="313"/>
                  </a:lnTo>
                  <a:lnTo>
                    <a:pt x="182" y="315"/>
                  </a:lnTo>
                  <a:lnTo>
                    <a:pt x="182" y="317"/>
                  </a:lnTo>
                  <a:lnTo>
                    <a:pt x="185" y="324"/>
                  </a:lnTo>
                  <a:lnTo>
                    <a:pt x="187" y="329"/>
                  </a:lnTo>
                  <a:lnTo>
                    <a:pt x="194" y="331"/>
                  </a:lnTo>
                  <a:lnTo>
                    <a:pt x="197" y="331"/>
                  </a:lnTo>
                  <a:lnTo>
                    <a:pt x="206" y="334"/>
                  </a:lnTo>
                  <a:lnTo>
                    <a:pt x="211" y="334"/>
                  </a:lnTo>
                  <a:lnTo>
                    <a:pt x="213" y="336"/>
                  </a:lnTo>
                  <a:lnTo>
                    <a:pt x="213" y="339"/>
                  </a:lnTo>
                  <a:lnTo>
                    <a:pt x="215" y="346"/>
                  </a:lnTo>
                  <a:lnTo>
                    <a:pt x="215" y="350"/>
                  </a:lnTo>
                  <a:lnTo>
                    <a:pt x="218" y="353"/>
                  </a:lnTo>
                  <a:lnTo>
                    <a:pt x="223" y="353"/>
                  </a:lnTo>
                  <a:lnTo>
                    <a:pt x="230" y="350"/>
                  </a:lnTo>
                  <a:lnTo>
                    <a:pt x="237" y="348"/>
                  </a:lnTo>
                  <a:lnTo>
                    <a:pt x="239" y="348"/>
                  </a:lnTo>
                  <a:lnTo>
                    <a:pt x="242" y="348"/>
                  </a:lnTo>
                  <a:lnTo>
                    <a:pt x="244" y="350"/>
                  </a:lnTo>
                  <a:lnTo>
                    <a:pt x="244" y="353"/>
                  </a:lnTo>
                  <a:lnTo>
                    <a:pt x="246" y="355"/>
                  </a:lnTo>
                  <a:lnTo>
                    <a:pt x="249" y="365"/>
                  </a:lnTo>
                  <a:lnTo>
                    <a:pt x="253" y="365"/>
                  </a:lnTo>
                  <a:lnTo>
                    <a:pt x="253" y="367"/>
                  </a:lnTo>
                  <a:lnTo>
                    <a:pt x="256" y="369"/>
                  </a:lnTo>
                  <a:lnTo>
                    <a:pt x="260" y="367"/>
                  </a:lnTo>
                  <a:lnTo>
                    <a:pt x="265" y="365"/>
                  </a:lnTo>
                  <a:lnTo>
                    <a:pt x="268" y="357"/>
                  </a:lnTo>
                  <a:lnTo>
                    <a:pt x="277" y="317"/>
                  </a:lnTo>
                  <a:lnTo>
                    <a:pt x="277" y="308"/>
                  </a:lnTo>
                  <a:lnTo>
                    <a:pt x="275" y="289"/>
                  </a:lnTo>
                  <a:lnTo>
                    <a:pt x="275" y="275"/>
                  </a:lnTo>
                  <a:lnTo>
                    <a:pt x="277" y="270"/>
                  </a:lnTo>
                  <a:lnTo>
                    <a:pt x="277" y="268"/>
                  </a:lnTo>
                  <a:lnTo>
                    <a:pt x="287" y="268"/>
                  </a:lnTo>
                  <a:lnTo>
                    <a:pt x="287" y="268"/>
                  </a:lnTo>
                  <a:lnTo>
                    <a:pt x="289" y="268"/>
                  </a:lnTo>
                  <a:lnTo>
                    <a:pt x="298" y="265"/>
                  </a:lnTo>
                  <a:lnTo>
                    <a:pt x="298" y="265"/>
                  </a:lnTo>
                  <a:lnTo>
                    <a:pt x="301" y="265"/>
                  </a:lnTo>
                  <a:lnTo>
                    <a:pt x="301" y="263"/>
                  </a:lnTo>
                  <a:lnTo>
                    <a:pt x="301" y="263"/>
                  </a:lnTo>
                  <a:lnTo>
                    <a:pt x="303" y="260"/>
                  </a:lnTo>
                  <a:lnTo>
                    <a:pt x="305" y="256"/>
                  </a:lnTo>
                  <a:lnTo>
                    <a:pt x="305" y="253"/>
                  </a:lnTo>
                  <a:lnTo>
                    <a:pt x="305" y="249"/>
                  </a:lnTo>
                  <a:lnTo>
                    <a:pt x="305" y="246"/>
                  </a:lnTo>
                  <a:lnTo>
                    <a:pt x="310" y="239"/>
                  </a:lnTo>
                  <a:lnTo>
                    <a:pt x="320" y="220"/>
                  </a:lnTo>
                  <a:lnTo>
                    <a:pt x="339" y="204"/>
                  </a:lnTo>
                  <a:lnTo>
                    <a:pt x="339" y="204"/>
                  </a:lnTo>
                  <a:lnTo>
                    <a:pt x="339" y="204"/>
                  </a:lnTo>
                  <a:lnTo>
                    <a:pt x="339" y="204"/>
                  </a:lnTo>
                  <a:lnTo>
                    <a:pt x="346" y="204"/>
                  </a:lnTo>
                  <a:lnTo>
                    <a:pt x="353" y="204"/>
                  </a:lnTo>
                  <a:lnTo>
                    <a:pt x="353" y="204"/>
                  </a:lnTo>
                  <a:lnTo>
                    <a:pt x="353" y="204"/>
                  </a:lnTo>
                  <a:lnTo>
                    <a:pt x="358" y="201"/>
                  </a:lnTo>
                  <a:lnTo>
                    <a:pt x="358" y="197"/>
                  </a:lnTo>
                  <a:lnTo>
                    <a:pt x="355" y="187"/>
                  </a:lnTo>
                  <a:lnTo>
                    <a:pt x="360" y="173"/>
                  </a:lnTo>
                  <a:lnTo>
                    <a:pt x="365" y="163"/>
                  </a:lnTo>
                  <a:lnTo>
                    <a:pt x="365" y="135"/>
                  </a:lnTo>
                  <a:lnTo>
                    <a:pt x="369" y="130"/>
                  </a:lnTo>
                  <a:lnTo>
                    <a:pt x="362" y="130"/>
                  </a:lnTo>
                  <a:lnTo>
                    <a:pt x="355" y="13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" name="Freeform 106">
              <a:extLst>
                <a:ext uri="{FF2B5EF4-FFF2-40B4-BE49-F238E27FC236}">
                  <a16:creationId xmlns:a16="http://schemas.microsoft.com/office/drawing/2014/main" id="{987E79CF-6528-0B74-5A6A-E70B76FC6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616" y="5488498"/>
              <a:ext cx="565783" cy="518107"/>
            </a:xfrm>
            <a:custGeom>
              <a:avLst/>
              <a:gdLst>
                <a:gd name="T0" fmla="*/ 334 w 388"/>
                <a:gd name="T1" fmla="*/ 111 h 383"/>
                <a:gd name="T2" fmla="*/ 317 w 388"/>
                <a:gd name="T3" fmla="*/ 92 h 383"/>
                <a:gd name="T4" fmla="*/ 293 w 388"/>
                <a:gd name="T5" fmla="*/ 71 h 383"/>
                <a:gd name="T6" fmla="*/ 270 w 388"/>
                <a:gd name="T7" fmla="*/ 61 h 383"/>
                <a:gd name="T8" fmla="*/ 272 w 388"/>
                <a:gd name="T9" fmla="*/ 47 h 383"/>
                <a:gd name="T10" fmla="*/ 267 w 388"/>
                <a:gd name="T11" fmla="*/ 30 h 383"/>
                <a:gd name="T12" fmla="*/ 253 w 388"/>
                <a:gd name="T13" fmla="*/ 40 h 383"/>
                <a:gd name="T14" fmla="*/ 229 w 388"/>
                <a:gd name="T15" fmla="*/ 42 h 383"/>
                <a:gd name="T16" fmla="*/ 215 w 388"/>
                <a:gd name="T17" fmla="*/ 45 h 383"/>
                <a:gd name="T18" fmla="*/ 201 w 388"/>
                <a:gd name="T19" fmla="*/ 37 h 383"/>
                <a:gd name="T20" fmla="*/ 170 w 388"/>
                <a:gd name="T21" fmla="*/ 28 h 383"/>
                <a:gd name="T22" fmla="*/ 149 w 388"/>
                <a:gd name="T23" fmla="*/ 14 h 383"/>
                <a:gd name="T24" fmla="*/ 125 w 388"/>
                <a:gd name="T25" fmla="*/ 2 h 383"/>
                <a:gd name="T26" fmla="*/ 97 w 388"/>
                <a:gd name="T27" fmla="*/ 14 h 383"/>
                <a:gd name="T28" fmla="*/ 75 w 388"/>
                <a:gd name="T29" fmla="*/ 45 h 383"/>
                <a:gd name="T30" fmla="*/ 40 w 388"/>
                <a:gd name="T31" fmla="*/ 59 h 383"/>
                <a:gd name="T32" fmla="*/ 12 w 388"/>
                <a:gd name="T33" fmla="*/ 66 h 383"/>
                <a:gd name="T34" fmla="*/ 4 w 388"/>
                <a:gd name="T35" fmla="*/ 92 h 383"/>
                <a:gd name="T36" fmla="*/ 4 w 388"/>
                <a:gd name="T37" fmla="*/ 97 h 383"/>
                <a:gd name="T38" fmla="*/ 14 w 388"/>
                <a:gd name="T39" fmla="*/ 106 h 383"/>
                <a:gd name="T40" fmla="*/ 21 w 388"/>
                <a:gd name="T41" fmla="*/ 123 h 383"/>
                <a:gd name="T42" fmla="*/ 21 w 388"/>
                <a:gd name="T43" fmla="*/ 132 h 383"/>
                <a:gd name="T44" fmla="*/ 23 w 388"/>
                <a:gd name="T45" fmla="*/ 146 h 383"/>
                <a:gd name="T46" fmla="*/ 16 w 388"/>
                <a:gd name="T47" fmla="*/ 146 h 383"/>
                <a:gd name="T48" fmla="*/ 16 w 388"/>
                <a:gd name="T49" fmla="*/ 160 h 383"/>
                <a:gd name="T50" fmla="*/ 23 w 388"/>
                <a:gd name="T51" fmla="*/ 165 h 383"/>
                <a:gd name="T52" fmla="*/ 33 w 388"/>
                <a:gd name="T53" fmla="*/ 175 h 383"/>
                <a:gd name="T54" fmla="*/ 28 w 388"/>
                <a:gd name="T55" fmla="*/ 191 h 383"/>
                <a:gd name="T56" fmla="*/ 21 w 388"/>
                <a:gd name="T57" fmla="*/ 217 h 383"/>
                <a:gd name="T58" fmla="*/ 26 w 388"/>
                <a:gd name="T59" fmla="*/ 217 h 383"/>
                <a:gd name="T60" fmla="*/ 31 w 388"/>
                <a:gd name="T61" fmla="*/ 222 h 383"/>
                <a:gd name="T62" fmla="*/ 23 w 388"/>
                <a:gd name="T63" fmla="*/ 291 h 383"/>
                <a:gd name="T64" fmla="*/ 31 w 388"/>
                <a:gd name="T65" fmla="*/ 293 h 383"/>
                <a:gd name="T66" fmla="*/ 52 w 388"/>
                <a:gd name="T67" fmla="*/ 314 h 383"/>
                <a:gd name="T68" fmla="*/ 83 w 388"/>
                <a:gd name="T69" fmla="*/ 319 h 383"/>
                <a:gd name="T70" fmla="*/ 116 w 388"/>
                <a:gd name="T71" fmla="*/ 336 h 383"/>
                <a:gd name="T72" fmla="*/ 130 w 388"/>
                <a:gd name="T73" fmla="*/ 331 h 383"/>
                <a:gd name="T74" fmla="*/ 142 w 388"/>
                <a:gd name="T75" fmla="*/ 338 h 383"/>
                <a:gd name="T76" fmla="*/ 156 w 388"/>
                <a:gd name="T77" fmla="*/ 354 h 383"/>
                <a:gd name="T78" fmla="*/ 182 w 388"/>
                <a:gd name="T79" fmla="*/ 357 h 383"/>
                <a:gd name="T80" fmla="*/ 199 w 388"/>
                <a:gd name="T81" fmla="*/ 354 h 383"/>
                <a:gd name="T82" fmla="*/ 210 w 388"/>
                <a:gd name="T83" fmla="*/ 357 h 383"/>
                <a:gd name="T84" fmla="*/ 213 w 388"/>
                <a:gd name="T85" fmla="*/ 369 h 383"/>
                <a:gd name="T86" fmla="*/ 232 w 388"/>
                <a:gd name="T87" fmla="*/ 366 h 383"/>
                <a:gd name="T88" fmla="*/ 244 w 388"/>
                <a:gd name="T89" fmla="*/ 373 h 383"/>
                <a:gd name="T90" fmla="*/ 258 w 388"/>
                <a:gd name="T91" fmla="*/ 371 h 383"/>
                <a:gd name="T92" fmla="*/ 284 w 388"/>
                <a:gd name="T93" fmla="*/ 378 h 383"/>
                <a:gd name="T94" fmla="*/ 293 w 388"/>
                <a:gd name="T95" fmla="*/ 378 h 383"/>
                <a:gd name="T96" fmla="*/ 300 w 388"/>
                <a:gd name="T97" fmla="*/ 371 h 383"/>
                <a:gd name="T98" fmla="*/ 338 w 388"/>
                <a:gd name="T99" fmla="*/ 378 h 383"/>
                <a:gd name="T100" fmla="*/ 360 w 388"/>
                <a:gd name="T101" fmla="*/ 383 h 383"/>
                <a:gd name="T102" fmla="*/ 350 w 388"/>
                <a:gd name="T103" fmla="*/ 345 h 383"/>
                <a:gd name="T104" fmla="*/ 369 w 388"/>
                <a:gd name="T105" fmla="*/ 279 h 383"/>
                <a:gd name="T106" fmla="*/ 388 w 388"/>
                <a:gd name="T107" fmla="*/ 172 h 383"/>
                <a:gd name="T108" fmla="*/ 371 w 388"/>
                <a:gd name="T109" fmla="*/ 175 h 383"/>
                <a:gd name="T110" fmla="*/ 329 w 388"/>
                <a:gd name="T111" fmla="*/ 165 h 383"/>
                <a:gd name="T112" fmla="*/ 353 w 388"/>
                <a:gd name="T113" fmla="*/ 12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8" h="383">
                  <a:moveTo>
                    <a:pt x="355" y="111"/>
                  </a:moveTo>
                  <a:lnTo>
                    <a:pt x="355" y="108"/>
                  </a:lnTo>
                  <a:lnTo>
                    <a:pt x="353" y="106"/>
                  </a:lnTo>
                  <a:lnTo>
                    <a:pt x="350" y="106"/>
                  </a:lnTo>
                  <a:lnTo>
                    <a:pt x="348" y="106"/>
                  </a:lnTo>
                  <a:lnTo>
                    <a:pt x="341" y="108"/>
                  </a:lnTo>
                  <a:lnTo>
                    <a:pt x="334" y="111"/>
                  </a:lnTo>
                  <a:lnTo>
                    <a:pt x="329" y="111"/>
                  </a:lnTo>
                  <a:lnTo>
                    <a:pt x="326" y="108"/>
                  </a:lnTo>
                  <a:lnTo>
                    <a:pt x="326" y="104"/>
                  </a:lnTo>
                  <a:lnTo>
                    <a:pt x="324" y="97"/>
                  </a:lnTo>
                  <a:lnTo>
                    <a:pt x="324" y="94"/>
                  </a:lnTo>
                  <a:lnTo>
                    <a:pt x="322" y="92"/>
                  </a:lnTo>
                  <a:lnTo>
                    <a:pt x="317" y="92"/>
                  </a:lnTo>
                  <a:lnTo>
                    <a:pt x="308" y="89"/>
                  </a:lnTo>
                  <a:lnTo>
                    <a:pt x="305" y="89"/>
                  </a:lnTo>
                  <a:lnTo>
                    <a:pt x="298" y="87"/>
                  </a:lnTo>
                  <a:lnTo>
                    <a:pt x="296" y="82"/>
                  </a:lnTo>
                  <a:lnTo>
                    <a:pt x="293" y="75"/>
                  </a:lnTo>
                  <a:lnTo>
                    <a:pt x="293" y="73"/>
                  </a:lnTo>
                  <a:lnTo>
                    <a:pt x="293" y="71"/>
                  </a:lnTo>
                  <a:lnTo>
                    <a:pt x="289" y="68"/>
                  </a:lnTo>
                  <a:lnTo>
                    <a:pt x="286" y="68"/>
                  </a:lnTo>
                  <a:lnTo>
                    <a:pt x="281" y="71"/>
                  </a:lnTo>
                  <a:lnTo>
                    <a:pt x="277" y="71"/>
                  </a:lnTo>
                  <a:lnTo>
                    <a:pt x="277" y="71"/>
                  </a:lnTo>
                  <a:lnTo>
                    <a:pt x="274" y="68"/>
                  </a:lnTo>
                  <a:lnTo>
                    <a:pt x="270" y="61"/>
                  </a:lnTo>
                  <a:lnTo>
                    <a:pt x="267" y="61"/>
                  </a:lnTo>
                  <a:lnTo>
                    <a:pt x="265" y="61"/>
                  </a:lnTo>
                  <a:lnTo>
                    <a:pt x="263" y="59"/>
                  </a:lnTo>
                  <a:lnTo>
                    <a:pt x="263" y="56"/>
                  </a:lnTo>
                  <a:lnTo>
                    <a:pt x="265" y="54"/>
                  </a:lnTo>
                  <a:lnTo>
                    <a:pt x="270" y="52"/>
                  </a:lnTo>
                  <a:lnTo>
                    <a:pt x="272" y="47"/>
                  </a:lnTo>
                  <a:lnTo>
                    <a:pt x="272" y="40"/>
                  </a:lnTo>
                  <a:lnTo>
                    <a:pt x="274" y="37"/>
                  </a:lnTo>
                  <a:lnTo>
                    <a:pt x="274" y="33"/>
                  </a:lnTo>
                  <a:lnTo>
                    <a:pt x="272" y="33"/>
                  </a:lnTo>
                  <a:lnTo>
                    <a:pt x="272" y="30"/>
                  </a:lnTo>
                  <a:lnTo>
                    <a:pt x="270" y="30"/>
                  </a:lnTo>
                  <a:lnTo>
                    <a:pt x="267" y="30"/>
                  </a:lnTo>
                  <a:lnTo>
                    <a:pt x="265" y="30"/>
                  </a:lnTo>
                  <a:lnTo>
                    <a:pt x="263" y="33"/>
                  </a:lnTo>
                  <a:lnTo>
                    <a:pt x="263" y="35"/>
                  </a:lnTo>
                  <a:lnTo>
                    <a:pt x="260" y="40"/>
                  </a:lnTo>
                  <a:lnTo>
                    <a:pt x="258" y="42"/>
                  </a:lnTo>
                  <a:lnTo>
                    <a:pt x="255" y="42"/>
                  </a:lnTo>
                  <a:lnTo>
                    <a:pt x="253" y="40"/>
                  </a:lnTo>
                  <a:lnTo>
                    <a:pt x="251" y="40"/>
                  </a:lnTo>
                  <a:lnTo>
                    <a:pt x="244" y="42"/>
                  </a:lnTo>
                  <a:lnTo>
                    <a:pt x="239" y="45"/>
                  </a:lnTo>
                  <a:lnTo>
                    <a:pt x="237" y="45"/>
                  </a:lnTo>
                  <a:lnTo>
                    <a:pt x="234" y="45"/>
                  </a:lnTo>
                  <a:lnTo>
                    <a:pt x="232" y="42"/>
                  </a:lnTo>
                  <a:lnTo>
                    <a:pt x="229" y="42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2" y="47"/>
                  </a:lnTo>
                  <a:lnTo>
                    <a:pt x="222" y="49"/>
                  </a:lnTo>
                  <a:lnTo>
                    <a:pt x="220" y="49"/>
                  </a:lnTo>
                  <a:lnTo>
                    <a:pt x="220" y="49"/>
                  </a:lnTo>
                  <a:lnTo>
                    <a:pt x="215" y="45"/>
                  </a:lnTo>
                  <a:lnTo>
                    <a:pt x="213" y="40"/>
                  </a:lnTo>
                  <a:lnTo>
                    <a:pt x="213" y="40"/>
                  </a:lnTo>
                  <a:lnTo>
                    <a:pt x="210" y="42"/>
                  </a:lnTo>
                  <a:lnTo>
                    <a:pt x="208" y="42"/>
                  </a:lnTo>
                  <a:lnTo>
                    <a:pt x="206" y="37"/>
                  </a:lnTo>
                  <a:lnTo>
                    <a:pt x="203" y="37"/>
                  </a:lnTo>
                  <a:lnTo>
                    <a:pt x="201" y="37"/>
                  </a:lnTo>
                  <a:lnTo>
                    <a:pt x="203" y="37"/>
                  </a:lnTo>
                  <a:lnTo>
                    <a:pt x="201" y="35"/>
                  </a:lnTo>
                  <a:lnTo>
                    <a:pt x="199" y="35"/>
                  </a:lnTo>
                  <a:lnTo>
                    <a:pt x="199" y="35"/>
                  </a:lnTo>
                  <a:lnTo>
                    <a:pt x="182" y="37"/>
                  </a:lnTo>
                  <a:lnTo>
                    <a:pt x="175" y="33"/>
                  </a:lnTo>
                  <a:lnTo>
                    <a:pt x="170" y="28"/>
                  </a:lnTo>
                  <a:lnTo>
                    <a:pt x="163" y="26"/>
                  </a:lnTo>
                  <a:lnTo>
                    <a:pt x="163" y="26"/>
                  </a:lnTo>
                  <a:lnTo>
                    <a:pt x="161" y="23"/>
                  </a:lnTo>
                  <a:lnTo>
                    <a:pt x="158" y="18"/>
                  </a:lnTo>
                  <a:lnTo>
                    <a:pt x="154" y="16"/>
                  </a:lnTo>
                  <a:lnTo>
                    <a:pt x="151" y="16"/>
                  </a:lnTo>
                  <a:lnTo>
                    <a:pt x="149" y="14"/>
                  </a:lnTo>
                  <a:lnTo>
                    <a:pt x="144" y="14"/>
                  </a:lnTo>
                  <a:lnTo>
                    <a:pt x="132" y="14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3" y="9"/>
                  </a:lnTo>
                  <a:lnTo>
                    <a:pt x="125" y="4"/>
                  </a:lnTo>
                  <a:lnTo>
                    <a:pt x="125" y="2"/>
                  </a:lnTo>
                  <a:lnTo>
                    <a:pt x="125" y="0"/>
                  </a:lnTo>
                  <a:lnTo>
                    <a:pt x="123" y="0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6" y="16"/>
                  </a:lnTo>
                  <a:lnTo>
                    <a:pt x="106" y="18"/>
                  </a:lnTo>
                  <a:lnTo>
                    <a:pt x="97" y="14"/>
                  </a:lnTo>
                  <a:lnTo>
                    <a:pt x="90" y="23"/>
                  </a:lnTo>
                  <a:lnTo>
                    <a:pt x="87" y="26"/>
                  </a:lnTo>
                  <a:lnTo>
                    <a:pt x="85" y="28"/>
                  </a:lnTo>
                  <a:lnTo>
                    <a:pt x="83" y="33"/>
                  </a:lnTo>
                  <a:lnTo>
                    <a:pt x="80" y="37"/>
                  </a:lnTo>
                  <a:lnTo>
                    <a:pt x="78" y="42"/>
                  </a:lnTo>
                  <a:lnTo>
                    <a:pt x="75" y="45"/>
                  </a:lnTo>
                  <a:lnTo>
                    <a:pt x="75" y="47"/>
                  </a:lnTo>
                  <a:lnTo>
                    <a:pt x="75" y="52"/>
                  </a:lnTo>
                  <a:lnTo>
                    <a:pt x="71" y="54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47" y="59"/>
                  </a:lnTo>
                  <a:lnTo>
                    <a:pt x="40" y="59"/>
                  </a:lnTo>
                  <a:lnTo>
                    <a:pt x="35" y="59"/>
                  </a:lnTo>
                  <a:lnTo>
                    <a:pt x="28" y="59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2" y="66"/>
                  </a:lnTo>
                  <a:lnTo>
                    <a:pt x="9" y="68"/>
                  </a:lnTo>
                  <a:lnTo>
                    <a:pt x="7" y="75"/>
                  </a:lnTo>
                  <a:lnTo>
                    <a:pt x="7" y="85"/>
                  </a:lnTo>
                  <a:lnTo>
                    <a:pt x="9" y="92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4" y="92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94"/>
                  </a:lnTo>
                  <a:lnTo>
                    <a:pt x="4" y="97"/>
                  </a:lnTo>
                  <a:lnTo>
                    <a:pt x="4" y="101"/>
                  </a:lnTo>
                  <a:lnTo>
                    <a:pt x="2" y="101"/>
                  </a:lnTo>
                  <a:lnTo>
                    <a:pt x="2" y="101"/>
                  </a:lnTo>
                  <a:lnTo>
                    <a:pt x="4" y="104"/>
                  </a:lnTo>
                  <a:lnTo>
                    <a:pt x="9" y="106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6" y="106"/>
                  </a:lnTo>
                  <a:lnTo>
                    <a:pt x="19" y="106"/>
                  </a:lnTo>
                  <a:lnTo>
                    <a:pt x="23" y="108"/>
                  </a:lnTo>
                  <a:lnTo>
                    <a:pt x="23" y="111"/>
                  </a:lnTo>
                  <a:lnTo>
                    <a:pt x="23" y="115"/>
                  </a:lnTo>
                  <a:lnTo>
                    <a:pt x="21" y="123"/>
                  </a:lnTo>
                  <a:lnTo>
                    <a:pt x="21" y="123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23" y="125"/>
                  </a:lnTo>
                  <a:lnTo>
                    <a:pt x="21" y="130"/>
                  </a:lnTo>
                  <a:lnTo>
                    <a:pt x="21" y="132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19" y="139"/>
                  </a:lnTo>
                  <a:lnTo>
                    <a:pt x="19" y="139"/>
                  </a:lnTo>
                  <a:lnTo>
                    <a:pt x="21" y="142"/>
                  </a:lnTo>
                  <a:lnTo>
                    <a:pt x="23" y="144"/>
                  </a:lnTo>
                  <a:lnTo>
                    <a:pt x="23" y="146"/>
                  </a:lnTo>
                  <a:lnTo>
                    <a:pt x="23" y="146"/>
                  </a:lnTo>
                  <a:lnTo>
                    <a:pt x="21" y="146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6" y="146"/>
                  </a:lnTo>
                  <a:lnTo>
                    <a:pt x="19" y="146"/>
                  </a:lnTo>
                  <a:lnTo>
                    <a:pt x="19" y="151"/>
                  </a:lnTo>
                  <a:lnTo>
                    <a:pt x="16" y="151"/>
                  </a:lnTo>
                  <a:lnTo>
                    <a:pt x="14" y="153"/>
                  </a:lnTo>
                  <a:lnTo>
                    <a:pt x="14" y="153"/>
                  </a:lnTo>
                  <a:lnTo>
                    <a:pt x="14" y="156"/>
                  </a:lnTo>
                  <a:lnTo>
                    <a:pt x="16" y="160"/>
                  </a:lnTo>
                  <a:lnTo>
                    <a:pt x="16" y="163"/>
                  </a:lnTo>
                  <a:lnTo>
                    <a:pt x="19" y="163"/>
                  </a:lnTo>
                  <a:lnTo>
                    <a:pt x="19" y="165"/>
                  </a:lnTo>
                  <a:lnTo>
                    <a:pt x="21" y="165"/>
                  </a:lnTo>
                  <a:lnTo>
                    <a:pt x="21" y="163"/>
                  </a:lnTo>
                  <a:lnTo>
                    <a:pt x="23" y="163"/>
                  </a:lnTo>
                  <a:lnTo>
                    <a:pt x="23" y="165"/>
                  </a:lnTo>
                  <a:lnTo>
                    <a:pt x="26" y="168"/>
                  </a:lnTo>
                  <a:lnTo>
                    <a:pt x="26" y="170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28" y="175"/>
                  </a:lnTo>
                  <a:lnTo>
                    <a:pt x="33" y="175"/>
                  </a:lnTo>
                  <a:lnTo>
                    <a:pt x="33" y="175"/>
                  </a:lnTo>
                  <a:lnTo>
                    <a:pt x="33" y="177"/>
                  </a:lnTo>
                  <a:lnTo>
                    <a:pt x="33" y="184"/>
                  </a:lnTo>
                  <a:lnTo>
                    <a:pt x="33" y="184"/>
                  </a:lnTo>
                  <a:lnTo>
                    <a:pt x="31" y="186"/>
                  </a:lnTo>
                  <a:lnTo>
                    <a:pt x="28" y="189"/>
                  </a:lnTo>
                  <a:lnTo>
                    <a:pt x="28" y="189"/>
                  </a:lnTo>
                  <a:lnTo>
                    <a:pt x="28" y="191"/>
                  </a:lnTo>
                  <a:lnTo>
                    <a:pt x="23" y="201"/>
                  </a:lnTo>
                  <a:lnTo>
                    <a:pt x="23" y="203"/>
                  </a:lnTo>
                  <a:lnTo>
                    <a:pt x="21" y="203"/>
                  </a:lnTo>
                  <a:lnTo>
                    <a:pt x="16" y="215"/>
                  </a:lnTo>
                  <a:lnTo>
                    <a:pt x="16" y="217"/>
                  </a:lnTo>
                  <a:lnTo>
                    <a:pt x="19" y="217"/>
                  </a:lnTo>
                  <a:lnTo>
                    <a:pt x="21" y="217"/>
                  </a:lnTo>
                  <a:lnTo>
                    <a:pt x="21" y="217"/>
                  </a:lnTo>
                  <a:lnTo>
                    <a:pt x="23" y="215"/>
                  </a:lnTo>
                  <a:lnTo>
                    <a:pt x="26" y="213"/>
                  </a:lnTo>
                  <a:lnTo>
                    <a:pt x="26" y="215"/>
                  </a:lnTo>
                  <a:lnTo>
                    <a:pt x="28" y="215"/>
                  </a:lnTo>
                  <a:lnTo>
                    <a:pt x="28" y="215"/>
                  </a:lnTo>
                  <a:lnTo>
                    <a:pt x="26" y="217"/>
                  </a:lnTo>
                  <a:lnTo>
                    <a:pt x="23" y="217"/>
                  </a:lnTo>
                  <a:lnTo>
                    <a:pt x="23" y="220"/>
                  </a:lnTo>
                  <a:lnTo>
                    <a:pt x="23" y="220"/>
                  </a:lnTo>
                  <a:lnTo>
                    <a:pt x="26" y="220"/>
                  </a:lnTo>
                  <a:lnTo>
                    <a:pt x="28" y="220"/>
                  </a:lnTo>
                  <a:lnTo>
                    <a:pt x="31" y="220"/>
                  </a:lnTo>
                  <a:lnTo>
                    <a:pt x="31" y="222"/>
                  </a:lnTo>
                  <a:lnTo>
                    <a:pt x="33" y="220"/>
                  </a:lnTo>
                  <a:lnTo>
                    <a:pt x="35" y="217"/>
                  </a:lnTo>
                  <a:lnTo>
                    <a:pt x="28" y="276"/>
                  </a:lnTo>
                  <a:lnTo>
                    <a:pt x="26" y="283"/>
                  </a:lnTo>
                  <a:lnTo>
                    <a:pt x="26" y="286"/>
                  </a:lnTo>
                  <a:lnTo>
                    <a:pt x="23" y="288"/>
                  </a:lnTo>
                  <a:lnTo>
                    <a:pt x="23" y="291"/>
                  </a:lnTo>
                  <a:lnTo>
                    <a:pt x="23" y="291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6" y="295"/>
                  </a:lnTo>
                  <a:lnTo>
                    <a:pt x="26" y="295"/>
                  </a:lnTo>
                  <a:lnTo>
                    <a:pt x="28" y="293"/>
                  </a:lnTo>
                  <a:lnTo>
                    <a:pt x="31" y="293"/>
                  </a:lnTo>
                  <a:lnTo>
                    <a:pt x="33" y="293"/>
                  </a:lnTo>
                  <a:lnTo>
                    <a:pt x="35" y="295"/>
                  </a:lnTo>
                  <a:lnTo>
                    <a:pt x="35" y="298"/>
                  </a:lnTo>
                  <a:lnTo>
                    <a:pt x="38" y="300"/>
                  </a:lnTo>
                  <a:lnTo>
                    <a:pt x="42" y="307"/>
                  </a:lnTo>
                  <a:lnTo>
                    <a:pt x="47" y="312"/>
                  </a:lnTo>
                  <a:lnTo>
                    <a:pt x="52" y="314"/>
                  </a:lnTo>
                  <a:lnTo>
                    <a:pt x="52" y="317"/>
                  </a:lnTo>
                  <a:lnTo>
                    <a:pt x="64" y="314"/>
                  </a:lnTo>
                  <a:lnTo>
                    <a:pt x="68" y="319"/>
                  </a:lnTo>
                  <a:lnTo>
                    <a:pt x="73" y="321"/>
                  </a:lnTo>
                  <a:lnTo>
                    <a:pt x="73" y="321"/>
                  </a:lnTo>
                  <a:lnTo>
                    <a:pt x="75" y="321"/>
                  </a:lnTo>
                  <a:lnTo>
                    <a:pt x="83" y="319"/>
                  </a:lnTo>
                  <a:lnTo>
                    <a:pt x="97" y="319"/>
                  </a:lnTo>
                  <a:lnTo>
                    <a:pt x="97" y="319"/>
                  </a:lnTo>
                  <a:lnTo>
                    <a:pt x="106" y="321"/>
                  </a:lnTo>
                  <a:lnTo>
                    <a:pt x="109" y="324"/>
                  </a:lnTo>
                  <a:lnTo>
                    <a:pt x="111" y="328"/>
                  </a:lnTo>
                  <a:lnTo>
                    <a:pt x="113" y="331"/>
                  </a:lnTo>
                  <a:lnTo>
                    <a:pt x="116" y="336"/>
                  </a:lnTo>
                  <a:lnTo>
                    <a:pt x="118" y="336"/>
                  </a:lnTo>
                  <a:lnTo>
                    <a:pt x="120" y="336"/>
                  </a:lnTo>
                  <a:lnTo>
                    <a:pt x="123" y="336"/>
                  </a:lnTo>
                  <a:lnTo>
                    <a:pt x="123" y="336"/>
                  </a:lnTo>
                  <a:lnTo>
                    <a:pt x="125" y="333"/>
                  </a:lnTo>
                  <a:lnTo>
                    <a:pt x="125" y="331"/>
                  </a:lnTo>
                  <a:lnTo>
                    <a:pt x="130" y="331"/>
                  </a:lnTo>
                  <a:lnTo>
                    <a:pt x="132" y="333"/>
                  </a:lnTo>
                  <a:lnTo>
                    <a:pt x="135" y="336"/>
                  </a:lnTo>
                  <a:lnTo>
                    <a:pt x="137" y="338"/>
                  </a:lnTo>
                  <a:lnTo>
                    <a:pt x="139" y="338"/>
                  </a:lnTo>
                  <a:lnTo>
                    <a:pt x="139" y="338"/>
                  </a:lnTo>
                  <a:lnTo>
                    <a:pt x="142" y="338"/>
                  </a:lnTo>
                  <a:lnTo>
                    <a:pt x="142" y="338"/>
                  </a:lnTo>
                  <a:lnTo>
                    <a:pt x="142" y="338"/>
                  </a:lnTo>
                  <a:lnTo>
                    <a:pt x="144" y="340"/>
                  </a:lnTo>
                  <a:lnTo>
                    <a:pt x="144" y="340"/>
                  </a:lnTo>
                  <a:lnTo>
                    <a:pt x="144" y="343"/>
                  </a:lnTo>
                  <a:lnTo>
                    <a:pt x="144" y="343"/>
                  </a:lnTo>
                  <a:lnTo>
                    <a:pt x="151" y="352"/>
                  </a:lnTo>
                  <a:lnTo>
                    <a:pt x="156" y="354"/>
                  </a:lnTo>
                  <a:lnTo>
                    <a:pt x="161" y="354"/>
                  </a:lnTo>
                  <a:lnTo>
                    <a:pt x="163" y="354"/>
                  </a:lnTo>
                  <a:lnTo>
                    <a:pt x="168" y="354"/>
                  </a:lnTo>
                  <a:lnTo>
                    <a:pt x="170" y="354"/>
                  </a:lnTo>
                  <a:lnTo>
                    <a:pt x="180" y="352"/>
                  </a:lnTo>
                  <a:lnTo>
                    <a:pt x="180" y="352"/>
                  </a:lnTo>
                  <a:lnTo>
                    <a:pt x="182" y="357"/>
                  </a:lnTo>
                  <a:lnTo>
                    <a:pt x="182" y="357"/>
                  </a:lnTo>
                  <a:lnTo>
                    <a:pt x="184" y="357"/>
                  </a:lnTo>
                  <a:lnTo>
                    <a:pt x="196" y="359"/>
                  </a:lnTo>
                  <a:lnTo>
                    <a:pt x="196" y="359"/>
                  </a:lnTo>
                  <a:lnTo>
                    <a:pt x="199" y="357"/>
                  </a:lnTo>
                  <a:lnTo>
                    <a:pt x="199" y="354"/>
                  </a:lnTo>
                  <a:lnTo>
                    <a:pt x="199" y="354"/>
                  </a:lnTo>
                  <a:lnTo>
                    <a:pt x="201" y="352"/>
                  </a:lnTo>
                  <a:lnTo>
                    <a:pt x="203" y="352"/>
                  </a:lnTo>
                  <a:lnTo>
                    <a:pt x="208" y="354"/>
                  </a:lnTo>
                  <a:lnTo>
                    <a:pt x="208" y="354"/>
                  </a:lnTo>
                  <a:lnTo>
                    <a:pt x="208" y="354"/>
                  </a:lnTo>
                  <a:lnTo>
                    <a:pt x="210" y="357"/>
                  </a:lnTo>
                  <a:lnTo>
                    <a:pt x="210" y="357"/>
                  </a:lnTo>
                  <a:lnTo>
                    <a:pt x="210" y="357"/>
                  </a:lnTo>
                  <a:lnTo>
                    <a:pt x="210" y="359"/>
                  </a:lnTo>
                  <a:lnTo>
                    <a:pt x="210" y="359"/>
                  </a:lnTo>
                  <a:lnTo>
                    <a:pt x="210" y="362"/>
                  </a:lnTo>
                  <a:lnTo>
                    <a:pt x="210" y="364"/>
                  </a:lnTo>
                  <a:lnTo>
                    <a:pt x="213" y="366"/>
                  </a:lnTo>
                  <a:lnTo>
                    <a:pt x="213" y="369"/>
                  </a:lnTo>
                  <a:lnTo>
                    <a:pt x="215" y="369"/>
                  </a:lnTo>
                  <a:lnTo>
                    <a:pt x="215" y="369"/>
                  </a:lnTo>
                  <a:lnTo>
                    <a:pt x="225" y="366"/>
                  </a:lnTo>
                  <a:lnTo>
                    <a:pt x="227" y="364"/>
                  </a:lnTo>
                  <a:lnTo>
                    <a:pt x="227" y="364"/>
                  </a:lnTo>
                  <a:lnTo>
                    <a:pt x="229" y="364"/>
                  </a:lnTo>
                  <a:lnTo>
                    <a:pt x="232" y="366"/>
                  </a:lnTo>
                  <a:lnTo>
                    <a:pt x="234" y="366"/>
                  </a:lnTo>
                  <a:lnTo>
                    <a:pt x="234" y="371"/>
                  </a:lnTo>
                  <a:lnTo>
                    <a:pt x="237" y="373"/>
                  </a:lnTo>
                  <a:lnTo>
                    <a:pt x="237" y="373"/>
                  </a:lnTo>
                  <a:lnTo>
                    <a:pt x="239" y="373"/>
                  </a:lnTo>
                  <a:lnTo>
                    <a:pt x="241" y="373"/>
                  </a:lnTo>
                  <a:lnTo>
                    <a:pt x="244" y="373"/>
                  </a:lnTo>
                  <a:lnTo>
                    <a:pt x="244" y="371"/>
                  </a:lnTo>
                  <a:lnTo>
                    <a:pt x="244" y="371"/>
                  </a:lnTo>
                  <a:lnTo>
                    <a:pt x="246" y="369"/>
                  </a:lnTo>
                  <a:lnTo>
                    <a:pt x="248" y="369"/>
                  </a:lnTo>
                  <a:lnTo>
                    <a:pt x="251" y="369"/>
                  </a:lnTo>
                  <a:lnTo>
                    <a:pt x="253" y="371"/>
                  </a:lnTo>
                  <a:lnTo>
                    <a:pt x="258" y="371"/>
                  </a:lnTo>
                  <a:lnTo>
                    <a:pt x="267" y="373"/>
                  </a:lnTo>
                  <a:lnTo>
                    <a:pt x="267" y="373"/>
                  </a:lnTo>
                  <a:lnTo>
                    <a:pt x="270" y="373"/>
                  </a:lnTo>
                  <a:lnTo>
                    <a:pt x="272" y="376"/>
                  </a:lnTo>
                  <a:lnTo>
                    <a:pt x="272" y="376"/>
                  </a:lnTo>
                  <a:lnTo>
                    <a:pt x="277" y="378"/>
                  </a:lnTo>
                  <a:lnTo>
                    <a:pt x="284" y="378"/>
                  </a:lnTo>
                  <a:lnTo>
                    <a:pt x="286" y="378"/>
                  </a:lnTo>
                  <a:lnTo>
                    <a:pt x="289" y="378"/>
                  </a:lnTo>
                  <a:lnTo>
                    <a:pt x="289" y="378"/>
                  </a:lnTo>
                  <a:lnTo>
                    <a:pt x="289" y="378"/>
                  </a:lnTo>
                  <a:lnTo>
                    <a:pt x="291" y="380"/>
                  </a:lnTo>
                  <a:lnTo>
                    <a:pt x="293" y="380"/>
                  </a:lnTo>
                  <a:lnTo>
                    <a:pt x="293" y="378"/>
                  </a:lnTo>
                  <a:lnTo>
                    <a:pt x="296" y="378"/>
                  </a:lnTo>
                  <a:lnTo>
                    <a:pt x="296" y="376"/>
                  </a:lnTo>
                  <a:lnTo>
                    <a:pt x="296" y="373"/>
                  </a:lnTo>
                  <a:lnTo>
                    <a:pt x="298" y="373"/>
                  </a:lnTo>
                  <a:lnTo>
                    <a:pt x="298" y="371"/>
                  </a:lnTo>
                  <a:lnTo>
                    <a:pt x="298" y="371"/>
                  </a:lnTo>
                  <a:lnTo>
                    <a:pt x="300" y="371"/>
                  </a:lnTo>
                  <a:lnTo>
                    <a:pt x="305" y="371"/>
                  </a:lnTo>
                  <a:lnTo>
                    <a:pt x="310" y="371"/>
                  </a:lnTo>
                  <a:lnTo>
                    <a:pt x="317" y="371"/>
                  </a:lnTo>
                  <a:lnTo>
                    <a:pt x="329" y="369"/>
                  </a:lnTo>
                  <a:lnTo>
                    <a:pt x="331" y="369"/>
                  </a:lnTo>
                  <a:lnTo>
                    <a:pt x="334" y="371"/>
                  </a:lnTo>
                  <a:lnTo>
                    <a:pt x="338" y="378"/>
                  </a:lnTo>
                  <a:lnTo>
                    <a:pt x="341" y="378"/>
                  </a:lnTo>
                  <a:lnTo>
                    <a:pt x="343" y="380"/>
                  </a:lnTo>
                  <a:lnTo>
                    <a:pt x="345" y="380"/>
                  </a:lnTo>
                  <a:lnTo>
                    <a:pt x="348" y="380"/>
                  </a:lnTo>
                  <a:lnTo>
                    <a:pt x="350" y="380"/>
                  </a:lnTo>
                  <a:lnTo>
                    <a:pt x="350" y="380"/>
                  </a:lnTo>
                  <a:lnTo>
                    <a:pt x="360" y="383"/>
                  </a:lnTo>
                  <a:lnTo>
                    <a:pt x="362" y="383"/>
                  </a:lnTo>
                  <a:lnTo>
                    <a:pt x="357" y="378"/>
                  </a:lnTo>
                  <a:lnTo>
                    <a:pt x="355" y="369"/>
                  </a:lnTo>
                  <a:lnTo>
                    <a:pt x="350" y="357"/>
                  </a:lnTo>
                  <a:lnTo>
                    <a:pt x="350" y="354"/>
                  </a:lnTo>
                  <a:lnTo>
                    <a:pt x="350" y="352"/>
                  </a:lnTo>
                  <a:lnTo>
                    <a:pt x="350" y="345"/>
                  </a:lnTo>
                  <a:lnTo>
                    <a:pt x="350" y="331"/>
                  </a:lnTo>
                  <a:lnTo>
                    <a:pt x="353" y="317"/>
                  </a:lnTo>
                  <a:lnTo>
                    <a:pt x="353" y="314"/>
                  </a:lnTo>
                  <a:lnTo>
                    <a:pt x="353" y="312"/>
                  </a:lnTo>
                  <a:lnTo>
                    <a:pt x="360" y="298"/>
                  </a:lnTo>
                  <a:lnTo>
                    <a:pt x="364" y="288"/>
                  </a:lnTo>
                  <a:lnTo>
                    <a:pt x="369" y="279"/>
                  </a:lnTo>
                  <a:lnTo>
                    <a:pt x="371" y="274"/>
                  </a:lnTo>
                  <a:lnTo>
                    <a:pt x="376" y="262"/>
                  </a:lnTo>
                  <a:lnTo>
                    <a:pt x="388" y="215"/>
                  </a:lnTo>
                  <a:lnTo>
                    <a:pt x="388" y="182"/>
                  </a:lnTo>
                  <a:lnTo>
                    <a:pt x="388" y="177"/>
                  </a:lnTo>
                  <a:lnTo>
                    <a:pt x="388" y="172"/>
                  </a:lnTo>
                  <a:lnTo>
                    <a:pt x="388" y="172"/>
                  </a:lnTo>
                  <a:lnTo>
                    <a:pt x="386" y="158"/>
                  </a:lnTo>
                  <a:lnTo>
                    <a:pt x="383" y="156"/>
                  </a:lnTo>
                  <a:lnTo>
                    <a:pt x="383" y="156"/>
                  </a:lnTo>
                  <a:lnTo>
                    <a:pt x="383" y="156"/>
                  </a:lnTo>
                  <a:lnTo>
                    <a:pt x="379" y="156"/>
                  </a:lnTo>
                  <a:lnTo>
                    <a:pt x="376" y="158"/>
                  </a:lnTo>
                  <a:lnTo>
                    <a:pt x="371" y="175"/>
                  </a:lnTo>
                  <a:lnTo>
                    <a:pt x="367" y="175"/>
                  </a:lnTo>
                  <a:lnTo>
                    <a:pt x="357" y="175"/>
                  </a:lnTo>
                  <a:lnTo>
                    <a:pt x="353" y="168"/>
                  </a:lnTo>
                  <a:lnTo>
                    <a:pt x="343" y="163"/>
                  </a:lnTo>
                  <a:lnTo>
                    <a:pt x="338" y="163"/>
                  </a:lnTo>
                  <a:lnTo>
                    <a:pt x="336" y="168"/>
                  </a:lnTo>
                  <a:lnTo>
                    <a:pt x="329" y="165"/>
                  </a:lnTo>
                  <a:lnTo>
                    <a:pt x="326" y="163"/>
                  </a:lnTo>
                  <a:lnTo>
                    <a:pt x="322" y="158"/>
                  </a:lnTo>
                  <a:lnTo>
                    <a:pt x="324" y="151"/>
                  </a:lnTo>
                  <a:lnTo>
                    <a:pt x="341" y="142"/>
                  </a:lnTo>
                  <a:lnTo>
                    <a:pt x="348" y="132"/>
                  </a:lnTo>
                  <a:lnTo>
                    <a:pt x="348" y="130"/>
                  </a:lnTo>
                  <a:lnTo>
                    <a:pt x="353" y="125"/>
                  </a:lnTo>
                  <a:lnTo>
                    <a:pt x="360" y="123"/>
                  </a:lnTo>
                  <a:lnTo>
                    <a:pt x="357" y="113"/>
                  </a:lnTo>
                  <a:lnTo>
                    <a:pt x="355" y="11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" name="Freeform 107">
              <a:extLst>
                <a:ext uri="{FF2B5EF4-FFF2-40B4-BE49-F238E27FC236}">
                  <a16:creationId xmlns:a16="http://schemas.microsoft.com/office/drawing/2014/main" id="{8C4957E8-E9E0-EA47-C51C-08655A6A0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5160" y="5596719"/>
              <a:ext cx="558493" cy="815714"/>
            </a:xfrm>
            <a:custGeom>
              <a:avLst/>
              <a:gdLst>
                <a:gd name="T0" fmla="*/ 374 w 383"/>
                <a:gd name="T1" fmla="*/ 206 h 603"/>
                <a:gd name="T2" fmla="*/ 379 w 383"/>
                <a:gd name="T3" fmla="*/ 142 h 603"/>
                <a:gd name="T4" fmla="*/ 371 w 383"/>
                <a:gd name="T5" fmla="*/ 140 h 603"/>
                <a:gd name="T6" fmla="*/ 374 w 383"/>
                <a:gd name="T7" fmla="*/ 135 h 603"/>
                <a:gd name="T8" fmla="*/ 367 w 383"/>
                <a:gd name="T9" fmla="*/ 137 h 603"/>
                <a:gd name="T10" fmla="*/ 371 w 383"/>
                <a:gd name="T11" fmla="*/ 121 h 603"/>
                <a:gd name="T12" fmla="*/ 381 w 383"/>
                <a:gd name="T13" fmla="*/ 104 h 603"/>
                <a:gd name="T14" fmla="*/ 376 w 383"/>
                <a:gd name="T15" fmla="*/ 95 h 603"/>
                <a:gd name="T16" fmla="*/ 371 w 383"/>
                <a:gd name="T17" fmla="*/ 85 h 603"/>
                <a:gd name="T18" fmla="*/ 367 w 383"/>
                <a:gd name="T19" fmla="*/ 83 h 603"/>
                <a:gd name="T20" fmla="*/ 362 w 383"/>
                <a:gd name="T21" fmla="*/ 73 h 603"/>
                <a:gd name="T22" fmla="*/ 367 w 383"/>
                <a:gd name="T23" fmla="*/ 66 h 603"/>
                <a:gd name="T24" fmla="*/ 371 w 383"/>
                <a:gd name="T25" fmla="*/ 66 h 603"/>
                <a:gd name="T26" fmla="*/ 367 w 383"/>
                <a:gd name="T27" fmla="*/ 59 h 603"/>
                <a:gd name="T28" fmla="*/ 371 w 383"/>
                <a:gd name="T29" fmla="*/ 45 h 603"/>
                <a:gd name="T30" fmla="*/ 369 w 383"/>
                <a:gd name="T31" fmla="*/ 43 h 603"/>
                <a:gd name="T32" fmla="*/ 364 w 383"/>
                <a:gd name="T33" fmla="*/ 26 h 603"/>
                <a:gd name="T34" fmla="*/ 352 w 383"/>
                <a:gd name="T35" fmla="*/ 24 h 603"/>
                <a:gd name="T36" fmla="*/ 329 w 383"/>
                <a:gd name="T37" fmla="*/ 19 h 603"/>
                <a:gd name="T38" fmla="*/ 265 w 383"/>
                <a:gd name="T39" fmla="*/ 2 h 603"/>
                <a:gd name="T40" fmla="*/ 244 w 383"/>
                <a:gd name="T41" fmla="*/ 54 h 603"/>
                <a:gd name="T42" fmla="*/ 189 w 383"/>
                <a:gd name="T43" fmla="*/ 54 h 603"/>
                <a:gd name="T44" fmla="*/ 2 w 383"/>
                <a:gd name="T45" fmla="*/ 64 h 603"/>
                <a:gd name="T46" fmla="*/ 123 w 383"/>
                <a:gd name="T47" fmla="*/ 241 h 603"/>
                <a:gd name="T48" fmla="*/ 189 w 383"/>
                <a:gd name="T49" fmla="*/ 274 h 603"/>
                <a:gd name="T50" fmla="*/ 151 w 383"/>
                <a:gd name="T51" fmla="*/ 428 h 603"/>
                <a:gd name="T52" fmla="*/ 137 w 383"/>
                <a:gd name="T53" fmla="*/ 447 h 603"/>
                <a:gd name="T54" fmla="*/ 139 w 383"/>
                <a:gd name="T55" fmla="*/ 471 h 603"/>
                <a:gd name="T56" fmla="*/ 158 w 383"/>
                <a:gd name="T57" fmla="*/ 492 h 603"/>
                <a:gd name="T58" fmla="*/ 156 w 383"/>
                <a:gd name="T59" fmla="*/ 521 h 603"/>
                <a:gd name="T60" fmla="*/ 156 w 383"/>
                <a:gd name="T61" fmla="*/ 542 h 603"/>
                <a:gd name="T62" fmla="*/ 170 w 383"/>
                <a:gd name="T63" fmla="*/ 589 h 603"/>
                <a:gd name="T64" fmla="*/ 184 w 383"/>
                <a:gd name="T65" fmla="*/ 603 h 603"/>
                <a:gd name="T66" fmla="*/ 215 w 383"/>
                <a:gd name="T67" fmla="*/ 596 h 603"/>
                <a:gd name="T68" fmla="*/ 234 w 383"/>
                <a:gd name="T69" fmla="*/ 596 h 603"/>
                <a:gd name="T70" fmla="*/ 236 w 383"/>
                <a:gd name="T71" fmla="*/ 599 h 603"/>
                <a:gd name="T72" fmla="*/ 272 w 383"/>
                <a:gd name="T73" fmla="*/ 599 h 603"/>
                <a:gd name="T74" fmla="*/ 281 w 383"/>
                <a:gd name="T75" fmla="*/ 587 h 603"/>
                <a:gd name="T76" fmla="*/ 279 w 383"/>
                <a:gd name="T77" fmla="*/ 558 h 603"/>
                <a:gd name="T78" fmla="*/ 281 w 383"/>
                <a:gd name="T79" fmla="*/ 539 h 603"/>
                <a:gd name="T80" fmla="*/ 291 w 383"/>
                <a:gd name="T81" fmla="*/ 513 h 603"/>
                <a:gd name="T82" fmla="*/ 296 w 383"/>
                <a:gd name="T83" fmla="*/ 502 h 603"/>
                <a:gd name="T84" fmla="*/ 296 w 383"/>
                <a:gd name="T85" fmla="*/ 483 h 603"/>
                <a:gd name="T86" fmla="*/ 296 w 383"/>
                <a:gd name="T87" fmla="*/ 466 h 603"/>
                <a:gd name="T88" fmla="*/ 303 w 383"/>
                <a:gd name="T89" fmla="*/ 431 h 603"/>
                <a:gd name="T90" fmla="*/ 298 w 383"/>
                <a:gd name="T91" fmla="*/ 405 h 603"/>
                <a:gd name="T92" fmla="*/ 286 w 383"/>
                <a:gd name="T93" fmla="*/ 395 h 603"/>
                <a:gd name="T94" fmla="*/ 277 w 383"/>
                <a:gd name="T95" fmla="*/ 369 h 603"/>
                <a:gd name="T96" fmla="*/ 270 w 383"/>
                <a:gd name="T97" fmla="*/ 353 h 603"/>
                <a:gd name="T98" fmla="*/ 279 w 383"/>
                <a:gd name="T99" fmla="*/ 300 h 603"/>
                <a:gd name="T100" fmla="*/ 277 w 383"/>
                <a:gd name="T101" fmla="*/ 286 h 603"/>
                <a:gd name="T102" fmla="*/ 279 w 383"/>
                <a:gd name="T103" fmla="*/ 272 h 603"/>
                <a:gd name="T104" fmla="*/ 298 w 383"/>
                <a:gd name="T105" fmla="*/ 263 h 603"/>
                <a:gd name="T106" fmla="*/ 289 w 383"/>
                <a:gd name="T107" fmla="*/ 241 h 603"/>
                <a:gd name="T108" fmla="*/ 310 w 383"/>
                <a:gd name="T109" fmla="*/ 244 h 603"/>
                <a:gd name="T110" fmla="*/ 322 w 383"/>
                <a:gd name="T111" fmla="*/ 251 h 603"/>
                <a:gd name="T112" fmla="*/ 331 w 383"/>
                <a:gd name="T113" fmla="*/ 225 h 603"/>
                <a:gd name="T114" fmla="*/ 345 w 383"/>
                <a:gd name="T115" fmla="*/ 208 h 603"/>
                <a:gd name="T116" fmla="*/ 360 w 383"/>
                <a:gd name="T117" fmla="*/ 215 h 603"/>
                <a:gd name="T118" fmla="*/ 374 w 383"/>
                <a:gd name="T119" fmla="*/ 21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3" h="603">
                  <a:moveTo>
                    <a:pt x="374" y="213"/>
                  </a:moveTo>
                  <a:lnTo>
                    <a:pt x="371" y="211"/>
                  </a:lnTo>
                  <a:lnTo>
                    <a:pt x="371" y="211"/>
                  </a:lnTo>
                  <a:lnTo>
                    <a:pt x="371" y="208"/>
                  </a:lnTo>
                  <a:lnTo>
                    <a:pt x="374" y="206"/>
                  </a:lnTo>
                  <a:lnTo>
                    <a:pt x="374" y="203"/>
                  </a:lnTo>
                  <a:lnTo>
                    <a:pt x="376" y="196"/>
                  </a:lnTo>
                  <a:lnTo>
                    <a:pt x="383" y="137"/>
                  </a:lnTo>
                  <a:lnTo>
                    <a:pt x="381" y="140"/>
                  </a:lnTo>
                  <a:lnTo>
                    <a:pt x="379" y="142"/>
                  </a:lnTo>
                  <a:lnTo>
                    <a:pt x="379" y="140"/>
                  </a:lnTo>
                  <a:lnTo>
                    <a:pt x="376" y="140"/>
                  </a:lnTo>
                  <a:lnTo>
                    <a:pt x="374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37"/>
                  </a:lnTo>
                  <a:lnTo>
                    <a:pt x="374" y="137"/>
                  </a:lnTo>
                  <a:lnTo>
                    <a:pt x="376" y="135"/>
                  </a:lnTo>
                  <a:lnTo>
                    <a:pt x="376" y="135"/>
                  </a:lnTo>
                  <a:lnTo>
                    <a:pt x="374" y="135"/>
                  </a:lnTo>
                  <a:lnTo>
                    <a:pt x="374" y="133"/>
                  </a:lnTo>
                  <a:lnTo>
                    <a:pt x="371" y="135"/>
                  </a:lnTo>
                  <a:lnTo>
                    <a:pt x="369" y="137"/>
                  </a:lnTo>
                  <a:lnTo>
                    <a:pt x="369" y="137"/>
                  </a:lnTo>
                  <a:lnTo>
                    <a:pt x="367" y="137"/>
                  </a:lnTo>
                  <a:lnTo>
                    <a:pt x="364" y="137"/>
                  </a:lnTo>
                  <a:lnTo>
                    <a:pt x="364" y="135"/>
                  </a:lnTo>
                  <a:lnTo>
                    <a:pt x="369" y="123"/>
                  </a:lnTo>
                  <a:lnTo>
                    <a:pt x="371" y="123"/>
                  </a:lnTo>
                  <a:lnTo>
                    <a:pt x="371" y="121"/>
                  </a:lnTo>
                  <a:lnTo>
                    <a:pt x="376" y="111"/>
                  </a:lnTo>
                  <a:lnTo>
                    <a:pt x="376" y="109"/>
                  </a:lnTo>
                  <a:lnTo>
                    <a:pt x="376" y="109"/>
                  </a:lnTo>
                  <a:lnTo>
                    <a:pt x="379" y="106"/>
                  </a:lnTo>
                  <a:lnTo>
                    <a:pt x="381" y="104"/>
                  </a:lnTo>
                  <a:lnTo>
                    <a:pt x="381" y="104"/>
                  </a:lnTo>
                  <a:lnTo>
                    <a:pt x="381" y="97"/>
                  </a:lnTo>
                  <a:lnTo>
                    <a:pt x="381" y="95"/>
                  </a:lnTo>
                  <a:lnTo>
                    <a:pt x="381" y="95"/>
                  </a:lnTo>
                  <a:lnTo>
                    <a:pt x="376" y="95"/>
                  </a:lnTo>
                  <a:lnTo>
                    <a:pt x="374" y="92"/>
                  </a:lnTo>
                  <a:lnTo>
                    <a:pt x="374" y="90"/>
                  </a:lnTo>
                  <a:lnTo>
                    <a:pt x="374" y="90"/>
                  </a:lnTo>
                  <a:lnTo>
                    <a:pt x="374" y="88"/>
                  </a:lnTo>
                  <a:lnTo>
                    <a:pt x="371" y="85"/>
                  </a:lnTo>
                  <a:lnTo>
                    <a:pt x="371" y="83"/>
                  </a:lnTo>
                  <a:lnTo>
                    <a:pt x="369" y="83"/>
                  </a:lnTo>
                  <a:lnTo>
                    <a:pt x="369" y="85"/>
                  </a:lnTo>
                  <a:lnTo>
                    <a:pt x="367" y="85"/>
                  </a:lnTo>
                  <a:lnTo>
                    <a:pt x="367" y="83"/>
                  </a:lnTo>
                  <a:lnTo>
                    <a:pt x="364" y="83"/>
                  </a:lnTo>
                  <a:lnTo>
                    <a:pt x="364" y="80"/>
                  </a:lnTo>
                  <a:lnTo>
                    <a:pt x="362" y="76"/>
                  </a:lnTo>
                  <a:lnTo>
                    <a:pt x="362" y="73"/>
                  </a:lnTo>
                  <a:lnTo>
                    <a:pt x="362" y="73"/>
                  </a:lnTo>
                  <a:lnTo>
                    <a:pt x="364" y="71"/>
                  </a:lnTo>
                  <a:lnTo>
                    <a:pt x="367" y="71"/>
                  </a:lnTo>
                  <a:lnTo>
                    <a:pt x="367" y="66"/>
                  </a:lnTo>
                  <a:lnTo>
                    <a:pt x="364" y="66"/>
                  </a:lnTo>
                  <a:lnTo>
                    <a:pt x="367" y="66"/>
                  </a:lnTo>
                  <a:lnTo>
                    <a:pt x="367" y="66"/>
                  </a:lnTo>
                  <a:lnTo>
                    <a:pt x="367" y="66"/>
                  </a:lnTo>
                  <a:lnTo>
                    <a:pt x="367" y="66"/>
                  </a:lnTo>
                  <a:lnTo>
                    <a:pt x="369" y="66"/>
                  </a:lnTo>
                  <a:lnTo>
                    <a:pt x="371" y="66"/>
                  </a:lnTo>
                  <a:lnTo>
                    <a:pt x="371" y="66"/>
                  </a:lnTo>
                  <a:lnTo>
                    <a:pt x="371" y="64"/>
                  </a:lnTo>
                  <a:lnTo>
                    <a:pt x="369" y="62"/>
                  </a:lnTo>
                  <a:lnTo>
                    <a:pt x="367" y="59"/>
                  </a:lnTo>
                  <a:lnTo>
                    <a:pt x="367" y="59"/>
                  </a:lnTo>
                  <a:lnTo>
                    <a:pt x="369" y="59"/>
                  </a:lnTo>
                  <a:lnTo>
                    <a:pt x="369" y="59"/>
                  </a:lnTo>
                  <a:lnTo>
                    <a:pt x="369" y="52"/>
                  </a:lnTo>
                  <a:lnTo>
                    <a:pt x="369" y="50"/>
                  </a:lnTo>
                  <a:lnTo>
                    <a:pt x="371" y="45"/>
                  </a:lnTo>
                  <a:lnTo>
                    <a:pt x="371" y="43"/>
                  </a:lnTo>
                  <a:lnTo>
                    <a:pt x="371" y="43"/>
                  </a:lnTo>
                  <a:lnTo>
                    <a:pt x="371" y="43"/>
                  </a:lnTo>
                  <a:lnTo>
                    <a:pt x="369" y="43"/>
                  </a:lnTo>
                  <a:lnTo>
                    <a:pt x="369" y="43"/>
                  </a:lnTo>
                  <a:lnTo>
                    <a:pt x="371" y="35"/>
                  </a:lnTo>
                  <a:lnTo>
                    <a:pt x="371" y="31"/>
                  </a:lnTo>
                  <a:lnTo>
                    <a:pt x="371" y="28"/>
                  </a:lnTo>
                  <a:lnTo>
                    <a:pt x="367" y="26"/>
                  </a:lnTo>
                  <a:lnTo>
                    <a:pt x="364" y="26"/>
                  </a:lnTo>
                  <a:lnTo>
                    <a:pt x="362" y="26"/>
                  </a:lnTo>
                  <a:lnTo>
                    <a:pt x="362" y="26"/>
                  </a:lnTo>
                  <a:lnTo>
                    <a:pt x="362" y="26"/>
                  </a:lnTo>
                  <a:lnTo>
                    <a:pt x="357" y="26"/>
                  </a:lnTo>
                  <a:lnTo>
                    <a:pt x="352" y="24"/>
                  </a:lnTo>
                  <a:lnTo>
                    <a:pt x="350" y="21"/>
                  </a:lnTo>
                  <a:lnTo>
                    <a:pt x="334" y="19"/>
                  </a:lnTo>
                  <a:lnTo>
                    <a:pt x="331" y="19"/>
                  </a:lnTo>
                  <a:lnTo>
                    <a:pt x="331" y="19"/>
                  </a:lnTo>
                  <a:lnTo>
                    <a:pt x="329" y="19"/>
                  </a:lnTo>
                  <a:lnTo>
                    <a:pt x="315" y="14"/>
                  </a:lnTo>
                  <a:lnTo>
                    <a:pt x="303" y="12"/>
                  </a:lnTo>
                  <a:lnTo>
                    <a:pt x="303" y="12"/>
                  </a:lnTo>
                  <a:lnTo>
                    <a:pt x="286" y="7"/>
                  </a:lnTo>
                  <a:lnTo>
                    <a:pt x="265" y="2"/>
                  </a:lnTo>
                  <a:lnTo>
                    <a:pt x="258" y="0"/>
                  </a:lnTo>
                  <a:lnTo>
                    <a:pt x="251" y="31"/>
                  </a:lnTo>
                  <a:lnTo>
                    <a:pt x="251" y="31"/>
                  </a:lnTo>
                  <a:lnTo>
                    <a:pt x="246" y="52"/>
                  </a:lnTo>
                  <a:lnTo>
                    <a:pt x="244" y="54"/>
                  </a:lnTo>
                  <a:lnTo>
                    <a:pt x="244" y="54"/>
                  </a:lnTo>
                  <a:lnTo>
                    <a:pt x="213" y="54"/>
                  </a:lnTo>
                  <a:lnTo>
                    <a:pt x="208" y="54"/>
                  </a:lnTo>
                  <a:lnTo>
                    <a:pt x="206" y="54"/>
                  </a:lnTo>
                  <a:lnTo>
                    <a:pt x="189" y="54"/>
                  </a:lnTo>
                  <a:lnTo>
                    <a:pt x="187" y="54"/>
                  </a:lnTo>
                  <a:lnTo>
                    <a:pt x="137" y="54"/>
                  </a:lnTo>
                  <a:lnTo>
                    <a:pt x="54" y="54"/>
                  </a:lnTo>
                  <a:lnTo>
                    <a:pt x="2" y="54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2" y="156"/>
                  </a:lnTo>
                  <a:lnTo>
                    <a:pt x="2" y="170"/>
                  </a:lnTo>
                  <a:lnTo>
                    <a:pt x="0" y="239"/>
                  </a:lnTo>
                  <a:lnTo>
                    <a:pt x="123" y="241"/>
                  </a:lnTo>
                  <a:lnTo>
                    <a:pt x="128" y="239"/>
                  </a:lnTo>
                  <a:lnTo>
                    <a:pt x="175" y="241"/>
                  </a:lnTo>
                  <a:lnTo>
                    <a:pt x="189" y="244"/>
                  </a:lnTo>
                  <a:lnTo>
                    <a:pt x="196" y="246"/>
                  </a:lnTo>
                  <a:lnTo>
                    <a:pt x="189" y="274"/>
                  </a:lnTo>
                  <a:lnTo>
                    <a:pt x="168" y="357"/>
                  </a:lnTo>
                  <a:lnTo>
                    <a:pt x="165" y="369"/>
                  </a:lnTo>
                  <a:lnTo>
                    <a:pt x="163" y="379"/>
                  </a:lnTo>
                  <a:lnTo>
                    <a:pt x="151" y="428"/>
                  </a:lnTo>
                  <a:lnTo>
                    <a:pt x="151" y="428"/>
                  </a:lnTo>
                  <a:lnTo>
                    <a:pt x="149" y="431"/>
                  </a:lnTo>
                  <a:lnTo>
                    <a:pt x="144" y="433"/>
                  </a:lnTo>
                  <a:lnTo>
                    <a:pt x="142" y="433"/>
                  </a:lnTo>
                  <a:lnTo>
                    <a:pt x="139" y="438"/>
                  </a:lnTo>
                  <a:lnTo>
                    <a:pt x="137" y="447"/>
                  </a:lnTo>
                  <a:lnTo>
                    <a:pt x="137" y="454"/>
                  </a:lnTo>
                  <a:lnTo>
                    <a:pt x="137" y="457"/>
                  </a:lnTo>
                  <a:lnTo>
                    <a:pt x="139" y="464"/>
                  </a:lnTo>
                  <a:lnTo>
                    <a:pt x="142" y="468"/>
                  </a:lnTo>
                  <a:lnTo>
                    <a:pt x="139" y="471"/>
                  </a:lnTo>
                  <a:lnTo>
                    <a:pt x="142" y="476"/>
                  </a:lnTo>
                  <a:lnTo>
                    <a:pt x="144" y="478"/>
                  </a:lnTo>
                  <a:lnTo>
                    <a:pt x="149" y="483"/>
                  </a:lnTo>
                  <a:lnTo>
                    <a:pt x="154" y="485"/>
                  </a:lnTo>
                  <a:lnTo>
                    <a:pt x="158" y="492"/>
                  </a:lnTo>
                  <a:lnTo>
                    <a:pt x="161" y="497"/>
                  </a:lnTo>
                  <a:lnTo>
                    <a:pt x="161" y="506"/>
                  </a:lnTo>
                  <a:lnTo>
                    <a:pt x="158" y="511"/>
                  </a:lnTo>
                  <a:lnTo>
                    <a:pt x="156" y="518"/>
                  </a:lnTo>
                  <a:lnTo>
                    <a:pt x="156" y="521"/>
                  </a:lnTo>
                  <a:lnTo>
                    <a:pt x="158" y="523"/>
                  </a:lnTo>
                  <a:lnTo>
                    <a:pt x="158" y="525"/>
                  </a:lnTo>
                  <a:lnTo>
                    <a:pt x="161" y="532"/>
                  </a:lnTo>
                  <a:lnTo>
                    <a:pt x="158" y="537"/>
                  </a:lnTo>
                  <a:lnTo>
                    <a:pt x="156" y="542"/>
                  </a:lnTo>
                  <a:lnTo>
                    <a:pt x="156" y="549"/>
                  </a:lnTo>
                  <a:lnTo>
                    <a:pt x="161" y="568"/>
                  </a:lnTo>
                  <a:lnTo>
                    <a:pt x="163" y="575"/>
                  </a:lnTo>
                  <a:lnTo>
                    <a:pt x="168" y="587"/>
                  </a:lnTo>
                  <a:lnTo>
                    <a:pt x="170" y="589"/>
                  </a:lnTo>
                  <a:lnTo>
                    <a:pt x="175" y="591"/>
                  </a:lnTo>
                  <a:lnTo>
                    <a:pt x="177" y="596"/>
                  </a:lnTo>
                  <a:lnTo>
                    <a:pt x="184" y="603"/>
                  </a:lnTo>
                  <a:lnTo>
                    <a:pt x="184" y="603"/>
                  </a:lnTo>
                  <a:lnTo>
                    <a:pt x="184" y="603"/>
                  </a:lnTo>
                  <a:lnTo>
                    <a:pt x="189" y="603"/>
                  </a:lnTo>
                  <a:lnTo>
                    <a:pt x="191" y="603"/>
                  </a:lnTo>
                  <a:lnTo>
                    <a:pt x="194" y="603"/>
                  </a:lnTo>
                  <a:lnTo>
                    <a:pt x="206" y="599"/>
                  </a:lnTo>
                  <a:lnTo>
                    <a:pt x="215" y="596"/>
                  </a:lnTo>
                  <a:lnTo>
                    <a:pt x="217" y="596"/>
                  </a:lnTo>
                  <a:lnTo>
                    <a:pt x="225" y="596"/>
                  </a:lnTo>
                  <a:lnTo>
                    <a:pt x="227" y="596"/>
                  </a:lnTo>
                  <a:lnTo>
                    <a:pt x="232" y="594"/>
                  </a:lnTo>
                  <a:lnTo>
                    <a:pt x="234" y="596"/>
                  </a:lnTo>
                  <a:lnTo>
                    <a:pt x="234" y="596"/>
                  </a:lnTo>
                  <a:lnTo>
                    <a:pt x="234" y="599"/>
                  </a:lnTo>
                  <a:lnTo>
                    <a:pt x="236" y="599"/>
                  </a:lnTo>
                  <a:lnTo>
                    <a:pt x="236" y="599"/>
                  </a:lnTo>
                  <a:lnTo>
                    <a:pt x="236" y="599"/>
                  </a:lnTo>
                  <a:lnTo>
                    <a:pt x="241" y="601"/>
                  </a:lnTo>
                  <a:lnTo>
                    <a:pt x="251" y="603"/>
                  </a:lnTo>
                  <a:lnTo>
                    <a:pt x="260" y="603"/>
                  </a:lnTo>
                  <a:lnTo>
                    <a:pt x="265" y="601"/>
                  </a:lnTo>
                  <a:lnTo>
                    <a:pt x="272" y="599"/>
                  </a:lnTo>
                  <a:lnTo>
                    <a:pt x="274" y="599"/>
                  </a:lnTo>
                  <a:lnTo>
                    <a:pt x="279" y="594"/>
                  </a:lnTo>
                  <a:lnTo>
                    <a:pt x="279" y="594"/>
                  </a:lnTo>
                  <a:lnTo>
                    <a:pt x="281" y="589"/>
                  </a:lnTo>
                  <a:lnTo>
                    <a:pt x="281" y="587"/>
                  </a:lnTo>
                  <a:lnTo>
                    <a:pt x="284" y="582"/>
                  </a:lnTo>
                  <a:lnTo>
                    <a:pt x="284" y="580"/>
                  </a:lnTo>
                  <a:lnTo>
                    <a:pt x="279" y="570"/>
                  </a:lnTo>
                  <a:lnTo>
                    <a:pt x="279" y="565"/>
                  </a:lnTo>
                  <a:lnTo>
                    <a:pt x="279" y="558"/>
                  </a:lnTo>
                  <a:lnTo>
                    <a:pt x="279" y="556"/>
                  </a:lnTo>
                  <a:lnTo>
                    <a:pt x="281" y="551"/>
                  </a:lnTo>
                  <a:lnTo>
                    <a:pt x="284" y="549"/>
                  </a:lnTo>
                  <a:lnTo>
                    <a:pt x="284" y="544"/>
                  </a:lnTo>
                  <a:lnTo>
                    <a:pt x="281" y="539"/>
                  </a:lnTo>
                  <a:lnTo>
                    <a:pt x="281" y="535"/>
                  </a:lnTo>
                  <a:lnTo>
                    <a:pt x="286" y="530"/>
                  </a:lnTo>
                  <a:lnTo>
                    <a:pt x="289" y="528"/>
                  </a:lnTo>
                  <a:lnTo>
                    <a:pt x="291" y="518"/>
                  </a:lnTo>
                  <a:lnTo>
                    <a:pt x="291" y="513"/>
                  </a:lnTo>
                  <a:lnTo>
                    <a:pt x="291" y="511"/>
                  </a:lnTo>
                  <a:lnTo>
                    <a:pt x="291" y="511"/>
                  </a:lnTo>
                  <a:lnTo>
                    <a:pt x="296" y="504"/>
                  </a:lnTo>
                  <a:lnTo>
                    <a:pt x="296" y="502"/>
                  </a:lnTo>
                  <a:lnTo>
                    <a:pt x="296" y="502"/>
                  </a:lnTo>
                  <a:lnTo>
                    <a:pt x="296" y="494"/>
                  </a:lnTo>
                  <a:lnTo>
                    <a:pt x="296" y="490"/>
                  </a:lnTo>
                  <a:lnTo>
                    <a:pt x="296" y="487"/>
                  </a:lnTo>
                  <a:lnTo>
                    <a:pt x="296" y="487"/>
                  </a:lnTo>
                  <a:lnTo>
                    <a:pt x="296" y="483"/>
                  </a:lnTo>
                  <a:lnTo>
                    <a:pt x="298" y="476"/>
                  </a:lnTo>
                  <a:lnTo>
                    <a:pt x="298" y="473"/>
                  </a:lnTo>
                  <a:lnTo>
                    <a:pt x="296" y="468"/>
                  </a:lnTo>
                  <a:lnTo>
                    <a:pt x="296" y="468"/>
                  </a:lnTo>
                  <a:lnTo>
                    <a:pt x="296" y="466"/>
                  </a:lnTo>
                  <a:lnTo>
                    <a:pt x="296" y="466"/>
                  </a:lnTo>
                  <a:lnTo>
                    <a:pt x="293" y="464"/>
                  </a:lnTo>
                  <a:lnTo>
                    <a:pt x="293" y="457"/>
                  </a:lnTo>
                  <a:lnTo>
                    <a:pt x="298" y="442"/>
                  </a:lnTo>
                  <a:lnTo>
                    <a:pt x="303" y="431"/>
                  </a:lnTo>
                  <a:lnTo>
                    <a:pt x="303" y="428"/>
                  </a:lnTo>
                  <a:lnTo>
                    <a:pt x="300" y="419"/>
                  </a:lnTo>
                  <a:lnTo>
                    <a:pt x="300" y="419"/>
                  </a:lnTo>
                  <a:lnTo>
                    <a:pt x="300" y="414"/>
                  </a:lnTo>
                  <a:lnTo>
                    <a:pt x="298" y="405"/>
                  </a:lnTo>
                  <a:lnTo>
                    <a:pt x="296" y="397"/>
                  </a:lnTo>
                  <a:lnTo>
                    <a:pt x="296" y="397"/>
                  </a:lnTo>
                  <a:lnTo>
                    <a:pt x="293" y="397"/>
                  </a:lnTo>
                  <a:lnTo>
                    <a:pt x="286" y="395"/>
                  </a:lnTo>
                  <a:lnTo>
                    <a:pt x="286" y="395"/>
                  </a:lnTo>
                  <a:lnTo>
                    <a:pt x="289" y="388"/>
                  </a:lnTo>
                  <a:lnTo>
                    <a:pt x="286" y="381"/>
                  </a:lnTo>
                  <a:lnTo>
                    <a:pt x="281" y="374"/>
                  </a:lnTo>
                  <a:lnTo>
                    <a:pt x="279" y="371"/>
                  </a:lnTo>
                  <a:lnTo>
                    <a:pt x="277" y="369"/>
                  </a:lnTo>
                  <a:lnTo>
                    <a:pt x="279" y="364"/>
                  </a:lnTo>
                  <a:lnTo>
                    <a:pt x="277" y="364"/>
                  </a:lnTo>
                  <a:lnTo>
                    <a:pt x="277" y="357"/>
                  </a:lnTo>
                  <a:lnTo>
                    <a:pt x="272" y="357"/>
                  </a:lnTo>
                  <a:lnTo>
                    <a:pt x="270" y="353"/>
                  </a:lnTo>
                  <a:lnTo>
                    <a:pt x="270" y="338"/>
                  </a:lnTo>
                  <a:lnTo>
                    <a:pt x="270" y="336"/>
                  </a:lnTo>
                  <a:lnTo>
                    <a:pt x="277" y="322"/>
                  </a:lnTo>
                  <a:lnTo>
                    <a:pt x="279" y="310"/>
                  </a:lnTo>
                  <a:lnTo>
                    <a:pt x="279" y="300"/>
                  </a:lnTo>
                  <a:lnTo>
                    <a:pt x="277" y="296"/>
                  </a:lnTo>
                  <a:lnTo>
                    <a:pt x="277" y="296"/>
                  </a:lnTo>
                  <a:lnTo>
                    <a:pt x="277" y="296"/>
                  </a:lnTo>
                  <a:lnTo>
                    <a:pt x="274" y="291"/>
                  </a:lnTo>
                  <a:lnTo>
                    <a:pt x="277" y="286"/>
                  </a:lnTo>
                  <a:lnTo>
                    <a:pt x="277" y="284"/>
                  </a:lnTo>
                  <a:lnTo>
                    <a:pt x="277" y="279"/>
                  </a:lnTo>
                  <a:lnTo>
                    <a:pt x="277" y="277"/>
                  </a:lnTo>
                  <a:lnTo>
                    <a:pt x="277" y="274"/>
                  </a:lnTo>
                  <a:lnTo>
                    <a:pt x="279" y="272"/>
                  </a:lnTo>
                  <a:lnTo>
                    <a:pt x="281" y="272"/>
                  </a:lnTo>
                  <a:lnTo>
                    <a:pt x="284" y="272"/>
                  </a:lnTo>
                  <a:lnTo>
                    <a:pt x="293" y="270"/>
                  </a:lnTo>
                  <a:lnTo>
                    <a:pt x="296" y="265"/>
                  </a:lnTo>
                  <a:lnTo>
                    <a:pt x="298" y="263"/>
                  </a:lnTo>
                  <a:lnTo>
                    <a:pt x="293" y="251"/>
                  </a:lnTo>
                  <a:lnTo>
                    <a:pt x="289" y="246"/>
                  </a:lnTo>
                  <a:lnTo>
                    <a:pt x="289" y="244"/>
                  </a:lnTo>
                  <a:lnTo>
                    <a:pt x="289" y="241"/>
                  </a:lnTo>
                  <a:lnTo>
                    <a:pt x="289" y="241"/>
                  </a:lnTo>
                  <a:lnTo>
                    <a:pt x="289" y="241"/>
                  </a:lnTo>
                  <a:lnTo>
                    <a:pt x="293" y="239"/>
                  </a:lnTo>
                  <a:lnTo>
                    <a:pt x="300" y="237"/>
                  </a:lnTo>
                  <a:lnTo>
                    <a:pt x="303" y="239"/>
                  </a:lnTo>
                  <a:lnTo>
                    <a:pt x="310" y="244"/>
                  </a:lnTo>
                  <a:lnTo>
                    <a:pt x="312" y="246"/>
                  </a:lnTo>
                  <a:lnTo>
                    <a:pt x="315" y="248"/>
                  </a:lnTo>
                  <a:lnTo>
                    <a:pt x="319" y="251"/>
                  </a:lnTo>
                  <a:lnTo>
                    <a:pt x="319" y="251"/>
                  </a:lnTo>
                  <a:lnTo>
                    <a:pt x="322" y="251"/>
                  </a:lnTo>
                  <a:lnTo>
                    <a:pt x="324" y="248"/>
                  </a:lnTo>
                  <a:lnTo>
                    <a:pt x="326" y="246"/>
                  </a:lnTo>
                  <a:lnTo>
                    <a:pt x="331" y="234"/>
                  </a:lnTo>
                  <a:lnTo>
                    <a:pt x="334" y="232"/>
                  </a:lnTo>
                  <a:lnTo>
                    <a:pt x="331" y="225"/>
                  </a:lnTo>
                  <a:lnTo>
                    <a:pt x="331" y="220"/>
                  </a:lnTo>
                  <a:lnTo>
                    <a:pt x="331" y="215"/>
                  </a:lnTo>
                  <a:lnTo>
                    <a:pt x="334" y="213"/>
                  </a:lnTo>
                  <a:lnTo>
                    <a:pt x="341" y="208"/>
                  </a:lnTo>
                  <a:lnTo>
                    <a:pt x="345" y="208"/>
                  </a:lnTo>
                  <a:lnTo>
                    <a:pt x="348" y="208"/>
                  </a:lnTo>
                  <a:lnTo>
                    <a:pt x="350" y="208"/>
                  </a:lnTo>
                  <a:lnTo>
                    <a:pt x="352" y="213"/>
                  </a:lnTo>
                  <a:lnTo>
                    <a:pt x="352" y="213"/>
                  </a:lnTo>
                  <a:lnTo>
                    <a:pt x="360" y="215"/>
                  </a:lnTo>
                  <a:lnTo>
                    <a:pt x="369" y="218"/>
                  </a:lnTo>
                  <a:lnTo>
                    <a:pt x="369" y="218"/>
                  </a:lnTo>
                  <a:lnTo>
                    <a:pt x="374" y="215"/>
                  </a:lnTo>
                  <a:lnTo>
                    <a:pt x="374" y="215"/>
                  </a:lnTo>
                  <a:lnTo>
                    <a:pt x="374" y="213"/>
                  </a:lnTo>
                  <a:lnTo>
                    <a:pt x="374" y="21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14" name="Freeform 108">
              <a:extLst>
                <a:ext uri="{FF2B5EF4-FFF2-40B4-BE49-F238E27FC236}">
                  <a16:creationId xmlns:a16="http://schemas.microsoft.com/office/drawing/2014/main" id="{C36662A6-999A-DC19-EED8-A30A5D293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216" y="4879756"/>
              <a:ext cx="517663" cy="463997"/>
            </a:xfrm>
            <a:custGeom>
              <a:avLst/>
              <a:gdLst>
                <a:gd name="T0" fmla="*/ 339 w 355"/>
                <a:gd name="T1" fmla="*/ 73 h 343"/>
                <a:gd name="T2" fmla="*/ 322 w 355"/>
                <a:gd name="T3" fmla="*/ 57 h 343"/>
                <a:gd name="T4" fmla="*/ 299 w 355"/>
                <a:gd name="T5" fmla="*/ 45 h 343"/>
                <a:gd name="T6" fmla="*/ 280 w 355"/>
                <a:gd name="T7" fmla="*/ 38 h 343"/>
                <a:gd name="T8" fmla="*/ 254 w 355"/>
                <a:gd name="T9" fmla="*/ 33 h 343"/>
                <a:gd name="T10" fmla="*/ 242 w 355"/>
                <a:gd name="T11" fmla="*/ 38 h 343"/>
                <a:gd name="T12" fmla="*/ 223 w 355"/>
                <a:gd name="T13" fmla="*/ 36 h 343"/>
                <a:gd name="T14" fmla="*/ 211 w 355"/>
                <a:gd name="T15" fmla="*/ 43 h 343"/>
                <a:gd name="T16" fmla="*/ 211 w 355"/>
                <a:gd name="T17" fmla="*/ 38 h 343"/>
                <a:gd name="T18" fmla="*/ 204 w 355"/>
                <a:gd name="T19" fmla="*/ 43 h 343"/>
                <a:gd name="T20" fmla="*/ 185 w 355"/>
                <a:gd name="T21" fmla="*/ 43 h 343"/>
                <a:gd name="T22" fmla="*/ 180 w 355"/>
                <a:gd name="T23" fmla="*/ 40 h 343"/>
                <a:gd name="T24" fmla="*/ 171 w 355"/>
                <a:gd name="T25" fmla="*/ 50 h 343"/>
                <a:gd name="T26" fmla="*/ 161 w 355"/>
                <a:gd name="T27" fmla="*/ 38 h 343"/>
                <a:gd name="T28" fmla="*/ 147 w 355"/>
                <a:gd name="T29" fmla="*/ 21 h 343"/>
                <a:gd name="T30" fmla="*/ 147 w 355"/>
                <a:gd name="T31" fmla="*/ 14 h 343"/>
                <a:gd name="T32" fmla="*/ 126 w 355"/>
                <a:gd name="T33" fmla="*/ 0 h 343"/>
                <a:gd name="T34" fmla="*/ 5 w 355"/>
                <a:gd name="T35" fmla="*/ 137 h 343"/>
                <a:gd name="T36" fmla="*/ 5 w 355"/>
                <a:gd name="T37" fmla="*/ 147 h 343"/>
                <a:gd name="T38" fmla="*/ 10 w 355"/>
                <a:gd name="T39" fmla="*/ 149 h 343"/>
                <a:gd name="T40" fmla="*/ 12 w 355"/>
                <a:gd name="T41" fmla="*/ 166 h 343"/>
                <a:gd name="T42" fmla="*/ 19 w 355"/>
                <a:gd name="T43" fmla="*/ 177 h 343"/>
                <a:gd name="T44" fmla="*/ 33 w 355"/>
                <a:gd name="T45" fmla="*/ 182 h 343"/>
                <a:gd name="T46" fmla="*/ 38 w 355"/>
                <a:gd name="T47" fmla="*/ 201 h 343"/>
                <a:gd name="T48" fmla="*/ 33 w 355"/>
                <a:gd name="T49" fmla="*/ 211 h 343"/>
                <a:gd name="T50" fmla="*/ 45 w 355"/>
                <a:gd name="T51" fmla="*/ 220 h 343"/>
                <a:gd name="T52" fmla="*/ 50 w 355"/>
                <a:gd name="T53" fmla="*/ 232 h 343"/>
                <a:gd name="T54" fmla="*/ 62 w 355"/>
                <a:gd name="T55" fmla="*/ 246 h 343"/>
                <a:gd name="T56" fmla="*/ 81 w 355"/>
                <a:gd name="T57" fmla="*/ 263 h 343"/>
                <a:gd name="T58" fmla="*/ 90 w 355"/>
                <a:gd name="T59" fmla="*/ 267 h 343"/>
                <a:gd name="T60" fmla="*/ 88 w 355"/>
                <a:gd name="T61" fmla="*/ 272 h 343"/>
                <a:gd name="T62" fmla="*/ 97 w 355"/>
                <a:gd name="T63" fmla="*/ 277 h 343"/>
                <a:gd name="T64" fmla="*/ 107 w 355"/>
                <a:gd name="T65" fmla="*/ 284 h 343"/>
                <a:gd name="T66" fmla="*/ 121 w 355"/>
                <a:gd name="T67" fmla="*/ 291 h 343"/>
                <a:gd name="T68" fmla="*/ 137 w 355"/>
                <a:gd name="T69" fmla="*/ 305 h 343"/>
                <a:gd name="T70" fmla="*/ 145 w 355"/>
                <a:gd name="T71" fmla="*/ 308 h 343"/>
                <a:gd name="T72" fmla="*/ 147 w 355"/>
                <a:gd name="T73" fmla="*/ 303 h 343"/>
                <a:gd name="T74" fmla="*/ 161 w 355"/>
                <a:gd name="T75" fmla="*/ 312 h 343"/>
                <a:gd name="T76" fmla="*/ 171 w 355"/>
                <a:gd name="T77" fmla="*/ 312 h 343"/>
                <a:gd name="T78" fmla="*/ 178 w 355"/>
                <a:gd name="T79" fmla="*/ 327 h 343"/>
                <a:gd name="T80" fmla="*/ 187 w 355"/>
                <a:gd name="T81" fmla="*/ 329 h 343"/>
                <a:gd name="T82" fmla="*/ 194 w 355"/>
                <a:gd name="T83" fmla="*/ 329 h 343"/>
                <a:gd name="T84" fmla="*/ 190 w 355"/>
                <a:gd name="T85" fmla="*/ 343 h 343"/>
                <a:gd name="T86" fmla="*/ 199 w 355"/>
                <a:gd name="T87" fmla="*/ 331 h 343"/>
                <a:gd name="T88" fmla="*/ 218 w 355"/>
                <a:gd name="T89" fmla="*/ 319 h 343"/>
                <a:gd name="T90" fmla="*/ 242 w 355"/>
                <a:gd name="T91" fmla="*/ 324 h 343"/>
                <a:gd name="T92" fmla="*/ 258 w 355"/>
                <a:gd name="T93" fmla="*/ 327 h 343"/>
                <a:gd name="T94" fmla="*/ 275 w 355"/>
                <a:gd name="T95" fmla="*/ 341 h 343"/>
                <a:gd name="T96" fmla="*/ 301 w 355"/>
                <a:gd name="T97" fmla="*/ 319 h 343"/>
                <a:gd name="T98" fmla="*/ 284 w 355"/>
                <a:gd name="T99" fmla="*/ 277 h 343"/>
                <a:gd name="T100" fmla="*/ 308 w 355"/>
                <a:gd name="T101" fmla="*/ 227 h 343"/>
                <a:gd name="T102" fmla="*/ 353 w 355"/>
                <a:gd name="T103" fmla="*/ 144 h 343"/>
                <a:gd name="T104" fmla="*/ 325 w 355"/>
                <a:gd name="T105" fmla="*/ 142 h 343"/>
                <a:gd name="T106" fmla="*/ 291 w 355"/>
                <a:gd name="T107" fmla="*/ 133 h 343"/>
                <a:gd name="T108" fmla="*/ 334 w 355"/>
                <a:gd name="T109" fmla="*/ 10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5" h="343">
                  <a:moveTo>
                    <a:pt x="343" y="97"/>
                  </a:moveTo>
                  <a:lnTo>
                    <a:pt x="343" y="85"/>
                  </a:lnTo>
                  <a:lnTo>
                    <a:pt x="343" y="83"/>
                  </a:lnTo>
                  <a:lnTo>
                    <a:pt x="341" y="78"/>
                  </a:lnTo>
                  <a:lnTo>
                    <a:pt x="339" y="73"/>
                  </a:lnTo>
                  <a:lnTo>
                    <a:pt x="334" y="71"/>
                  </a:lnTo>
                  <a:lnTo>
                    <a:pt x="327" y="66"/>
                  </a:lnTo>
                  <a:lnTo>
                    <a:pt x="325" y="64"/>
                  </a:lnTo>
                  <a:lnTo>
                    <a:pt x="322" y="62"/>
                  </a:lnTo>
                  <a:lnTo>
                    <a:pt x="322" y="57"/>
                  </a:lnTo>
                  <a:lnTo>
                    <a:pt x="322" y="54"/>
                  </a:lnTo>
                  <a:lnTo>
                    <a:pt x="308" y="47"/>
                  </a:lnTo>
                  <a:lnTo>
                    <a:pt x="306" y="47"/>
                  </a:lnTo>
                  <a:lnTo>
                    <a:pt x="301" y="45"/>
                  </a:lnTo>
                  <a:lnTo>
                    <a:pt x="299" y="45"/>
                  </a:lnTo>
                  <a:lnTo>
                    <a:pt x="294" y="40"/>
                  </a:lnTo>
                  <a:lnTo>
                    <a:pt x="291" y="38"/>
                  </a:lnTo>
                  <a:lnTo>
                    <a:pt x="289" y="38"/>
                  </a:lnTo>
                  <a:lnTo>
                    <a:pt x="287" y="38"/>
                  </a:lnTo>
                  <a:lnTo>
                    <a:pt x="280" y="38"/>
                  </a:lnTo>
                  <a:lnTo>
                    <a:pt x="268" y="40"/>
                  </a:lnTo>
                  <a:lnTo>
                    <a:pt x="265" y="40"/>
                  </a:lnTo>
                  <a:lnTo>
                    <a:pt x="263" y="38"/>
                  </a:lnTo>
                  <a:lnTo>
                    <a:pt x="256" y="33"/>
                  </a:lnTo>
                  <a:lnTo>
                    <a:pt x="254" y="33"/>
                  </a:lnTo>
                  <a:lnTo>
                    <a:pt x="254" y="31"/>
                  </a:lnTo>
                  <a:lnTo>
                    <a:pt x="251" y="31"/>
                  </a:lnTo>
                  <a:lnTo>
                    <a:pt x="249" y="33"/>
                  </a:lnTo>
                  <a:lnTo>
                    <a:pt x="246" y="36"/>
                  </a:lnTo>
                  <a:lnTo>
                    <a:pt x="242" y="38"/>
                  </a:lnTo>
                  <a:lnTo>
                    <a:pt x="237" y="43"/>
                  </a:lnTo>
                  <a:lnTo>
                    <a:pt x="235" y="43"/>
                  </a:lnTo>
                  <a:lnTo>
                    <a:pt x="232" y="38"/>
                  </a:lnTo>
                  <a:lnTo>
                    <a:pt x="227" y="38"/>
                  </a:lnTo>
                  <a:lnTo>
                    <a:pt x="223" y="36"/>
                  </a:lnTo>
                  <a:lnTo>
                    <a:pt x="218" y="36"/>
                  </a:lnTo>
                  <a:lnTo>
                    <a:pt x="218" y="38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1" y="43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11" y="40"/>
                  </a:lnTo>
                  <a:lnTo>
                    <a:pt x="211" y="40"/>
                  </a:lnTo>
                  <a:lnTo>
                    <a:pt x="211" y="38"/>
                  </a:lnTo>
                  <a:lnTo>
                    <a:pt x="209" y="36"/>
                  </a:lnTo>
                  <a:lnTo>
                    <a:pt x="209" y="38"/>
                  </a:lnTo>
                  <a:lnTo>
                    <a:pt x="209" y="38"/>
                  </a:lnTo>
                  <a:lnTo>
                    <a:pt x="209" y="40"/>
                  </a:lnTo>
                  <a:lnTo>
                    <a:pt x="204" y="43"/>
                  </a:lnTo>
                  <a:lnTo>
                    <a:pt x="199" y="45"/>
                  </a:lnTo>
                  <a:lnTo>
                    <a:pt x="197" y="45"/>
                  </a:lnTo>
                  <a:lnTo>
                    <a:pt x="192" y="45"/>
                  </a:lnTo>
                  <a:lnTo>
                    <a:pt x="187" y="43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82" y="40"/>
                  </a:lnTo>
                  <a:lnTo>
                    <a:pt x="180" y="40"/>
                  </a:lnTo>
                  <a:lnTo>
                    <a:pt x="180" y="38"/>
                  </a:lnTo>
                  <a:lnTo>
                    <a:pt x="180" y="40"/>
                  </a:lnTo>
                  <a:lnTo>
                    <a:pt x="173" y="43"/>
                  </a:lnTo>
                  <a:lnTo>
                    <a:pt x="173" y="45"/>
                  </a:lnTo>
                  <a:lnTo>
                    <a:pt x="173" y="47"/>
                  </a:lnTo>
                  <a:lnTo>
                    <a:pt x="171" y="50"/>
                  </a:lnTo>
                  <a:lnTo>
                    <a:pt x="171" y="50"/>
                  </a:lnTo>
                  <a:lnTo>
                    <a:pt x="168" y="47"/>
                  </a:lnTo>
                  <a:lnTo>
                    <a:pt x="166" y="47"/>
                  </a:lnTo>
                  <a:lnTo>
                    <a:pt x="166" y="47"/>
                  </a:lnTo>
                  <a:lnTo>
                    <a:pt x="164" y="43"/>
                  </a:lnTo>
                  <a:lnTo>
                    <a:pt x="161" y="38"/>
                  </a:lnTo>
                  <a:lnTo>
                    <a:pt x="161" y="38"/>
                  </a:lnTo>
                  <a:lnTo>
                    <a:pt x="159" y="36"/>
                  </a:lnTo>
                  <a:lnTo>
                    <a:pt x="154" y="36"/>
                  </a:lnTo>
                  <a:lnTo>
                    <a:pt x="152" y="31"/>
                  </a:lnTo>
                  <a:lnTo>
                    <a:pt x="147" y="21"/>
                  </a:lnTo>
                  <a:lnTo>
                    <a:pt x="142" y="17"/>
                  </a:lnTo>
                  <a:lnTo>
                    <a:pt x="142" y="17"/>
                  </a:lnTo>
                  <a:lnTo>
                    <a:pt x="142" y="17"/>
                  </a:lnTo>
                  <a:lnTo>
                    <a:pt x="147" y="14"/>
                  </a:lnTo>
                  <a:lnTo>
                    <a:pt x="147" y="14"/>
                  </a:lnTo>
                  <a:lnTo>
                    <a:pt x="147" y="10"/>
                  </a:lnTo>
                  <a:lnTo>
                    <a:pt x="145" y="5"/>
                  </a:lnTo>
                  <a:lnTo>
                    <a:pt x="135" y="0"/>
                  </a:lnTo>
                  <a:lnTo>
                    <a:pt x="133" y="0"/>
                  </a:lnTo>
                  <a:lnTo>
                    <a:pt x="126" y="0"/>
                  </a:lnTo>
                  <a:lnTo>
                    <a:pt x="111" y="26"/>
                  </a:lnTo>
                  <a:lnTo>
                    <a:pt x="100" y="47"/>
                  </a:lnTo>
                  <a:lnTo>
                    <a:pt x="74" y="104"/>
                  </a:lnTo>
                  <a:lnTo>
                    <a:pt x="31" y="128"/>
                  </a:lnTo>
                  <a:lnTo>
                    <a:pt x="5" y="137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2"/>
                  </a:lnTo>
                  <a:lnTo>
                    <a:pt x="5" y="147"/>
                  </a:lnTo>
                  <a:lnTo>
                    <a:pt x="5" y="147"/>
                  </a:lnTo>
                  <a:lnTo>
                    <a:pt x="7" y="147"/>
                  </a:lnTo>
                  <a:lnTo>
                    <a:pt x="10" y="144"/>
                  </a:lnTo>
                  <a:lnTo>
                    <a:pt x="12" y="144"/>
                  </a:lnTo>
                  <a:lnTo>
                    <a:pt x="12" y="147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7" y="161"/>
                  </a:lnTo>
                  <a:lnTo>
                    <a:pt x="7" y="161"/>
                  </a:lnTo>
                  <a:lnTo>
                    <a:pt x="10" y="163"/>
                  </a:lnTo>
                  <a:lnTo>
                    <a:pt x="12" y="166"/>
                  </a:lnTo>
                  <a:lnTo>
                    <a:pt x="14" y="168"/>
                  </a:lnTo>
                  <a:lnTo>
                    <a:pt x="17" y="168"/>
                  </a:lnTo>
                  <a:lnTo>
                    <a:pt x="17" y="170"/>
                  </a:lnTo>
                  <a:lnTo>
                    <a:pt x="14" y="173"/>
                  </a:lnTo>
                  <a:lnTo>
                    <a:pt x="19" y="177"/>
                  </a:lnTo>
                  <a:lnTo>
                    <a:pt x="21" y="180"/>
                  </a:lnTo>
                  <a:lnTo>
                    <a:pt x="29" y="182"/>
                  </a:lnTo>
                  <a:lnTo>
                    <a:pt x="31" y="182"/>
                  </a:lnTo>
                  <a:lnTo>
                    <a:pt x="33" y="182"/>
                  </a:lnTo>
                  <a:lnTo>
                    <a:pt x="33" y="182"/>
                  </a:lnTo>
                  <a:lnTo>
                    <a:pt x="36" y="187"/>
                  </a:lnTo>
                  <a:lnTo>
                    <a:pt x="40" y="194"/>
                  </a:lnTo>
                  <a:lnTo>
                    <a:pt x="40" y="194"/>
                  </a:lnTo>
                  <a:lnTo>
                    <a:pt x="40" y="196"/>
                  </a:lnTo>
                  <a:lnTo>
                    <a:pt x="38" y="201"/>
                  </a:lnTo>
                  <a:lnTo>
                    <a:pt x="38" y="204"/>
                  </a:lnTo>
                  <a:lnTo>
                    <a:pt x="36" y="206"/>
                  </a:lnTo>
                  <a:lnTo>
                    <a:pt x="33" y="208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38" y="215"/>
                  </a:lnTo>
                  <a:lnTo>
                    <a:pt x="43" y="213"/>
                  </a:lnTo>
                  <a:lnTo>
                    <a:pt x="43" y="218"/>
                  </a:lnTo>
                  <a:lnTo>
                    <a:pt x="45" y="220"/>
                  </a:lnTo>
                  <a:lnTo>
                    <a:pt x="45" y="220"/>
                  </a:lnTo>
                  <a:lnTo>
                    <a:pt x="43" y="222"/>
                  </a:lnTo>
                  <a:lnTo>
                    <a:pt x="43" y="225"/>
                  </a:lnTo>
                  <a:lnTo>
                    <a:pt x="48" y="227"/>
                  </a:lnTo>
                  <a:lnTo>
                    <a:pt x="48" y="232"/>
                  </a:lnTo>
                  <a:lnTo>
                    <a:pt x="50" y="232"/>
                  </a:lnTo>
                  <a:lnTo>
                    <a:pt x="52" y="234"/>
                  </a:lnTo>
                  <a:lnTo>
                    <a:pt x="55" y="237"/>
                  </a:lnTo>
                  <a:lnTo>
                    <a:pt x="55" y="239"/>
                  </a:lnTo>
                  <a:lnTo>
                    <a:pt x="59" y="244"/>
                  </a:lnTo>
                  <a:lnTo>
                    <a:pt x="62" y="246"/>
                  </a:lnTo>
                  <a:lnTo>
                    <a:pt x="64" y="248"/>
                  </a:lnTo>
                  <a:lnTo>
                    <a:pt x="66" y="248"/>
                  </a:lnTo>
                  <a:lnTo>
                    <a:pt x="66" y="253"/>
                  </a:lnTo>
                  <a:lnTo>
                    <a:pt x="69" y="253"/>
                  </a:lnTo>
                  <a:lnTo>
                    <a:pt x="81" y="263"/>
                  </a:lnTo>
                  <a:lnTo>
                    <a:pt x="88" y="263"/>
                  </a:lnTo>
                  <a:lnTo>
                    <a:pt x="88" y="265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0" y="267"/>
                  </a:lnTo>
                  <a:lnTo>
                    <a:pt x="90" y="270"/>
                  </a:lnTo>
                  <a:lnTo>
                    <a:pt x="85" y="272"/>
                  </a:lnTo>
                  <a:lnTo>
                    <a:pt x="85" y="272"/>
                  </a:lnTo>
                  <a:lnTo>
                    <a:pt x="85" y="272"/>
                  </a:lnTo>
                  <a:lnTo>
                    <a:pt x="88" y="272"/>
                  </a:lnTo>
                  <a:lnTo>
                    <a:pt x="92" y="272"/>
                  </a:lnTo>
                  <a:lnTo>
                    <a:pt x="95" y="272"/>
                  </a:lnTo>
                  <a:lnTo>
                    <a:pt x="97" y="272"/>
                  </a:lnTo>
                  <a:lnTo>
                    <a:pt x="97" y="274"/>
                  </a:lnTo>
                  <a:lnTo>
                    <a:pt x="97" y="277"/>
                  </a:lnTo>
                  <a:lnTo>
                    <a:pt x="97" y="279"/>
                  </a:lnTo>
                  <a:lnTo>
                    <a:pt x="100" y="279"/>
                  </a:lnTo>
                  <a:lnTo>
                    <a:pt x="104" y="279"/>
                  </a:lnTo>
                  <a:lnTo>
                    <a:pt x="107" y="282"/>
                  </a:lnTo>
                  <a:lnTo>
                    <a:pt x="107" y="284"/>
                  </a:lnTo>
                  <a:lnTo>
                    <a:pt x="109" y="286"/>
                  </a:lnTo>
                  <a:lnTo>
                    <a:pt x="111" y="289"/>
                  </a:lnTo>
                  <a:lnTo>
                    <a:pt x="114" y="289"/>
                  </a:lnTo>
                  <a:lnTo>
                    <a:pt x="119" y="289"/>
                  </a:lnTo>
                  <a:lnTo>
                    <a:pt x="121" y="291"/>
                  </a:lnTo>
                  <a:lnTo>
                    <a:pt x="123" y="293"/>
                  </a:lnTo>
                  <a:lnTo>
                    <a:pt x="130" y="296"/>
                  </a:lnTo>
                  <a:lnTo>
                    <a:pt x="130" y="298"/>
                  </a:lnTo>
                  <a:lnTo>
                    <a:pt x="133" y="301"/>
                  </a:lnTo>
                  <a:lnTo>
                    <a:pt x="137" y="305"/>
                  </a:lnTo>
                  <a:lnTo>
                    <a:pt x="140" y="303"/>
                  </a:lnTo>
                  <a:lnTo>
                    <a:pt x="142" y="305"/>
                  </a:lnTo>
                  <a:lnTo>
                    <a:pt x="142" y="308"/>
                  </a:lnTo>
                  <a:lnTo>
                    <a:pt x="145" y="308"/>
                  </a:lnTo>
                  <a:lnTo>
                    <a:pt x="145" y="308"/>
                  </a:lnTo>
                  <a:lnTo>
                    <a:pt x="145" y="308"/>
                  </a:lnTo>
                  <a:lnTo>
                    <a:pt x="145" y="305"/>
                  </a:lnTo>
                  <a:lnTo>
                    <a:pt x="145" y="303"/>
                  </a:lnTo>
                  <a:lnTo>
                    <a:pt x="147" y="303"/>
                  </a:lnTo>
                  <a:lnTo>
                    <a:pt x="147" y="303"/>
                  </a:lnTo>
                  <a:lnTo>
                    <a:pt x="147" y="305"/>
                  </a:lnTo>
                  <a:lnTo>
                    <a:pt x="154" y="310"/>
                  </a:lnTo>
                  <a:lnTo>
                    <a:pt x="156" y="312"/>
                  </a:lnTo>
                  <a:lnTo>
                    <a:pt x="159" y="312"/>
                  </a:lnTo>
                  <a:lnTo>
                    <a:pt x="161" y="312"/>
                  </a:lnTo>
                  <a:lnTo>
                    <a:pt x="166" y="308"/>
                  </a:lnTo>
                  <a:lnTo>
                    <a:pt x="168" y="308"/>
                  </a:lnTo>
                  <a:lnTo>
                    <a:pt x="168" y="308"/>
                  </a:lnTo>
                  <a:lnTo>
                    <a:pt x="171" y="310"/>
                  </a:lnTo>
                  <a:lnTo>
                    <a:pt x="171" y="312"/>
                  </a:lnTo>
                  <a:lnTo>
                    <a:pt x="171" y="315"/>
                  </a:lnTo>
                  <a:lnTo>
                    <a:pt x="168" y="322"/>
                  </a:lnTo>
                  <a:lnTo>
                    <a:pt x="171" y="324"/>
                  </a:lnTo>
                  <a:lnTo>
                    <a:pt x="171" y="324"/>
                  </a:lnTo>
                  <a:lnTo>
                    <a:pt x="178" y="327"/>
                  </a:lnTo>
                  <a:lnTo>
                    <a:pt x="180" y="327"/>
                  </a:lnTo>
                  <a:lnTo>
                    <a:pt x="185" y="329"/>
                  </a:lnTo>
                  <a:lnTo>
                    <a:pt x="185" y="331"/>
                  </a:lnTo>
                  <a:lnTo>
                    <a:pt x="187" y="329"/>
                  </a:lnTo>
                  <a:lnTo>
                    <a:pt x="187" y="329"/>
                  </a:lnTo>
                  <a:lnTo>
                    <a:pt x="190" y="327"/>
                  </a:lnTo>
                  <a:lnTo>
                    <a:pt x="190" y="327"/>
                  </a:lnTo>
                  <a:lnTo>
                    <a:pt x="192" y="327"/>
                  </a:lnTo>
                  <a:lnTo>
                    <a:pt x="192" y="327"/>
                  </a:lnTo>
                  <a:lnTo>
                    <a:pt x="194" y="329"/>
                  </a:lnTo>
                  <a:lnTo>
                    <a:pt x="194" y="329"/>
                  </a:lnTo>
                  <a:lnTo>
                    <a:pt x="190" y="336"/>
                  </a:lnTo>
                  <a:lnTo>
                    <a:pt x="190" y="338"/>
                  </a:lnTo>
                  <a:lnTo>
                    <a:pt x="190" y="341"/>
                  </a:lnTo>
                  <a:lnTo>
                    <a:pt x="190" y="343"/>
                  </a:lnTo>
                  <a:lnTo>
                    <a:pt x="192" y="343"/>
                  </a:lnTo>
                  <a:lnTo>
                    <a:pt x="192" y="343"/>
                  </a:lnTo>
                  <a:lnTo>
                    <a:pt x="194" y="341"/>
                  </a:lnTo>
                  <a:lnTo>
                    <a:pt x="197" y="341"/>
                  </a:lnTo>
                  <a:lnTo>
                    <a:pt x="199" y="331"/>
                  </a:lnTo>
                  <a:lnTo>
                    <a:pt x="204" y="327"/>
                  </a:lnTo>
                  <a:lnTo>
                    <a:pt x="206" y="324"/>
                  </a:lnTo>
                  <a:lnTo>
                    <a:pt x="209" y="322"/>
                  </a:lnTo>
                  <a:lnTo>
                    <a:pt x="216" y="319"/>
                  </a:lnTo>
                  <a:lnTo>
                    <a:pt x="218" y="319"/>
                  </a:lnTo>
                  <a:lnTo>
                    <a:pt x="220" y="319"/>
                  </a:lnTo>
                  <a:lnTo>
                    <a:pt x="225" y="322"/>
                  </a:lnTo>
                  <a:lnTo>
                    <a:pt x="227" y="322"/>
                  </a:lnTo>
                  <a:lnTo>
                    <a:pt x="242" y="324"/>
                  </a:lnTo>
                  <a:lnTo>
                    <a:pt x="242" y="324"/>
                  </a:lnTo>
                  <a:lnTo>
                    <a:pt x="244" y="329"/>
                  </a:lnTo>
                  <a:lnTo>
                    <a:pt x="246" y="329"/>
                  </a:lnTo>
                  <a:lnTo>
                    <a:pt x="254" y="327"/>
                  </a:lnTo>
                  <a:lnTo>
                    <a:pt x="254" y="327"/>
                  </a:lnTo>
                  <a:lnTo>
                    <a:pt x="258" y="327"/>
                  </a:lnTo>
                  <a:lnTo>
                    <a:pt x="263" y="334"/>
                  </a:lnTo>
                  <a:lnTo>
                    <a:pt x="265" y="336"/>
                  </a:lnTo>
                  <a:lnTo>
                    <a:pt x="268" y="338"/>
                  </a:lnTo>
                  <a:lnTo>
                    <a:pt x="272" y="341"/>
                  </a:lnTo>
                  <a:lnTo>
                    <a:pt x="275" y="341"/>
                  </a:lnTo>
                  <a:lnTo>
                    <a:pt x="277" y="341"/>
                  </a:lnTo>
                  <a:lnTo>
                    <a:pt x="284" y="338"/>
                  </a:lnTo>
                  <a:lnTo>
                    <a:pt x="291" y="338"/>
                  </a:lnTo>
                  <a:lnTo>
                    <a:pt x="296" y="329"/>
                  </a:lnTo>
                  <a:lnTo>
                    <a:pt x="301" y="319"/>
                  </a:lnTo>
                  <a:lnTo>
                    <a:pt x="291" y="312"/>
                  </a:lnTo>
                  <a:lnTo>
                    <a:pt x="287" y="312"/>
                  </a:lnTo>
                  <a:lnTo>
                    <a:pt x="282" y="312"/>
                  </a:lnTo>
                  <a:lnTo>
                    <a:pt x="284" y="291"/>
                  </a:lnTo>
                  <a:lnTo>
                    <a:pt x="284" y="277"/>
                  </a:lnTo>
                  <a:lnTo>
                    <a:pt x="284" y="274"/>
                  </a:lnTo>
                  <a:lnTo>
                    <a:pt x="299" y="246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8" y="227"/>
                  </a:lnTo>
                  <a:lnTo>
                    <a:pt x="320" y="211"/>
                  </a:lnTo>
                  <a:lnTo>
                    <a:pt x="334" y="187"/>
                  </a:lnTo>
                  <a:lnTo>
                    <a:pt x="346" y="161"/>
                  </a:lnTo>
                  <a:lnTo>
                    <a:pt x="355" y="149"/>
                  </a:lnTo>
                  <a:lnTo>
                    <a:pt x="353" y="144"/>
                  </a:lnTo>
                  <a:lnTo>
                    <a:pt x="351" y="142"/>
                  </a:lnTo>
                  <a:lnTo>
                    <a:pt x="343" y="135"/>
                  </a:lnTo>
                  <a:lnTo>
                    <a:pt x="339" y="133"/>
                  </a:lnTo>
                  <a:lnTo>
                    <a:pt x="329" y="142"/>
                  </a:lnTo>
                  <a:lnTo>
                    <a:pt x="325" y="142"/>
                  </a:lnTo>
                  <a:lnTo>
                    <a:pt x="301" y="142"/>
                  </a:lnTo>
                  <a:lnTo>
                    <a:pt x="296" y="140"/>
                  </a:lnTo>
                  <a:lnTo>
                    <a:pt x="291" y="140"/>
                  </a:lnTo>
                  <a:lnTo>
                    <a:pt x="291" y="137"/>
                  </a:lnTo>
                  <a:lnTo>
                    <a:pt x="291" y="133"/>
                  </a:lnTo>
                  <a:lnTo>
                    <a:pt x="294" y="125"/>
                  </a:lnTo>
                  <a:lnTo>
                    <a:pt x="299" y="118"/>
                  </a:lnTo>
                  <a:lnTo>
                    <a:pt x="308" y="121"/>
                  </a:lnTo>
                  <a:lnTo>
                    <a:pt x="327" y="116"/>
                  </a:lnTo>
                  <a:lnTo>
                    <a:pt x="334" y="107"/>
                  </a:lnTo>
                  <a:lnTo>
                    <a:pt x="341" y="107"/>
                  </a:lnTo>
                  <a:lnTo>
                    <a:pt x="341" y="104"/>
                  </a:lnTo>
                  <a:lnTo>
                    <a:pt x="343" y="9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" name="Freeform 109">
              <a:extLst>
                <a:ext uri="{FF2B5EF4-FFF2-40B4-BE49-F238E27FC236}">
                  <a16:creationId xmlns:a16="http://schemas.microsoft.com/office/drawing/2014/main" id="{FEFA9E7F-1F21-6CB0-8E55-ED864C297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770" y="5151661"/>
              <a:ext cx="603697" cy="1024039"/>
            </a:xfrm>
            <a:custGeom>
              <a:avLst/>
              <a:gdLst>
                <a:gd name="T0" fmla="*/ 395 w 414"/>
                <a:gd name="T1" fmla="*/ 603 h 757"/>
                <a:gd name="T2" fmla="*/ 381 w 414"/>
                <a:gd name="T3" fmla="*/ 570 h 757"/>
                <a:gd name="T4" fmla="*/ 206 w 414"/>
                <a:gd name="T5" fmla="*/ 568 h 757"/>
                <a:gd name="T6" fmla="*/ 208 w 414"/>
                <a:gd name="T7" fmla="*/ 395 h 757"/>
                <a:gd name="T8" fmla="*/ 260 w 414"/>
                <a:gd name="T9" fmla="*/ 383 h 757"/>
                <a:gd name="T10" fmla="*/ 395 w 414"/>
                <a:gd name="T11" fmla="*/ 383 h 757"/>
                <a:gd name="T12" fmla="*/ 390 w 414"/>
                <a:gd name="T13" fmla="*/ 353 h 757"/>
                <a:gd name="T14" fmla="*/ 357 w 414"/>
                <a:gd name="T15" fmla="*/ 279 h 757"/>
                <a:gd name="T16" fmla="*/ 357 w 414"/>
                <a:gd name="T17" fmla="*/ 251 h 757"/>
                <a:gd name="T18" fmla="*/ 341 w 414"/>
                <a:gd name="T19" fmla="*/ 251 h 757"/>
                <a:gd name="T20" fmla="*/ 303 w 414"/>
                <a:gd name="T21" fmla="*/ 232 h 757"/>
                <a:gd name="T22" fmla="*/ 300 w 414"/>
                <a:gd name="T23" fmla="*/ 206 h 757"/>
                <a:gd name="T24" fmla="*/ 298 w 414"/>
                <a:gd name="T25" fmla="*/ 204 h 757"/>
                <a:gd name="T26" fmla="*/ 289 w 414"/>
                <a:gd name="T27" fmla="*/ 206 h 757"/>
                <a:gd name="T28" fmla="*/ 277 w 414"/>
                <a:gd name="T29" fmla="*/ 197 h 757"/>
                <a:gd name="T30" fmla="*/ 274 w 414"/>
                <a:gd name="T31" fmla="*/ 194 h 757"/>
                <a:gd name="T32" fmla="*/ 270 w 414"/>
                <a:gd name="T33" fmla="*/ 192 h 757"/>
                <a:gd name="T34" fmla="*/ 262 w 414"/>
                <a:gd name="T35" fmla="*/ 187 h 757"/>
                <a:gd name="T36" fmla="*/ 248 w 414"/>
                <a:gd name="T37" fmla="*/ 173 h 757"/>
                <a:gd name="T38" fmla="*/ 248 w 414"/>
                <a:gd name="T39" fmla="*/ 170 h 757"/>
                <a:gd name="T40" fmla="*/ 239 w 414"/>
                <a:gd name="T41" fmla="*/ 159 h 757"/>
                <a:gd name="T42" fmla="*/ 236 w 414"/>
                <a:gd name="T43" fmla="*/ 152 h 757"/>
                <a:gd name="T44" fmla="*/ 227 w 414"/>
                <a:gd name="T45" fmla="*/ 147 h 757"/>
                <a:gd name="T46" fmla="*/ 227 w 414"/>
                <a:gd name="T47" fmla="*/ 144 h 757"/>
                <a:gd name="T48" fmla="*/ 225 w 414"/>
                <a:gd name="T49" fmla="*/ 126 h 757"/>
                <a:gd name="T50" fmla="*/ 215 w 414"/>
                <a:gd name="T51" fmla="*/ 92 h 757"/>
                <a:gd name="T52" fmla="*/ 201 w 414"/>
                <a:gd name="T53" fmla="*/ 66 h 757"/>
                <a:gd name="T54" fmla="*/ 215 w 414"/>
                <a:gd name="T55" fmla="*/ 57 h 757"/>
                <a:gd name="T56" fmla="*/ 189 w 414"/>
                <a:gd name="T57" fmla="*/ 45 h 757"/>
                <a:gd name="T58" fmla="*/ 158 w 414"/>
                <a:gd name="T59" fmla="*/ 45 h 757"/>
                <a:gd name="T60" fmla="*/ 149 w 414"/>
                <a:gd name="T61" fmla="*/ 7 h 757"/>
                <a:gd name="T62" fmla="*/ 52 w 414"/>
                <a:gd name="T63" fmla="*/ 0 h 757"/>
                <a:gd name="T64" fmla="*/ 52 w 414"/>
                <a:gd name="T65" fmla="*/ 92 h 757"/>
                <a:gd name="T66" fmla="*/ 52 w 414"/>
                <a:gd name="T67" fmla="*/ 166 h 757"/>
                <a:gd name="T68" fmla="*/ 45 w 414"/>
                <a:gd name="T69" fmla="*/ 166 h 757"/>
                <a:gd name="T70" fmla="*/ 42 w 414"/>
                <a:gd name="T71" fmla="*/ 161 h 757"/>
                <a:gd name="T72" fmla="*/ 38 w 414"/>
                <a:gd name="T73" fmla="*/ 159 h 757"/>
                <a:gd name="T74" fmla="*/ 28 w 414"/>
                <a:gd name="T75" fmla="*/ 156 h 757"/>
                <a:gd name="T76" fmla="*/ 23 w 414"/>
                <a:gd name="T77" fmla="*/ 154 h 757"/>
                <a:gd name="T78" fmla="*/ 16 w 414"/>
                <a:gd name="T79" fmla="*/ 156 h 757"/>
                <a:gd name="T80" fmla="*/ 4 w 414"/>
                <a:gd name="T81" fmla="*/ 161 h 757"/>
                <a:gd name="T82" fmla="*/ 0 w 414"/>
                <a:gd name="T83" fmla="*/ 187 h 757"/>
                <a:gd name="T84" fmla="*/ 21 w 414"/>
                <a:gd name="T85" fmla="*/ 241 h 757"/>
                <a:gd name="T86" fmla="*/ 47 w 414"/>
                <a:gd name="T87" fmla="*/ 303 h 757"/>
                <a:gd name="T88" fmla="*/ 80 w 414"/>
                <a:gd name="T89" fmla="*/ 381 h 757"/>
                <a:gd name="T90" fmla="*/ 87 w 414"/>
                <a:gd name="T91" fmla="*/ 386 h 757"/>
                <a:gd name="T92" fmla="*/ 94 w 414"/>
                <a:gd name="T93" fmla="*/ 386 h 757"/>
                <a:gd name="T94" fmla="*/ 109 w 414"/>
                <a:gd name="T95" fmla="*/ 395 h 757"/>
                <a:gd name="T96" fmla="*/ 111 w 414"/>
                <a:gd name="T97" fmla="*/ 400 h 757"/>
                <a:gd name="T98" fmla="*/ 120 w 414"/>
                <a:gd name="T99" fmla="*/ 407 h 757"/>
                <a:gd name="T100" fmla="*/ 128 w 414"/>
                <a:gd name="T101" fmla="*/ 421 h 757"/>
                <a:gd name="T102" fmla="*/ 154 w 414"/>
                <a:gd name="T103" fmla="*/ 426 h 757"/>
                <a:gd name="T104" fmla="*/ 194 w 414"/>
                <a:gd name="T105" fmla="*/ 547 h 757"/>
                <a:gd name="T106" fmla="*/ 206 w 414"/>
                <a:gd name="T107" fmla="*/ 634 h 757"/>
                <a:gd name="T108" fmla="*/ 201 w 414"/>
                <a:gd name="T109" fmla="*/ 656 h 757"/>
                <a:gd name="T110" fmla="*/ 199 w 414"/>
                <a:gd name="T111" fmla="*/ 710 h 757"/>
                <a:gd name="T112" fmla="*/ 208 w 414"/>
                <a:gd name="T113" fmla="*/ 745 h 757"/>
                <a:gd name="T114" fmla="*/ 326 w 414"/>
                <a:gd name="T115" fmla="*/ 755 h 757"/>
                <a:gd name="T116" fmla="*/ 369 w 414"/>
                <a:gd name="T117" fmla="*/ 708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4" h="757">
                  <a:moveTo>
                    <a:pt x="371" y="698"/>
                  </a:moveTo>
                  <a:lnTo>
                    <a:pt x="374" y="686"/>
                  </a:lnTo>
                  <a:lnTo>
                    <a:pt x="395" y="603"/>
                  </a:lnTo>
                  <a:lnTo>
                    <a:pt x="402" y="575"/>
                  </a:lnTo>
                  <a:lnTo>
                    <a:pt x="395" y="573"/>
                  </a:lnTo>
                  <a:lnTo>
                    <a:pt x="381" y="570"/>
                  </a:lnTo>
                  <a:lnTo>
                    <a:pt x="334" y="568"/>
                  </a:lnTo>
                  <a:lnTo>
                    <a:pt x="329" y="570"/>
                  </a:lnTo>
                  <a:lnTo>
                    <a:pt x="206" y="568"/>
                  </a:lnTo>
                  <a:lnTo>
                    <a:pt x="208" y="499"/>
                  </a:lnTo>
                  <a:lnTo>
                    <a:pt x="208" y="485"/>
                  </a:lnTo>
                  <a:lnTo>
                    <a:pt x="208" y="395"/>
                  </a:lnTo>
                  <a:lnTo>
                    <a:pt x="208" y="393"/>
                  </a:lnTo>
                  <a:lnTo>
                    <a:pt x="208" y="383"/>
                  </a:lnTo>
                  <a:lnTo>
                    <a:pt x="260" y="383"/>
                  </a:lnTo>
                  <a:lnTo>
                    <a:pt x="343" y="383"/>
                  </a:lnTo>
                  <a:lnTo>
                    <a:pt x="393" y="383"/>
                  </a:lnTo>
                  <a:lnTo>
                    <a:pt x="395" y="383"/>
                  </a:lnTo>
                  <a:lnTo>
                    <a:pt x="412" y="383"/>
                  </a:lnTo>
                  <a:lnTo>
                    <a:pt x="414" y="383"/>
                  </a:lnTo>
                  <a:lnTo>
                    <a:pt x="390" y="353"/>
                  </a:lnTo>
                  <a:lnTo>
                    <a:pt x="374" y="338"/>
                  </a:lnTo>
                  <a:lnTo>
                    <a:pt x="357" y="322"/>
                  </a:lnTo>
                  <a:lnTo>
                    <a:pt x="357" y="279"/>
                  </a:lnTo>
                  <a:lnTo>
                    <a:pt x="357" y="275"/>
                  </a:lnTo>
                  <a:lnTo>
                    <a:pt x="357" y="263"/>
                  </a:lnTo>
                  <a:lnTo>
                    <a:pt x="357" y="251"/>
                  </a:lnTo>
                  <a:lnTo>
                    <a:pt x="357" y="251"/>
                  </a:lnTo>
                  <a:lnTo>
                    <a:pt x="343" y="253"/>
                  </a:lnTo>
                  <a:lnTo>
                    <a:pt x="341" y="251"/>
                  </a:lnTo>
                  <a:lnTo>
                    <a:pt x="338" y="249"/>
                  </a:lnTo>
                  <a:lnTo>
                    <a:pt x="326" y="241"/>
                  </a:lnTo>
                  <a:lnTo>
                    <a:pt x="303" y="232"/>
                  </a:lnTo>
                  <a:lnTo>
                    <a:pt x="303" y="215"/>
                  </a:lnTo>
                  <a:lnTo>
                    <a:pt x="300" y="206"/>
                  </a:lnTo>
                  <a:lnTo>
                    <a:pt x="300" y="206"/>
                  </a:lnTo>
                  <a:lnTo>
                    <a:pt x="298" y="206"/>
                  </a:lnTo>
                  <a:lnTo>
                    <a:pt x="298" y="206"/>
                  </a:lnTo>
                  <a:lnTo>
                    <a:pt x="298" y="204"/>
                  </a:lnTo>
                  <a:lnTo>
                    <a:pt x="296" y="204"/>
                  </a:lnTo>
                  <a:lnTo>
                    <a:pt x="293" y="204"/>
                  </a:lnTo>
                  <a:lnTo>
                    <a:pt x="289" y="206"/>
                  </a:lnTo>
                  <a:lnTo>
                    <a:pt x="279" y="204"/>
                  </a:lnTo>
                  <a:lnTo>
                    <a:pt x="277" y="199"/>
                  </a:lnTo>
                  <a:lnTo>
                    <a:pt x="277" y="197"/>
                  </a:lnTo>
                  <a:lnTo>
                    <a:pt x="277" y="197"/>
                  </a:lnTo>
                  <a:lnTo>
                    <a:pt x="274" y="194"/>
                  </a:lnTo>
                  <a:lnTo>
                    <a:pt x="274" y="194"/>
                  </a:lnTo>
                  <a:lnTo>
                    <a:pt x="274" y="194"/>
                  </a:lnTo>
                  <a:lnTo>
                    <a:pt x="274" y="194"/>
                  </a:lnTo>
                  <a:lnTo>
                    <a:pt x="270" y="192"/>
                  </a:lnTo>
                  <a:lnTo>
                    <a:pt x="267" y="192"/>
                  </a:lnTo>
                  <a:lnTo>
                    <a:pt x="265" y="187"/>
                  </a:lnTo>
                  <a:lnTo>
                    <a:pt x="262" y="187"/>
                  </a:lnTo>
                  <a:lnTo>
                    <a:pt x="260" y="182"/>
                  </a:lnTo>
                  <a:lnTo>
                    <a:pt x="253" y="178"/>
                  </a:lnTo>
                  <a:lnTo>
                    <a:pt x="248" y="173"/>
                  </a:lnTo>
                  <a:lnTo>
                    <a:pt x="248" y="173"/>
                  </a:lnTo>
                  <a:lnTo>
                    <a:pt x="248" y="173"/>
                  </a:lnTo>
                  <a:lnTo>
                    <a:pt x="248" y="170"/>
                  </a:lnTo>
                  <a:lnTo>
                    <a:pt x="246" y="168"/>
                  </a:lnTo>
                  <a:lnTo>
                    <a:pt x="239" y="161"/>
                  </a:lnTo>
                  <a:lnTo>
                    <a:pt x="239" y="159"/>
                  </a:lnTo>
                  <a:lnTo>
                    <a:pt x="241" y="156"/>
                  </a:lnTo>
                  <a:lnTo>
                    <a:pt x="241" y="154"/>
                  </a:lnTo>
                  <a:lnTo>
                    <a:pt x="236" y="152"/>
                  </a:lnTo>
                  <a:lnTo>
                    <a:pt x="234" y="149"/>
                  </a:lnTo>
                  <a:lnTo>
                    <a:pt x="229" y="149"/>
                  </a:lnTo>
                  <a:lnTo>
                    <a:pt x="227" y="147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33"/>
                  </a:lnTo>
                  <a:lnTo>
                    <a:pt x="225" y="133"/>
                  </a:lnTo>
                  <a:lnTo>
                    <a:pt x="225" y="126"/>
                  </a:lnTo>
                  <a:lnTo>
                    <a:pt x="225" y="92"/>
                  </a:lnTo>
                  <a:lnTo>
                    <a:pt x="222" y="92"/>
                  </a:lnTo>
                  <a:lnTo>
                    <a:pt x="215" y="92"/>
                  </a:lnTo>
                  <a:lnTo>
                    <a:pt x="215" y="76"/>
                  </a:lnTo>
                  <a:lnTo>
                    <a:pt x="201" y="76"/>
                  </a:lnTo>
                  <a:lnTo>
                    <a:pt x="201" y="66"/>
                  </a:lnTo>
                  <a:lnTo>
                    <a:pt x="215" y="66"/>
                  </a:lnTo>
                  <a:lnTo>
                    <a:pt x="215" y="57"/>
                  </a:lnTo>
                  <a:lnTo>
                    <a:pt x="215" y="57"/>
                  </a:lnTo>
                  <a:lnTo>
                    <a:pt x="201" y="57"/>
                  </a:lnTo>
                  <a:lnTo>
                    <a:pt x="201" y="45"/>
                  </a:lnTo>
                  <a:lnTo>
                    <a:pt x="189" y="45"/>
                  </a:lnTo>
                  <a:lnTo>
                    <a:pt x="189" y="45"/>
                  </a:lnTo>
                  <a:lnTo>
                    <a:pt x="163" y="45"/>
                  </a:lnTo>
                  <a:lnTo>
                    <a:pt x="158" y="45"/>
                  </a:lnTo>
                  <a:lnTo>
                    <a:pt x="158" y="24"/>
                  </a:lnTo>
                  <a:lnTo>
                    <a:pt x="149" y="24"/>
                  </a:lnTo>
                  <a:lnTo>
                    <a:pt x="149" y="7"/>
                  </a:lnTo>
                  <a:lnTo>
                    <a:pt x="149" y="0"/>
                  </a:lnTo>
                  <a:lnTo>
                    <a:pt x="73" y="0"/>
                  </a:lnTo>
                  <a:lnTo>
                    <a:pt x="52" y="0"/>
                  </a:lnTo>
                  <a:lnTo>
                    <a:pt x="52" y="3"/>
                  </a:lnTo>
                  <a:lnTo>
                    <a:pt x="52" y="90"/>
                  </a:lnTo>
                  <a:lnTo>
                    <a:pt x="52" y="92"/>
                  </a:lnTo>
                  <a:lnTo>
                    <a:pt x="52" y="111"/>
                  </a:lnTo>
                  <a:lnTo>
                    <a:pt x="52" y="166"/>
                  </a:lnTo>
                  <a:lnTo>
                    <a:pt x="52" y="166"/>
                  </a:lnTo>
                  <a:lnTo>
                    <a:pt x="49" y="166"/>
                  </a:lnTo>
                  <a:lnTo>
                    <a:pt x="47" y="166"/>
                  </a:lnTo>
                  <a:lnTo>
                    <a:pt x="45" y="166"/>
                  </a:lnTo>
                  <a:lnTo>
                    <a:pt x="45" y="163"/>
                  </a:lnTo>
                  <a:lnTo>
                    <a:pt x="45" y="163"/>
                  </a:lnTo>
                  <a:lnTo>
                    <a:pt x="42" y="161"/>
                  </a:lnTo>
                  <a:lnTo>
                    <a:pt x="40" y="161"/>
                  </a:lnTo>
                  <a:lnTo>
                    <a:pt x="40" y="161"/>
                  </a:lnTo>
                  <a:lnTo>
                    <a:pt x="38" y="159"/>
                  </a:lnTo>
                  <a:lnTo>
                    <a:pt x="38" y="159"/>
                  </a:lnTo>
                  <a:lnTo>
                    <a:pt x="33" y="156"/>
                  </a:lnTo>
                  <a:lnTo>
                    <a:pt x="28" y="156"/>
                  </a:lnTo>
                  <a:lnTo>
                    <a:pt x="28" y="154"/>
                  </a:lnTo>
                  <a:lnTo>
                    <a:pt x="23" y="154"/>
                  </a:lnTo>
                  <a:lnTo>
                    <a:pt x="23" y="154"/>
                  </a:lnTo>
                  <a:lnTo>
                    <a:pt x="21" y="156"/>
                  </a:lnTo>
                  <a:lnTo>
                    <a:pt x="19" y="156"/>
                  </a:lnTo>
                  <a:lnTo>
                    <a:pt x="16" y="156"/>
                  </a:lnTo>
                  <a:lnTo>
                    <a:pt x="14" y="156"/>
                  </a:lnTo>
                  <a:lnTo>
                    <a:pt x="4" y="161"/>
                  </a:lnTo>
                  <a:lnTo>
                    <a:pt x="4" y="161"/>
                  </a:lnTo>
                  <a:lnTo>
                    <a:pt x="2" y="163"/>
                  </a:lnTo>
                  <a:lnTo>
                    <a:pt x="2" y="163"/>
                  </a:lnTo>
                  <a:lnTo>
                    <a:pt x="0" y="187"/>
                  </a:lnTo>
                  <a:lnTo>
                    <a:pt x="0" y="208"/>
                  </a:lnTo>
                  <a:lnTo>
                    <a:pt x="7" y="208"/>
                  </a:lnTo>
                  <a:lnTo>
                    <a:pt x="21" y="241"/>
                  </a:lnTo>
                  <a:lnTo>
                    <a:pt x="26" y="251"/>
                  </a:lnTo>
                  <a:lnTo>
                    <a:pt x="26" y="251"/>
                  </a:lnTo>
                  <a:lnTo>
                    <a:pt x="47" y="303"/>
                  </a:lnTo>
                  <a:lnTo>
                    <a:pt x="73" y="367"/>
                  </a:lnTo>
                  <a:lnTo>
                    <a:pt x="78" y="379"/>
                  </a:lnTo>
                  <a:lnTo>
                    <a:pt x="80" y="381"/>
                  </a:lnTo>
                  <a:lnTo>
                    <a:pt x="83" y="381"/>
                  </a:lnTo>
                  <a:lnTo>
                    <a:pt x="85" y="383"/>
                  </a:lnTo>
                  <a:lnTo>
                    <a:pt x="87" y="386"/>
                  </a:lnTo>
                  <a:lnTo>
                    <a:pt x="90" y="386"/>
                  </a:lnTo>
                  <a:lnTo>
                    <a:pt x="92" y="388"/>
                  </a:lnTo>
                  <a:lnTo>
                    <a:pt x="94" y="386"/>
                  </a:lnTo>
                  <a:lnTo>
                    <a:pt x="104" y="393"/>
                  </a:lnTo>
                  <a:lnTo>
                    <a:pt x="106" y="395"/>
                  </a:lnTo>
                  <a:lnTo>
                    <a:pt x="109" y="395"/>
                  </a:lnTo>
                  <a:lnTo>
                    <a:pt x="111" y="395"/>
                  </a:lnTo>
                  <a:lnTo>
                    <a:pt x="111" y="398"/>
                  </a:lnTo>
                  <a:lnTo>
                    <a:pt x="111" y="400"/>
                  </a:lnTo>
                  <a:lnTo>
                    <a:pt x="113" y="405"/>
                  </a:lnTo>
                  <a:lnTo>
                    <a:pt x="118" y="405"/>
                  </a:lnTo>
                  <a:lnTo>
                    <a:pt x="120" y="407"/>
                  </a:lnTo>
                  <a:lnTo>
                    <a:pt x="123" y="412"/>
                  </a:lnTo>
                  <a:lnTo>
                    <a:pt x="128" y="421"/>
                  </a:lnTo>
                  <a:lnTo>
                    <a:pt x="128" y="421"/>
                  </a:lnTo>
                  <a:lnTo>
                    <a:pt x="132" y="424"/>
                  </a:lnTo>
                  <a:lnTo>
                    <a:pt x="132" y="426"/>
                  </a:lnTo>
                  <a:lnTo>
                    <a:pt x="154" y="426"/>
                  </a:lnTo>
                  <a:lnTo>
                    <a:pt x="154" y="537"/>
                  </a:lnTo>
                  <a:lnTo>
                    <a:pt x="151" y="547"/>
                  </a:lnTo>
                  <a:lnTo>
                    <a:pt x="194" y="547"/>
                  </a:lnTo>
                  <a:lnTo>
                    <a:pt x="196" y="622"/>
                  </a:lnTo>
                  <a:lnTo>
                    <a:pt x="206" y="622"/>
                  </a:lnTo>
                  <a:lnTo>
                    <a:pt x="206" y="634"/>
                  </a:lnTo>
                  <a:lnTo>
                    <a:pt x="196" y="634"/>
                  </a:lnTo>
                  <a:lnTo>
                    <a:pt x="196" y="644"/>
                  </a:lnTo>
                  <a:lnTo>
                    <a:pt x="201" y="656"/>
                  </a:lnTo>
                  <a:lnTo>
                    <a:pt x="201" y="677"/>
                  </a:lnTo>
                  <a:lnTo>
                    <a:pt x="199" y="689"/>
                  </a:lnTo>
                  <a:lnTo>
                    <a:pt x="199" y="710"/>
                  </a:lnTo>
                  <a:lnTo>
                    <a:pt x="199" y="719"/>
                  </a:lnTo>
                  <a:lnTo>
                    <a:pt x="208" y="719"/>
                  </a:lnTo>
                  <a:lnTo>
                    <a:pt x="208" y="745"/>
                  </a:lnTo>
                  <a:lnTo>
                    <a:pt x="241" y="748"/>
                  </a:lnTo>
                  <a:lnTo>
                    <a:pt x="305" y="753"/>
                  </a:lnTo>
                  <a:lnTo>
                    <a:pt x="326" y="755"/>
                  </a:lnTo>
                  <a:lnTo>
                    <a:pt x="331" y="755"/>
                  </a:lnTo>
                  <a:lnTo>
                    <a:pt x="357" y="757"/>
                  </a:lnTo>
                  <a:lnTo>
                    <a:pt x="369" y="708"/>
                  </a:lnTo>
                  <a:lnTo>
                    <a:pt x="371" y="69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16" name="Freeform 110">
              <a:extLst>
                <a:ext uri="{FF2B5EF4-FFF2-40B4-BE49-F238E27FC236}">
                  <a16:creationId xmlns:a16="http://schemas.microsoft.com/office/drawing/2014/main" id="{BBCB4DE8-179C-4DDB-5DEA-2F1A3AC32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191" y="4261546"/>
              <a:ext cx="575991" cy="589803"/>
            </a:xfrm>
            <a:custGeom>
              <a:avLst/>
              <a:gdLst>
                <a:gd name="T0" fmla="*/ 388 w 395"/>
                <a:gd name="T1" fmla="*/ 173 h 436"/>
                <a:gd name="T2" fmla="*/ 346 w 395"/>
                <a:gd name="T3" fmla="*/ 166 h 436"/>
                <a:gd name="T4" fmla="*/ 313 w 395"/>
                <a:gd name="T5" fmla="*/ 140 h 436"/>
                <a:gd name="T6" fmla="*/ 286 w 395"/>
                <a:gd name="T7" fmla="*/ 121 h 436"/>
                <a:gd name="T8" fmla="*/ 270 w 395"/>
                <a:gd name="T9" fmla="*/ 116 h 436"/>
                <a:gd name="T10" fmla="*/ 251 w 395"/>
                <a:gd name="T11" fmla="*/ 128 h 436"/>
                <a:gd name="T12" fmla="*/ 237 w 395"/>
                <a:gd name="T13" fmla="*/ 126 h 436"/>
                <a:gd name="T14" fmla="*/ 218 w 395"/>
                <a:gd name="T15" fmla="*/ 112 h 436"/>
                <a:gd name="T16" fmla="*/ 199 w 395"/>
                <a:gd name="T17" fmla="*/ 105 h 436"/>
                <a:gd name="T18" fmla="*/ 194 w 395"/>
                <a:gd name="T19" fmla="*/ 71 h 436"/>
                <a:gd name="T20" fmla="*/ 187 w 395"/>
                <a:gd name="T21" fmla="*/ 60 h 436"/>
                <a:gd name="T22" fmla="*/ 192 w 395"/>
                <a:gd name="T23" fmla="*/ 50 h 436"/>
                <a:gd name="T24" fmla="*/ 189 w 395"/>
                <a:gd name="T25" fmla="*/ 31 h 436"/>
                <a:gd name="T26" fmla="*/ 173 w 395"/>
                <a:gd name="T27" fmla="*/ 10 h 436"/>
                <a:gd name="T28" fmla="*/ 140 w 395"/>
                <a:gd name="T29" fmla="*/ 3 h 436"/>
                <a:gd name="T30" fmla="*/ 104 w 395"/>
                <a:gd name="T31" fmla="*/ 31 h 436"/>
                <a:gd name="T32" fmla="*/ 66 w 395"/>
                <a:gd name="T33" fmla="*/ 64 h 436"/>
                <a:gd name="T34" fmla="*/ 0 w 395"/>
                <a:gd name="T35" fmla="*/ 123 h 436"/>
                <a:gd name="T36" fmla="*/ 12 w 395"/>
                <a:gd name="T37" fmla="*/ 142 h 436"/>
                <a:gd name="T38" fmla="*/ 12 w 395"/>
                <a:gd name="T39" fmla="*/ 147 h 436"/>
                <a:gd name="T40" fmla="*/ 17 w 395"/>
                <a:gd name="T41" fmla="*/ 149 h 436"/>
                <a:gd name="T42" fmla="*/ 24 w 395"/>
                <a:gd name="T43" fmla="*/ 164 h 436"/>
                <a:gd name="T44" fmla="*/ 40 w 395"/>
                <a:gd name="T45" fmla="*/ 178 h 436"/>
                <a:gd name="T46" fmla="*/ 45 w 395"/>
                <a:gd name="T47" fmla="*/ 187 h 436"/>
                <a:gd name="T48" fmla="*/ 52 w 395"/>
                <a:gd name="T49" fmla="*/ 197 h 436"/>
                <a:gd name="T50" fmla="*/ 64 w 395"/>
                <a:gd name="T51" fmla="*/ 202 h 436"/>
                <a:gd name="T52" fmla="*/ 62 w 395"/>
                <a:gd name="T53" fmla="*/ 211 h 436"/>
                <a:gd name="T54" fmla="*/ 66 w 395"/>
                <a:gd name="T55" fmla="*/ 220 h 436"/>
                <a:gd name="T56" fmla="*/ 73 w 395"/>
                <a:gd name="T57" fmla="*/ 235 h 436"/>
                <a:gd name="T58" fmla="*/ 78 w 395"/>
                <a:gd name="T59" fmla="*/ 249 h 436"/>
                <a:gd name="T60" fmla="*/ 88 w 395"/>
                <a:gd name="T61" fmla="*/ 251 h 436"/>
                <a:gd name="T62" fmla="*/ 88 w 395"/>
                <a:gd name="T63" fmla="*/ 265 h 436"/>
                <a:gd name="T64" fmla="*/ 99 w 395"/>
                <a:gd name="T65" fmla="*/ 265 h 436"/>
                <a:gd name="T66" fmla="*/ 95 w 395"/>
                <a:gd name="T67" fmla="*/ 280 h 436"/>
                <a:gd name="T68" fmla="*/ 104 w 395"/>
                <a:gd name="T69" fmla="*/ 277 h 436"/>
                <a:gd name="T70" fmla="*/ 116 w 395"/>
                <a:gd name="T71" fmla="*/ 284 h 436"/>
                <a:gd name="T72" fmla="*/ 114 w 395"/>
                <a:gd name="T73" fmla="*/ 296 h 436"/>
                <a:gd name="T74" fmla="*/ 130 w 395"/>
                <a:gd name="T75" fmla="*/ 270 h 436"/>
                <a:gd name="T76" fmla="*/ 147 w 395"/>
                <a:gd name="T77" fmla="*/ 270 h 436"/>
                <a:gd name="T78" fmla="*/ 125 w 395"/>
                <a:gd name="T79" fmla="*/ 289 h 436"/>
                <a:gd name="T80" fmla="*/ 133 w 395"/>
                <a:gd name="T81" fmla="*/ 296 h 436"/>
                <a:gd name="T82" fmla="*/ 159 w 395"/>
                <a:gd name="T83" fmla="*/ 284 h 436"/>
                <a:gd name="T84" fmla="*/ 168 w 395"/>
                <a:gd name="T85" fmla="*/ 303 h 436"/>
                <a:gd name="T86" fmla="*/ 185 w 395"/>
                <a:gd name="T87" fmla="*/ 322 h 436"/>
                <a:gd name="T88" fmla="*/ 170 w 395"/>
                <a:gd name="T89" fmla="*/ 348 h 436"/>
                <a:gd name="T90" fmla="*/ 159 w 395"/>
                <a:gd name="T91" fmla="*/ 355 h 436"/>
                <a:gd name="T92" fmla="*/ 161 w 395"/>
                <a:gd name="T93" fmla="*/ 377 h 436"/>
                <a:gd name="T94" fmla="*/ 163 w 395"/>
                <a:gd name="T95" fmla="*/ 391 h 436"/>
                <a:gd name="T96" fmla="*/ 170 w 395"/>
                <a:gd name="T97" fmla="*/ 414 h 436"/>
                <a:gd name="T98" fmla="*/ 192 w 395"/>
                <a:gd name="T99" fmla="*/ 433 h 436"/>
                <a:gd name="T100" fmla="*/ 237 w 395"/>
                <a:gd name="T101" fmla="*/ 393 h 436"/>
                <a:gd name="T102" fmla="*/ 256 w 395"/>
                <a:gd name="T103" fmla="*/ 348 h 436"/>
                <a:gd name="T104" fmla="*/ 239 w 395"/>
                <a:gd name="T105" fmla="*/ 329 h 436"/>
                <a:gd name="T106" fmla="*/ 244 w 395"/>
                <a:gd name="T107" fmla="*/ 303 h 436"/>
                <a:gd name="T108" fmla="*/ 289 w 395"/>
                <a:gd name="T109" fmla="*/ 317 h 436"/>
                <a:gd name="T110" fmla="*/ 322 w 395"/>
                <a:gd name="T111" fmla="*/ 284 h 436"/>
                <a:gd name="T112" fmla="*/ 301 w 395"/>
                <a:gd name="T113" fmla="*/ 254 h 436"/>
                <a:gd name="T114" fmla="*/ 346 w 395"/>
                <a:gd name="T115" fmla="*/ 244 h 436"/>
                <a:gd name="T116" fmla="*/ 388 w 395"/>
                <a:gd name="T117" fmla="*/ 209 h 436"/>
                <a:gd name="T118" fmla="*/ 395 w 395"/>
                <a:gd name="T119" fmla="*/ 194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5" h="436">
                  <a:moveTo>
                    <a:pt x="395" y="185"/>
                  </a:moveTo>
                  <a:lnTo>
                    <a:pt x="395" y="185"/>
                  </a:lnTo>
                  <a:lnTo>
                    <a:pt x="393" y="175"/>
                  </a:lnTo>
                  <a:lnTo>
                    <a:pt x="388" y="173"/>
                  </a:lnTo>
                  <a:lnTo>
                    <a:pt x="388" y="173"/>
                  </a:lnTo>
                  <a:lnTo>
                    <a:pt x="388" y="173"/>
                  </a:lnTo>
                  <a:lnTo>
                    <a:pt x="384" y="175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62" y="166"/>
                  </a:lnTo>
                  <a:lnTo>
                    <a:pt x="357" y="166"/>
                  </a:lnTo>
                  <a:lnTo>
                    <a:pt x="346" y="166"/>
                  </a:lnTo>
                  <a:lnTo>
                    <a:pt x="341" y="166"/>
                  </a:lnTo>
                  <a:lnTo>
                    <a:pt x="336" y="164"/>
                  </a:lnTo>
                  <a:lnTo>
                    <a:pt x="334" y="161"/>
                  </a:lnTo>
                  <a:lnTo>
                    <a:pt x="329" y="157"/>
                  </a:lnTo>
                  <a:lnTo>
                    <a:pt x="322" y="149"/>
                  </a:lnTo>
                  <a:lnTo>
                    <a:pt x="313" y="140"/>
                  </a:lnTo>
                  <a:lnTo>
                    <a:pt x="310" y="138"/>
                  </a:lnTo>
                  <a:lnTo>
                    <a:pt x="303" y="135"/>
                  </a:lnTo>
                  <a:lnTo>
                    <a:pt x="296" y="133"/>
                  </a:lnTo>
                  <a:lnTo>
                    <a:pt x="294" y="131"/>
                  </a:lnTo>
                  <a:lnTo>
                    <a:pt x="289" y="128"/>
                  </a:lnTo>
                  <a:lnTo>
                    <a:pt x="286" y="121"/>
                  </a:lnTo>
                  <a:lnTo>
                    <a:pt x="284" y="119"/>
                  </a:lnTo>
                  <a:lnTo>
                    <a:pt x="279" y="114"/>
                  </a:lnTo>
                  <a:lnTo>
                    <a:pt x="279" y="114"/>
                  </a:lnTo>
                  <a:lnTo>
                    <a:pt x="275" y="114"/>
                  </a:lnTo>
                  <a:lnTo>
                    <a:pt x="272" y="114"/>
                  </a:lnTo>
                  <a:lnTo>
                    <a:pt x="270" y="116"/>
                  </a:lnTo>
                  <a:lnTo>
                    <a:pt x="265" y="121"/>
                  </a:lnTo>
                  <a:lnTo>
                    <a:pt x="265" y="121"/>
                  </a:lnTo>
                  <a:lnTo>
                    <a:pt x="258" y="126"/>
                  </a:lnTo>
                  <a:lnTo>
                    <a:pt x="253" y="128"/>
                  </a:lnTo>
                  <a:lnTo>
                    <a:pt x="251" y="128"/>
                  </a:lnTo>
                  <a:lnTo>
                    <a:pt x="251" y="128"/>
                  </a:lnTo>
                  <a:lnTo>
                    <a:pt x="246" y="128"/>
                  </a:lnTo>
                  <a:lnTo>
                    <a:pt x="244" y="126"/>
                  </a:lnTo>
                  <a:lnTo>
                    <a:pt x="244" y="126"/>
                  </a:lnTo>
                  <a:lnTo>
                    <a:pt x="239" y="126"/>
                  </a:lnTo>
                  <a:lnTo>
                    <a:pt x="237" y="126"/>
                  </a:lnTo>
                  <a:lnTo>
                    <a:pt x="237" y="126"/>
                  </a:lnTo>
                  <a:lnTo>
                    <a:pt x="234" y="123"/>
                  </a:lnTo>
                  <a:lnTo>
                    <a:pt x="232" y="123"/>
                  </a:lnTo>
                  <a:lnTo>
                    <a:pt x="220" y="114"/>
                  </a:lnTo>
                  <a:lnTo>
                    <a:pt x="218" y="112"/>
                  </a:lnTo>
                  <a:lnTo>
                    <a:pt x="218" y="112"/>
                  </a:lnTo>
                  <a:lnTo>
                    <a:pt x="218" y="112"/>
                  </a:lnTo>
                  <a:lnTo>
                    <a:pt x="215" y="109"/>
                  </a:lnTo>
                  <a:lnTo>
                    <a:pt x="215" y="107"/>
                  </a:lnTo>
                  <a:lnTo>
                    <a:pt x="213" y="107"/>
                  </a:lnTo>
                  <a:lnTo>
                    <a:pt x="208" y="107"/>
                  </a:lnTo>
                  <a:lnTo>
                    <a:pt x="201" y="105"/>
                  </a:lnTo>
                  <a:lnTo>
                    <a:pt x="199" y="105"/>
                  </a:lnTo>
                  <a:lnTo>
                    <a:pt x="196" y="100"/>
                  </a:lnTo>
                  <a:lnTo>
                    <a:pt x="194" y="90"/>
                  </a:lnTo>
                  <a:lnTo>
                    <a:pt x="194" y="86"/>
                  </a:lnTo>
                  <a:lnTo>
                    <a:pt x="194" y="81"/>
                  </a:lnTo>
                  <a:lnTo>
                    <a:pt x="194" y="78"/>
                  </a:lnTo>
                  <a:lnTo>
                    <a:pt x="194" y="71"/>
                  </a:lnTo>
                  <a:lnTo>
                    <a:pt x="194" y="69"/>
                  </a:lnTo>
                  <a:lnTo>
                    <a:pt x="192" y="64"/>
                  </a:lnTo>
                  <a:lnTo>
                    <a:pt x="192" y="62"/>
                  </a:lnTo>
                  <a:lnTo>
                    <a:pt x="187" y="62"/>
                  </a:lnTo>
                  <a:lnTo>
                    <a:pt x="187" y="60"/>
                  </a:lnTo>
                  <a:lnTo>
                    <a:pt x="187" y="60"/>
                  </a:lnTo>
                  <a:lnTo>
                    <a:pt x="187" y="60"/>
                  </a:lnTo>
                  <a:lnTo>
                    <a:pt x="187" y="57"/>
                  </a:lnTo>
                  <a:lnTo>
                    <a:pt x="192" y="52"/>
                  </a:lnTo>
                  <a:lnTo>
                    <a:pt x="194" y="52"/>
                  </a:lnTo>
                  <a:lnTo>
                    <a:pt x="194" y="50"/>
                  </a:lnTo>
                  <a:lnTo>
                    <a:pt x="192" y="50"/>
                  </a:lnTo>
                  <a:lnTo>
                    <a:pt x="194" y="48"/>
                  </a:lnTo>
                  <a:lnTo>
                    <a:pt x="194" y="43"/>
                  </a:lnTo>
                  <a:lnTo>
                    <a:pt x="194" y="41"/>
                  </a:lnTo>
                  <a:lnTo>
                    <a:pt x="194" y="38"/>
                  </a:lnTo>
                  <a:lnTo>
                    <a:pt x="192" y="36"/>
                  </a:lnTo>
                  <a:lnTo>
                    <a:pt x="189" y="31"/>
                  </a:lnTo>
                  <a:lnTo>
                    <a:pt x="187" y="24"/>
                  </a:lnTo>
                  <a:lnTo>
                    <a:pt x="180" y="22"/>
                  </a:lnTo>
                  <a:lnTo>
                    <a:pt x="180" y="19"/>
                  </a:lnTo>
                  <a:lnTo>
                    <a:pt x="175" y="15"/>
                  </a:lnTo>
                  <a:lnTo>
                    <a:pt x="173" y="10"/>
                  </a:lnTo>
                  <a:lnTo>
                    <a:pt x="173" y="10"/>
                  </a:lnTo>
                  <a:lnTo>
                    <a:pt x="170" y="10"/>
                  </a:lnTo>
                  <a:lnTo>
                    <a:pt x="170" y="8"/>
                  </a:lnTo>
                  <a:lnTo>
                    <a:pt x="163" y="8"/>
                  </a:lnTo>
                  <a:lnTo>
                    <a:pt x="161" y="8"/>
                  </a:lnTo>
                  <a:lnTo>
                    <a:pt x="140" y="0"/>
                  </a:lnTo>
                  <a:lnTo>
                    <a:pt x="140" y="3"/>
                  </a:lnTo>
                  <a:lnTo>
                    <a:pt x="137" y="0"/>
                  </a:lnTo>
                  <a:lnTo>
                    <a:pt x="135" y="5"/>
                  </a:lnTo>
                  <a:lnTo>
                    <a:pt x="123" y="15"/>
                  </a:lnTo>
                  <a:lnTo>
                    <a:pt x="118" y="19"/>
                  </a:lnTo>
                  <a:lnTo>
                    <a:pt x="114" y="22"/>
                  </a:lnTo>
                  <a:lnTo>
                    <a:pt x="104" y="31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80" y="52"/>
                  </a:lnTo>
                  <a:lnTo>
                    <a:pt x="76" y="57"/>
                  </a:lnTo>
                  <a:lnTo>
                    <a:pt x="69" y="62"/>
                  </a:lnTo>
                  <a:lnTo>
                    <a:pt x="66" y="64"/>
                  </a:lnTo>
                  <a:lnTo>
                    <a:pt x="45" y="83"/>
                  </a:lnTo>
                  <a:lnTo>
                    <a:pt x="35" y="90"/>
                  </a:lnTo>
                  <a:lnTo>
                    <a:pt x="33" y="93"/>
                  </a:lnTo>
                  <a:lnTo>
                    <a:pt x="19" y="107"/>
                  </a:lnTo>
                  <a:lnTo>
                    <a:pt x="17" y="109"/>
                  </a:lnTo>
                  <a:lnTo>
                    <a:pt x="0" y="123"/>
                  </a:lnTo>
                  <a:lnTo>
                    <a:pt x="2" y="128"/>
                  </a:lnTo>
                  <a:lnTo>
                    <a:pt x="2" y="131"/>
                  </a:lnTo>
                  <a:lnTo>
                    <a:pt x="2" y="135"/>
                  </a:lnTo>
                  <a:lnTo>
                    <a:pt x="5" y="135"/>
                  </a:lnTo>
                  <a:lnTo>
                    <a:pt x="9" y="140"/>
                  </a:lnTo>
                  <a:lnTo>
                    <a:pt x="12" y="142"/>
                  </a:lnTo>
                  <a:lnTo>
                    <a:pt x="17" y="145"/>
                  </a:lnTo>
                  <a:lnTo>
                    <a:pt x="17" y="145"/>
                  </a:lnTo>
                  <a:lnTo>
                    <a:pt x="17" y="145"/>
                  </a:lnTo>
                  <a:lnTo>
                    <a:pt x="14" y="147"/>
                  </a:lnTo>
                  <a:lnTo>
                    <a:pt x="14" y="145"/>
                  </a:lnTo>
                  <a:lnTo>
                    <a:pt x="12" y="147"/>
                  </a:lnTo>
                  <a:lnTo>
                    <a:pt x="12" y="147"/>
                  </a:lnTo>
                  <a:lnTo>
                    <a:pt x="12" y="149"/>
                  </a:lnTo>
                  <a:lnTo>
                    <a:pt x="14" y="147"/>
                  </a:lnTo>
                  <a:lnTo>
                    <a:pt x="17" y="149"/>
                  </a:lnTo>
                  <a:lnTo>
                    <a:pt x="17" y="149"/>
                  </a:lnTo>
                  <a:lnTo>
                    <a:pt x="17" y="149"/>
                  </a:lnTo>
                  <a:lnTo>
                    <a:pt x="17" y="152"/>
                  </a:lnTo>
                  <a:lnTo>
                    <a:pt x="17" y="159"/>
                  </a:lnTo>
                  <a:lnTo>
                    <a:pt x="17" y="161"/>
                  </a:lnTo>
                  <a:lnTo>
                    <a:pt x="19" y="164"/>
                  </a:lnTo>
                  <a:lnTo>
                    <a:pt x="24" y="161"/>
                  </a:lnTo>
                  <a:lnTo>
                    <a:pt x="24" y="164"/>
                  </a:lnTo>
                  <a:lnTo>
                    <a:pt x="21" y="164"/>
                  </a:lnTo>
                  <a:lnTo>
                    <a:pt x="28" y="173"/>
                  </a:lnTo>
                  <a:lnTo>
                    <a:pt x="38" y="175"/>
                  </a:lnTo>
                  <a:lnTo>
                    <a:pt x="40" y="175"/>
                  </a:lnTo>
                  <a:lnTo>
                    <a:pt x="40" y="178"/>
                  </a:lnTo>
                  <a:lnTo>
                    <a:pt x="40" y="178"/>
                  </a:lnTo>
                  <a:lnTo>
                    <a:pt x="43" y="180"/>
                  </a:lnTo>
                  <a:lnTo>
                    <a:pt x="40" y="180"/>
                  </a:lnTo>
                  <a:lnTo>
                    <a:pt x="40" y="183"/>
                  </a:lnTo>
                  <a:lnTo>
                    <a:pt x="40" y="185"/>
                  </a:lnTo>
                  <a:lnTo>
                    <a:pt x="45" y="185"/>
                  </a:lnTo>
                  <a:lnTo>
                    <a:pt x="45" y="187"/>
                  </a:lnTo>
                  <a:lnTo>
                    <a:pt x="47" y="185"/>
                  </a:lnTo>
                  <a:lnTo>
                    <a:pt x="50" y="185"/>
                  </a:lnTo>
                  <a:lnTo>
                    <a:pt x="50" y="185"/>
                  </a:lnTo>
                  <a:lnTo>
                    <a:pt x="50" y="187"/>
                  </a:lnTo>
                  <a:lnTo>
                    <a:pt x="50" y="194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54" y="197"/>
                  </a:lnTo>
                  <a:lnTo>
                    <a:pt x="57" y="197"/>
                  </a:lnTo>
                  <a:lnTo>
                    <a:pt x="62" y="199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4" y="204"/>
                  </a:lnTo>
                  <a:lnTo>
                    <a:pt x="64" y="204"/>
                  </a:lnTo>
                  <a:lnTo>
                    <a:pt x="62" y="204"/>
                  </a:lnTo>
                  <a:lnTo>
                    <a:pt x="59" y="206"/>
                  </a:lnTo>
                  <a:lnTo>
                    <a:pt x="59" y="209"/>
                  </a:lnTo>
                  <a:lnTo>
                    <a:pt x="62" y="211"/>
                  </a:lnTo>
                  <a:lnTo>
                    <a:pt x="62" y="211"/>
                  </a:lnTo>
                  <a:lnTo>
                    <a:pt x="59" y="216"/>
                  </a:lnTo>
                  <a:lnTo>
                    <a:pt x="59" y="216"/>
                  </a:lnTo>
                  <a:lnTo>
                    <a:pt x="62" y="218"/>
                  </a:lnTo>
                  <a:lnTo>
                    <a:pt x="62" y="218"/>
                  </a:lnTo>
                  <a:lnTo>
                    <a:pt x="66" y="220"/>
                  </a:lnTo>
                  <a:lnTo>
                    <a:pt x="71" y="218"/>
                  </a:lnTo>
                  <a:lnTo>
                    <a:pt x="73" y="220"/>
                  </a:lnTo>
                  <a:lnTo>
                    <a:pt x="73" y="220"/>
                  </a:lnTo>
                  <a:lnTo>
                    <a:pt x="76" y="220"/>
                  </a:lnTo>
                  <a:lnTo>
                    <a:pt x="76" y="223"/>
                  </a:lnTo>
                  <a:lnTo>
                    <a:pt x="73" y="235"/>
                  </a:lnTo>
                  <a:lnTo>
                    <a:pt x="76" y="237"/>
                  </a:lnTo>
                  <a:lnTo>
                    <a:pt x="76" y="239"/>
                  </a:lnTo>
                  <a:lnTo>
                    <a:pt x="76" y="244"/>
                  </a:lnTo>
                  <a:lnTo>
                    <a:pt x="76" y="246"/>
                  </a:lnTo>
                  <a:lnTo>
                    <a:pt x="76" y="249"/>
                  </a:lnTo>
                  <a:lnTo>
                    <a:pt x="78" y="249"/>
                  </a:lnTo>
                  <a:lnTo>
                    <a:pt x="78" y="249"/>
                  </a:lnTo>
                  <a:lnTo>
                    <a:pt x="80" y="249"/>
                  </a:lnTo>
                  <a:lnTo>
                    <a:pt x="80" y="249"/>
                  </a:lnTo>
                  <a:lnTo>
                    <a:pt x="83" y="249"/>
                  </a:lnTo>
                  <a:lnTo>
                    <a:pt x="85" y="251"/>
                  </a:lnTo>
                  <a:lnTo>
                    <a:pt x="88" y="251"/>
                  </a:lnTo>
                  <a:lnTo>
                    <a:pt x="88" y="254"/>
                  </a:lnTo>
                  <a:lnTo>
                    <a:pt x="85" y="258"/>
                  </a:lnTo>
                  <a:lnTo>
                    <a:pt x="85" y="261"/>
                  </a:lnTo>
                  <a:lnTo>
                    <a:pt x="85" y="263"/>
                  </a:lnTo>
                  <a:lnTo>
                    <a:pt x="85" y="263"/>
                  </a:lnTo>
                  <a:lnTo>
                    <a:pt x="88" y="265"/>
                  </a:lnTo>
                  <a:lnTo>
                    <a:pt x="90" y="265"/>
                  </a:lnTo>
                  <a:lnTo>
                    <a:pt x="95" y="263"/>
                  </a:lnTo>
                  <a:lnTo>
                    <a:pt x="97" y="263"/>
                  </a:lnTo>
                  <a:lnTo>
                    <a:pt x="97" y="263"/>
                  </a:lnTo>
                  <a:lnTo>
                    <a:pt x="99" y="265"/>
                  </a:lnTo>
                  <a:lnTo>
                    <a:pt x="99" y="265"/>
                  </a:lnTo>
                  <a:lnTo>
                    <a:pt x="97" y="268"/>
                  </a:lnTo>
                  <a:lnTo>
                    <a:pt x="95" y="270"/>
                  </a:lnTo>
                  <a:lnTo>
                    <a:pt x="92" y="270"/>
                  </a:lnTo>
                  <a:lnTo>
                    <a:pt x="92" y="275"/>
                  </a:lnTo>
                  <a:lnTo>
                    <a:pt x="92" y="277"/>
                  </a:lnTo>
                  <a:lnTo>
                    <a:pt x="95" y="280"/>
                  </a:lnTo>
                  <a:lnTo>
                    <a:pt x="97" y="280"/>
                  </a:lnTo>
                  <a:lnTo>
                    <a:pt x="97" y="282"/>
                  </a:lnTo>
                  <a:lnTo>
                    <a:pt x="99" y="282"/>
                  </a:lnTo>
                  <a:lnTo>
                    <a:pt x="102" y="280"/>
                  </a:lnTo>
                  <a:lnTo>
                    <a:pt x="102" y="277"/>
                  </a:lnTo>
                  <a:lnTo>
                    <a:pt x="104" y="277"/>
                  </a:lnTo>
                  <a:lnTo>
                    <a:pt x="109" y="275"/>
                  </a:lnTo>
                  <a:lnTo>
                    <a:pt x="111" y="275"/>
                  </a:lnTo>
                  <a:lnTo>
                    <a:pt x="114" y="277"/>
                  </a:lnTo>
                  <a:lnTo>
                    <a:pt x="116" y="280"/>
                  </a:lnTo>
                  <a:lnTo>
                    <a:pt x="116" y="282"/>
                  </a:lnTo>
                  <a:lnTo>
                    <a:pt x="116" y="284"/>
                  </a:lnTo>
                  <a:lnTo>
                    <a:pt x="114" y="284"/>
                  </a:lnTo>
                  <a:lnTo>
                    <a:pt x="111" y="289"/>
                  </a:lnTo>
                  <a:lnTo>
                    <a:pt x="109" y="291"/>
                  </a:lnTo>
                  <a:lnTo>
                    <a:pt x="109" y="294"/>
                  </a:lnTo>
                  <a:lnTo>
                    <a:pt x="111" y="296"/>
                  </a:lnTo>
                  <a:lnTo>
                    <a:pt x="114" y="296"/>
                  </a:lnTo>
                  <a:lnTo>
                    <a:pt x="114" y="296"/>
                  </a:lnTo>
                  <a:lnTo>
                    <a:pt x="118" y="289"/>
                  </a:lnTo>
                  <a:lnTo>
                    <a:pt x="121" y="282"/>
                  </a:lnTo>
                  <a:lnTo>
                    <a:pt x="123" y="282"/>
                  </a:lnTo>
                  <a:lnTo>
                    <a:pt x="128" y="275"/>
                  </a:lnTo>
                  <a:lnTo>
                    <a:pt x="130" y="270"/>
                  </a:lnTo>
                  <a:lnTo>
                    <a:pt x="133" y="268"/>
                  </a:lnTo>
                  <a:lnTo>
                    <a:pt x="137" y="265"/>
                  </a:lnTo>
                  <a:lnTo>
                    <a:pt x="140" y="265"/>
                  </a:lnTo>
                  <a:lnTo>
                    <a:pt x="142" y="265"/>
                  </a:lnTo>
                  <a:lnTo>
                    <a:pt x="144" y="268"/>
                  </a:lnTo>
                  <a:lnTo>
                    <a:pt x="147" y="270"/>
                  </a:lnTo>
                  <a:lnTo>
                    <a:pt x="147" y="272"/>
                  </a:lnTo>
                  <a:lnTo>
                    <a:pt x="144" y="277"/>
                  </a:lnTo>
                  <a:lnTo>
                    <a:pt x="142" y="280"/>
                  </a:lnTo>
                  <a:lnTo>
                    <a:pt x="137" y="282"/>
                  </a:lnTo>
                  <a:lnTo>
                    <a:pt x="128" y="287"/>
                  </a:lnTo>
                  <a:lnTo>
                    <a:pt x="125" y="289"/>
                  </a:lnTo>
                  <a:lnTo>
                    <a:pt x="123" y="291"/>
                  </a:lnTo>
                  <a:lnTo>
                    <a:pt x="123" y="294"/>
                  </a:lnTo>
                  <a:lnTo>
                    <a:pt x="125" y="294"/>
                  </a:lnTo>
                  <a:lnTo>
                    <a:pt x="128" y="296"/>
                  </a:lnTo>
                  <a:lnTo>
                    <a:pt x="133" y="296"/>
                  </a:lnTo>
                  <a:lnTo>
                    <a:pt x="133" y="296"/>
                  </a:lnTo>
                  <a:lnTo>
                    <a:pt x="137" y="291"/>
                  </a:lnTo>
                  <a:lnTo>
                    <a:pt x="142" y="289"/>
                  </a:lnTo>
                  <a:lnTo>
                    <a:pt x="147" y="287"/>
                  </a:lnTo>
                  <a:lnTo>
                    <a:pt x="151" y="284"/>
                  </a:lnTo>
                  <a:lnTo>
                    <a:pt x="154" y="284"/>
                  </a:lnTo>
                  <a:lnTo>
                    <a:pt x="159" y="284"/>
                  </a:lnTo>
                  <a:lnTo>
                    <a:pt x="161" y="284"/>
                  </a:lnTo>
                  <a:lnTo>
                    <a:pt x="163" y="287"/>
                  </a:lnTo>
                  <a:lnTo>
                    <a:pt x="168" y="296"/>
                  </a:lnTo>
                  <a:lnTo>
                    <a:pt x="168" y="299"/>
                  </a:lnTo>
                  <a:lnTo>
                    <a:pt x="168" y="301"/>
                  </a:lnTo>
                  <a:lnTo>
                    <a:pt x="168" y="303"/>
                  </a:lnTo>
                  <a:lnTo>
                    <a:pt x="170" y="313"/>
                  </a:lnTo>
                  <a:lnTo>
                    <a:pt x="173" y="315"/>
                  </a:lnTo>
                  <a:lnTo>
                    <a:pt x="175" y="315"/>
                  </a:lnTo>
                  <a:lnTo>
                    <a:pt x="178" y="317"/>
                  </a:lnTo>
                  <a:lnTo>
                    <a:pt x="185" y="320"/>
                  </a:lnTo>
                  <a:lnTo>
                    <a:pt x="185" y="322"/>
                  </a:lnTo>
                  <a:lnTo>
                    <a:pt x="185" y="322"/>
                  </a:lnTo>
                  <a:lnTo>
                    <a:pt x="185" y="325"/>
                  </a:lnTo>
                  <a:lnTo>
                    <a:pt x="178" y="332"/>
                  </a:lnTo>
                  <a:lnTo>
                    <a:pt x="173" y="336"/>
                  </a:lnTo>
                  <a:lnTo>
                    <a:pt x="170" y="339"/>
                  </a:lnTo>
                  <a:lnTo>
                    <a:pt x="170" y="348"/>
                  </a:lnTo>
                  <a:lnTo>
                    <a:pt x="170" y="351"/>
                  </a:lnTo>
                  <a:lnTo>
                    <a:pt x="168" y="351"/>
                  </a:lnTo>
                  <a:lnTo>
                    <a:pt x="163" y="351"/>
                  </a:lnTo>
                  <a:lnTo>
                    <a:pt x="161" y="353"/>
                  </a:lnTo>
                  <a:lnTo>
                    <a:pt x="159" y="355"/>
                  </a:lnTo>
                  <a:lnTo>
                    <a:pt x="159" y="355"/>
                  </a:lnTo>
                  <a:lnTo>
                    <a:pt x="159" y="362"/>
                  </a:lnTo>
                  <a:lnTo>
                    <a:pt x="156" y="367"/>
                  </a:lnTo>
                  <a:lnTo>
                    <a:pt x="156" y="369"/>
                  </a:lnTo>
                  <a:lnTo>
                    <a:pt x="156" y="374"/>
                  </a:lnTo>
                  <a:lnTo>
                    <a:pt x="156" y="377"/>
                  </a:lnTo>
                  <a:lnTo>
                    <a:pt x="161" y="377"/>
                  </a:lnTo>
                  <a:lnTo>
                    <a:pt x="168" y="379"/>
                  </a:lnTo>
                  <a:lnTo>
                    <a:pt x="168" y="379"/>
                  </a:lnTo>
                  <a:lnTo>
                    <a:pt x="170" y="381"/>
                  </a:lnTo>
                  <a:lnTo>
                    <a:pt x="170" y="384"/>
                  </a:lnTo>
                  <a:lnTo>
                    <a:pt x="170" y="386"/>
                  </a:lnTo>
                  <a:lnTo>
                    <a:pt x="163" y="391"/>
                  </a:lnTo>
                  <a:lnTo>
                    <a:pt x="163" y="393"/>
                  </a:lnTo>
                  <a:lnTo>
                    <a:pt x="161" y="398"/>
                  </a:lnTo>
                  <a:lnTo>
                    <a:pt x="161" y="403"/>
                  </a:lnTo>
                  <a:lnTo>
                    <a:pt x="161" y="405"/>
                  </a:lnTo>
                  <a:lnTo>
                    <a:pt x="163" y="407"/>
                  </a:lnTo>
                  <a:lnTo>
                    <a:pt x="170" y="414"/>
                  </a:lnTo>
                  <a:lnTo>
                    <a:pt x="173" y="417"/>
                  </a:lnTo>
                  <a:lnTo>
                    <a:pt x="175" y="422"/>
                  </a:lnTo>
                  <a:lnTo>
                    <a:pt x="175" y="431"/>
                  </a:lnTo>
                  <a:lnTo>
                    <a:pt x="187" y="436"/>
                  </a:lnTo>
                  <a:lnTo>
                    <a:pt x="189" y="433"/>
                  </a:lnTo>
                  <a:lnTo>
                    <a:pt x="192" y="433"/>
                  </a:lnTo>
                  <a:lnTo>
                    <a:pt x="208" y="417"/>
                  </a:lnTo>
                  <a:lnTo>
                    <a:pt x="215" y="407"/>
                  </a:lnTo>
                  <a:lnTo>
                    <a:pt x="218" y="407"/>
                  </a:lnTo>
                  <a:lnTo>
                    <a:pt x="218" y="407"/>
                  </a:lnTo>
                  <a:lnTo>
                    <a:pt x="230" y="400"/>
                  </a:lnTo>
                  <a:lnTo>
                    <a:pt x="237" y="393"/>
                  </a:lnTo>
                  <a:lnTo>
                    <a:pt x="251" y="365"/>
                  </a:lnTo>
                  <a:lnTo>
                    <a:pt x="256" y="360"/>
                  </a:lnTo>
                  <a:lnTo>
                    <a:pt x="258" y="355"/>
                  </a:lnTo>
                  <a:lnTo>
                    <a:pt x="258" y="351"/>
                  </a:lnTo>
                  <a:lnTo>
                    <a:pt x="258" y="351"/>
                  </a:lnTo>
                  <a:lnTo>
                    <a:pt x="256" y="348"/>
                  </a:lnTo>
                  <a:lnTo>
                    <a:pt x="251" y="346"/>
                  </a:lnTo>
                  <a:lnTo>
                    <a:pt x="249" y="348"/>
                  </a:lnTo>
                  <a:lnTo>
                    <a:pt x="244" y="348"/>
                  </a:lnTo>
                  <a:lnTo>
                    <a:pt x="230" y="343"/>
                  </a:lnTo>
                  <a:lnTo>
                    <a:pt x="230" y="336"/>
                  </a:lnTo>
                  <a:lnTo>
                    <a:pt x="239" y="329"/>
                  </a:lnTo>
                  <a:lnTo>
                    <a:pt x="241" y="325"/>
                  </a:lnTo>
                  <a:lnTo>
                    <a:pt x="241" y="317"/>
                  </a:lnTo>
                  <a:lnTo>
                    <a:pt x="239" y="313"/>
                  </a:lnTo>
                  <a:lnTo>
                    <a:pt x="237" y="303"/>
                  </a:lnTo>
                  <a:lnTo>
                    <a:pt x="241" y="303"/>
                  </a:lnTo>
                  <a:lnTo>
                    <a:pt x="244" y="303"/>
                  </a:lnTo>
                  <a:lnTo>
                    <a:pt x="253" y="303"/>
                  </a:lnTo>
                  <a:lnTo>
                    <a:pt x="260" y="306"/>
                  </a:lnTo>
                  <a:lnTo>
                    <a:pt x="272" y="310"/>
                  </a:lnTo>
                  <a:lnTo>
                    <a:pt x="275" y="310"/>
                  </a:lnTo>
                  <a:lnTo>
                    <a:pt x="284" y="317"/>
                  </a:lnTo>
                  <a:lnTo>
                    <a:pt x="289" y="317"/>
                  </a:lnTo>
                  <a:lnTo>
                    <a:pt x="289" y="317"/>
                  </a:lnTo>
                  <a:lnTo>
                    <a:pt x="289" y="317"/>
                  </a:lnTo>
                  <a:lnTo>
                    <a:pt x="305" y="301"/>
                  </a:lnTo>
                  <a:lnTo>
                    <a:pt x="322" y="284"/>
                  </a:lnTo>
                  <a:lnTo>
                    <a:pt x="322" y="284"/>
                  </a:lnTo>
                  <a:lnTo>
                    <a:pt x="322" y="284"/>
                  </a:lnTo>
                  <a:lnTo>
                    <a:pt x="331" y="272"/>
                  </a:lnTo>
                  <a:lnTo>
                    <a:pt x="324" y="270"/>
                  </a:lnTo>
                  <a:lnTo>
                    <a:pt x="315" y="272"/>
                  </a:lnTo>
                  <a:lnTo>
                    <a:pt x="305" y="268"/>
                  </a:lnTo>
                  <a:lnTo>
                    <a:pt x="301" y="263"/>
                  </a:lnTo>
                  <a:lnTo>
                    <a:pt x="301" y="254"/>
                  </a:lnTo>
                  <a:lnTo>
                    <a:pt x="303" y="246"/>
                  </a:lnTo>
                  <a:lnTo>
                    <a:pt x="320" y="232"/>
                  </a:lnTo>
                  <a:lnTo>
                    <a:pt x="324" y="232"/>
                  </a:lnTo>
                  <a:lnTo>
                    <a:pt x="331" y="235"/>
                  </a:lnTo>
                  <a:lnTo>
                    <a:pt x="334" y="244"/>
                  </a:lnTo>
                  <a:lnTo>
                    <a:pt x="346" y="244"/>
                  </a:lnTo>
                  <a:lnTo>
                    <a:pt x="355" y="239"/>
                  </a:lnTo>
                  <a:lnTo>
                    <a:pt x="367" y="230"/>
                  </a:lnTo>
                  <a:lnTo>
                    <a:pt x="372" y="228"/>
                  </a:lnTo>
                  <a:lnTo>
                    <a:pt x="381" y="223"/>
                  </a:lnTo>
                  <a:lnTo>
                    <a:pt x="388" y="209"/>
                  </a:lnTo>
                  <a:lnTo>
                    <a:pt x="388" y="209"/>
                  </a:lnTo>
                  <a:lnTo>
                    <a:pt x="391" y="206"/>
                  </a:lnTo>
                  <a:lnTo>
                    <a:pt x="391" y="206"/>
                  </a:lnTo>
                  <a:lnTo>
                    <a:pt x="391" y="206"/>
                  </a:lnTo>
                  <a:lnTo>
                    <a:pt x="391" y="206"/>
                  </a:lnTo>
                  <a:lnTo>
                    <a:pt x="393" y="199"/>
                  </a:lnTo>
                  <a:lnTo>
                    <a:pt x="395" y="194"/>
                  </a:lnTo>
                  <a:lnTo>
                    <a:pt x="395" y="187"/>
                  </a:lnTo>
                  <a:lnTo>
                    <a:pt x="395" y="185"/>
                  </a:lnTo>
                  <a:lnTo>
                    <a:pt x="395" y="18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" name="Freeform 111">
              <a:extLst>
                <a:ext uri="{FF2B5EF4-FFF2-40B4-BE49-F238E27FC236}">
                  <a16:creationId xmlns:a16="http://schemas.microsoft.com/office/drawing/2014/main" id="{B3F66D11-36F0-D2DE-61D1-0E2CC8ED1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352" y="4261546"/>
              <a:ext cx="676607" cy="583040"/>
            </a:xfrm>
            <a:custGeom>
              <a:avLst/>
              <a:gdLst>
                <a:gd name="T0" fmla="*/ 449 w 464"/>
                <a:gd name="T1" fmla="*/ 386 h 431"/>
                <a:gd name="T2" fmla="*/ 435 w 464"/>
                <a:gd name="T3" fmla="*/ 367 h 431"/>
                <a:gd name="T4" fmla="*/ 449 w 464"/>
                <a:gd name="T5" fmla="*/ 339 h 431"/>
                <a:gd name="T6" fmla="*/ 452 w 464"/>
                <a:gd name="T7" fmla="*/ 315 h 431"/>
                <a:gd name="T8" fmla="*/ 433 w 464"/>
                <a:gd name="T9" fmla="*/ 284 h 431"/>
                <a:gd name="T10" fmla="*/ 402 w 464"/>
                <a:gd name="T11" fmla="*/ 294 h 431"/>
                <a:gd name="T12" fmla="*/ 423 w 464"/>
                <a:gd name="T13" fmla="*/ 268 h 431"/>
                <a:gd name="T14" fmla="*/ 397 w 464"/>
                <a:gd name="T15" fmla="*/ 289 h 431"/>
                <a:gd name="T16" fmla="*/ 395 w 464"/>
                <a:gd name="T17" fmla="*/ 282 h 431"/>
                <a:gd name="T18" fmla="*/ 376 w 464"/>
                <a:gd name="T19" fmla="*/ 282 h 431"/>
                <a:gd name="T20" fmla="*/ 378 w 464"/>
                <a:gd name="T21" fmla="*/ 265 h 431"/>
                <a:gd name="T22" fmla="*/ 364 w 464"/>
                <a:gd name="T23" fmla="*/ 258 h 431"/>
                <a:gd name="T24" fmla="*/ 355 w 464"/>
                <a:gd name="T25" fmla="*/ 249 h 431"/>
                <a:gd name="T26" fmla="*/ 352 w 464"/>
                <a:gd name="T27" fmla="*/ 220 h 431"/>
                <a:gd name="T28" fmla="*/ 338 w 464"/>
                <a:gd name="T29" fmla="*/ 209 h 431"/>
                <a:gd name="T30" fmla="*/ 333 w 464"/>
                <a:gd name="T31" fmla="*/ 197 h 431"/>
                <a:gd name="T32" fmla="*/ 324 w 464"/>
                <a:gd name="T33" fmla="*/ 185 h 431"/>
                <a:gd name="T34" fmla="*/ 307 w 464"/>
                <a:gd name="T35" fmla="*/ 173 h 431"/>
                <a:gd name="T36" fmla="*/ 296 w 464"/>
                <a:gd name="T37" fmla="*/ 149 h 431"/>
                <a:gd name="T38" fmla="*/ 296 w 464"/>
                <a:gd name="T39" fmla="*/ 145 h 431"/>
                <a:gd name="T40" fmla="*/ 279 w 464"/>
                <a:gd name="T41" fmla="*/ 119 h 431"/>
                <a:gd name="T42" fmla="*/ 269 w 464"/>
                <a:gd name="T43" fmla="*/ 102 h 431"/>
                <a:gd name="T44" fmla="*/ 272 w 464"/>
                <a:gd name="T45" fmla="*/ 83 h 431"/>
                <a:gd name="T46" fmla="*/ 262 w 464"/>
                <a:gd name="T47" fmla="*/ 55 h 431"/>
                <a:gd name="T48" fmla="*/ 260 w 464"/>
                <a:gd name="T49" fmla="*/ 43 h 431"/>
                <a:gd name="T50" fmla="*/ 251 w 464"/>
                <a:gd name="T51" fmla="*/ 22 h 431"/>
                <a:gd name="T52" fmla="*/ 246 w 464"/>
                <a:gd name="T53" fmla="*/ 0 h 431"/>
                <a:gd name="T54" fmla="*/ 2 w 464"/>
                <a:gd name="T55" fmla="*/ 88 h 431"/>
                <a:gd name="T56" fmla="*/ 9 w 464"/>
                <a:gd name="T57" fmla="*/ 102 h 431"/>
                <a:gd name="T58" fmla="*/ 11 w 464"/>
                <a:gd name="T59" fmla="*/ 109 h 431"/>
                <a:gd name="T60" fmla="*/ 23 w 464"/>
                <a:gd name="T61" fmla="*/ 121 h 431"/>
                <a:gd name="T62" fmla="*/ 42 w 464"/>
                <a:gd name="T63" fmla="*/ 131 h 431"/>
                <a:gd name="T64" fmla="*/ 54 w 464"/>
                <a:gd name="T65" fmla="*/ 133 h 431"/>
                <a:gd name="T66" fmla="*/ 75 w 464"/>
                <a:gd name="T67" fmla="*/ 142 h 431"/>
                <a:gd name="T68" fmla="*/ 101 w 464"/>
                <a:gd name="T69" fmla="*/ 168 h 431"/>
                <a:gd name="T70" fmla="*/ 113 w 464"/>
                <a:gd name="T71" fmla="*/ 178 h 431"/>
                <a:gd name="T72" fmla="*/ 127 w 464"/>
                <a:gd name="T73" fmla="*/ 202 h 431"/>
                <a:gd name="T74" fmla="*/ 153 w 464"/>
                <a:gd name="T75" fmla="*/ 232 h 431"/>
                <a:gd name="T76" fmla="*/ 179 w 464"/>
                <a:gd name="T77" fmla="*/ 237 h 431"/>
                <a:gd name="T78" fmla="*/ 196 w 464"/>
                <a:gd name="T79" fmla="*/ 232 h 431"/>
                <a:gd name="T80" fmla="*/ 213 w 464"/>
                <a:gd name="T81" fmla="*/ 235 h 431"/>
                <a:gd name="T82" fmla="*/ 224 w 464"/>
                <a:gd name="T83" fmla="*/ 232 h 431"/>
                <a:gd name="T84" fmla="*/ 269 w 464"/>
                <a:gd name="T85" fmla="*/ 251 h 431"/>
                <a:gd name="T86" fmla="*/ 272 w 464"/>
                <a:gd name="T87" fmla="*/ 272 h 431"/>
                <a:gd name="T88" fmla="*/ 281 w 464"/>
                <a:gd name="T89" fmla="*/ 303 h 431"/>
                <a:gd name="T90" fmla="*/ 288 w 464"/>
                <a:gd name="T91" fmla="*/ 317 h 431"/>
                <a:gd name="T92" fmla="*/ 296 w 464"/>
                <a:gd name="T93" fmla="*/ 334 h 431"/>
                <a:gd name="T94" fmla="*/ 303 w 464"/>
                <a:gd name="T95" fmla="*/ 334 h 431"/>
                <a:gd name="T96" fmla="*/ 307 w 464"/>
                <a:gd name="T97" fmla="*/ 341 h 431"/>
                <a:gd name="T98" fmla="*/ 314 w 464"/>
                <a:gd name="T99" fmla="*/ 355 h 431"/>
                <a:gd name="T100" fmla="*/ 317 w 464"/>
                <a:gd name="T101" fmla="*/ 358 h 431"/>
                <a:gd name="T102" fmla="*/ 324 w 464"/>
                <a:gd name="T103" fmla="*/ 341 h 431"/>
                <a:gd name="T104" fmla="*/ 324 w 464"/>
                <a:gd name="T105" fmla="*/ 336 h 431"/>
                <a:gd name="T106" fmla="*/ 336 w 464"/>
                <a:gd name="T107" fmla="*/ 355 h 431"/>
                <a:gd name="T108" fmla="*/ 341 w 464"/>
                <a:gd name="T109" fmla="*/ 374 h 431"/>
                <a:gd name="T110" fmla="*/ 369 w 464"/>
                <a:gd name="T111" fmla="*/ 379 h 431"/>
                <a:gd name="T112" fmla="*/ 381 w 464"/>
                <a:gd name="T113" fmla="*/ 410 h 431"/>
                <a:gd name="T114" fmla="*/ 419 w 464"/>
                <a:gd name="T115" fmla="*/ 429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4" h="431">
                  <a:moveTo>
                    <a:pt x="452" y="417"/>
                  </a:moveTo>
                  <a:lnTo>
                    <a:pt x="449" y="414"/>
                  </a:lnTo>
                  <a:lnTo>
                    <a:pt x="442" y="407"/>
                  </a:lnTo>
                  <a:lnTo>
                    <a:pt x="440" y="405"/>
                  </a:lnTo>
                  <a:lnTo>
                    <a:pt x="440" y="403"/>
                  </a:lnTo>
                  <a:lnTo>
                    <a:pt x="440" y="398"/>
                  </a:lnTo>
                  <a:lnTo>
                    <a:pt x="442" y="393"/>
                  </a:lnTo>
                  <a:lnTo>
                    <a:pt x="442" y="391"/>
                  </a:lnTo>
                  <a:lnTo>
                    <a:pt x="449" y="386"/>
                  </a:lnTo>
                  <a:lnTo>
                    <a:pt x="449" y="384"/>
                  </a:lnTo>
                  <a:lnTo>
                    <a:pt x="449" y="381"/>
                  </a:lnTo>
                  <a:lnTo>
                    <a:pt x="447" y="379"/>
                  </a:lnTo>
                  <a:lnTo>
                    <a:pt x="447" y="379"/>
                  </a:lnTo>
                  <a:lnTo>
                    <a:pt x="440" y="377"/>
                  </a:lnTo>
                  <a:lnTo>
                    <a:pt x="435" y="377"/>
                  </a:lnTo>
                  <a:lnTo>
                    <a:pt x="435" y="374"/>
                  </a:lnTo>
                  <a:lnTo>
                    <a:pt x="435" y="369"/>
                  </a:lnTo>
                  <a:lnTo>
                    <a:pt x="435" y="367"/>
                  </a:lnTo>
                  <a:lnTo>
                    <a:pt x="438" y="362"/>
                  </a:lnTo>
                  <a:lnTo>
                    <a:pt x="438" y="355"/>
                  </a:lnTo>
                  <a:lnTo>
                    <a:pt x="438" y="355"/>
                  </a:lnTo>
                  <a:lnTo>
                    <a:pt x="440" y="353"/>
                  </a:lnTo>
                  <a:lnTo>
                    <a:pt x="442" y="351"/>
                  </a:lnTo>
                  <a:lnTo>
                    <a:pt x="447" y="351"/>
                  </a:lnTo>
                  <a:lnTo>
                    <a:pt x="449" y="351"/>
                  </a:lnTo>
                  <a:lnTo>
                    <a:pt x="449" y="348"/>
                  </a:lnTo>
                  <a:lnTo>
                    <a:pt x="449" y="339"/>
                  </a:lnTo>
                  <a:lnTo>
                    <a:pt x="452" y="336"/>
                  </a:lnTo>
                  <a:lnTo>
                    <a:pt x="457" y="332"/>
                  </a:lnTo>
                  <a:lnTo>
                    <a:pt x="464" y="325"/>
                  </a:lnTo>
                  <a:lnTo>
                    <a:pt x="464" y="322"/>
                  </a:lnTo>
                  <a:lnTo>
                    <a:pt x="464" y="322"/>
                  </a:lnTo>
                  <a:lnTo>
                    <a:pt x="464" y="320"/>
                  </a:lnTo>
                  <a:lnTo>
                    <a:pt x="457" y="317"/>
                  </a:lnTo>
                  <a:lnTo>
                    <a:pt x="454" y="315"/>
                  </a:lnTo>
                  <a:lnTo>
                    <a:pt x="452" y="315"/>
                  </a:lnTo>
                  <a:lnTo>
                    <a:pt x="449" y="313"/>
                  </a:lnTo>
                  <a:lnTo>
                    <a:pt x="447" y="303"/>
                  </a:lnTo>
                  <a:lnTo>
                    <a:pt x="447" y="301"/>
                  </a:lnTo>
                  <a:lnTo>
                    <a:pt x="447" y="299"/>
                  </a:lnTo>
                  <a:lnTo>
                    <a:pt x="447" y="296"/>
                  </a:lnTo>
                  <a:lnTo>
                    <a:pt x="442" y="287"/>
                  </a:lnTo>
                  <a:lnTo>
                    <a:pt x="440" y="284"/>
                  </a:lnTo>
                  <a:lnTo>
                    <a:pt x="438" y="284"/>
                  </a:lnTo>
                  <a:lnTo>
                    <a:pt x="433" y="284"/>
                  </a:lnTo>
                  <a:lnTo>
                    <a:pt x="430" y="284"/>
                  </a:lnTo>
                  <a:lnTo>
                    <a:pt x="426" y="287"/>
                  </a:lnTo>
                  <a:lnTo>
                    <a:pt x="421" y="289"/>
                  </a:lnTo>
                  <a:lnTo>
                    <a:pt x="416" y="291"/>
                  </a:lnTo>
                  <a:lnTo>
                    <a:pt x="412" y="296"/>
                  </a:lnTo>
                  <a:lnTo>
                    <a:pt x="412" y="296"/>
                  </a:lnTo>
                  <a:lnTo>
                    <a:pt x="407" y="296"/>
                  </a:lnTo>
                  <a:lnTo>
                    <a:pt x="404" y="294"/>
                  </a:lnTo>
                  <a:lnTo>
                    <a:pt x="402" y="294"/>
                  </a:lnTo>
                  <a:lnTo>
                    <a:pt x="402" y="291"/>
                  </a:lnTo>
                  <a:lnTo>
                    <a:pt x="404" y="289"/>
                  </a:lnTo>
                  <a:lnTo>
                    <a:pt x="407" y="287"/>
                  </a:lnTo>
                  <a:lnTo>
                    <a:pt x="416" y="282"/>
                  </a:lnTo>
                  <a:lnTo>
                    <a:pt x="421" y="280"/>
                  </a:lnTo>
                  <a:lnTo>
                    <a:pt x="423" y="277"/>
                  </a:lnTo>
                  <a:lnTo>
                    <a:pt x="426" y="272"/>
                  </a:lnTo>
                  <a:lnTo>
                    <a:pt x="426" y="270"/>
                  </a:lnTo>
                  <a:lnTo>
                    <a:pt x="423" y="268"/>
                  </a:lnTo>
                  <a:lnTo>
                    <a:pt x="421" y="265"/>
                  </a:lnTo>
                  <a:lnTo>
                    <a:pt x="419" y="265"/>
                  </a:lnTo>
                  <a:lnTo>
                    <a:pt x="416" y="265"/>
                  </a:lnTo>
                  <a:lnTo>
                    <a:pt x="412" y="268"/>
                  </a:lnTo>
                  <a:lnTo>
                    <a:pt x="409" y="270"/>
                  </a:lnTo>
                  <a:lnTo>
                    <a:pt x="407" y="275"/>
                  </a:lnTo>
                  <a:lnTo>
                    <a:pt x="402" y="282"/>
                  </a:lnTo>
                  <a:lnTo>
                    <a:pt x="400" y="282"/>
                  </a:lnTo>
                  <a:lnTo>
                    <a:pt x="397" y="289"/>
                  </a:lnTo>
                  <a:lnTo>
                    <a:pt x="393" y="296"/>
                  </a:lnTo>
                  <a:lnTo>
                    <a:pt x="393" y="296"/>
                  </a:lnTo>
                  <a:lnTo>
                    <a:pt x="390" y="296"/>
                  </a:lnTo>
                  <a:lnTo>
                    <a:pt x="388" y="294"/>
                  </a:lnTo>
                  <a:lnTo>
                    <a:pt x="388" y="291"/>
                  </a:lnTo>
                  <a:lnTo>
                    <a:pt x="390" y="289"/>
                  </a:lnTo>
                  <a:lnTo>
                    <a:pt x="393" y="284"/>
                  </a:lnTo>
                  <a:lnTo>
                    <a:pt x="395" y="284"/>
                  </a:lnTo>
                  <a:lnTo>
                    <a:pt x="395" y="282"/>
                  </a:lnTo>
                  <a:lnTo>
                    <a:pt x="395" y="280"/>
                  </a:lnTo>
                  <a:lnTo>
                    <a:pt x="393" y="277"/>
                  </a:lnTo>
                  <a:lnTo>
                    <a:pt x="390" y="275"/>
                  </a:lnTo>
                  <a:lnTo>
                    <a:pt x="388" y="275"/>
                  </a:lnTo>
                  <a:lnTo>
                    <a:pt x="383" y="277"/>
                  </a:lnTo>
                  <a:lnTo>
                    <a:pt x="381" y="277"/>
                  </a:lnTo>
                  <a:lnTo>
                    <a:pt x="381" y="280"/>
                  </a:lnTo>
                  <a:lnTo>
                    <a:pt x="378" y="282"/>
                  </a:lnTo>
                  <a:lnTo>
                    <a:pt x="376" y="282"/>
                  </a:lnTo>
                  <a:lnTo>
                    <a:pt x="376" y="280"/>
                  </a:lnTo>
                  <a:lnTo>
                    <a:pt x="374" y="280"/>
                  </a:lnTo>
                  <a:lnTo>
                    <a:pt x="371" y="277"/>
                  </a:lnTo>
                  <a:lnTo>
                    <a:pt x="371" y="275"/>
                  </a:lnTo>
                  <a:lnTo>
                    <a:pt x="371" y="270"/>
                  </a:lnTo>
                  <a:lnTo>
                    <a:pt x="374" y="270"/>
                  </a:lnTo>
                  <a:lnTo>
                    <a:pt x="376" y="268"/>
                  </a:lnTo>
                  <a:lnTo>
                    <a:pt x="378" y="265"/>
                  </a:lnTo>
                  <a:lnTo>
                    <a:pt x="378" y="265"/>
                  </a:lnTo>
                  <a:lnTo>
                    <a:pt x="376" y="263"/>
                  </a:lnTo>
                  <a:lnTo>
                    <a:pt x="376" y="263"/>
                  </a:lnTo>
                  <a:lnTo>
                    <a:pt x="374" y="263"/>
                  </a:lnTo>
                  <a:lnTo>
                    <a:pt x="369" y="265"/>
                  </a:lnTo>
                  <a:lnTo>
                    <a:pt x="367" y="265"/>
                  </a:lnTo>
                  <a:lnTo>
                    <a:pt x="364" y="263"/>
                  </a:lnTo>
                  <a:lnTo>
                    <a:pt x="364" y="263"/>
                  </a:lnTo>
                  <a:lnTo>
                    <a:pt x="364" y="261"/>
                  </a:lnTo>
                  <a:lnTo>
                    <a:pt x="364" y="258"/>
                  </a:lnTo>
                  <a:lnTo>
                    <a:pt x="367" y="254"/>
                  </a:lnTo>
                  <a:lnTo>
                    <a:pt x="367" y="251"/>
                  </a:lnTo>
                  <a:lnTo>
                    <a:pt x="364" y="251"/>
                  </a:lnTo>
                  <a:lnTo>
                    <a:pt x="362" y="249"/>
                  </a:lnTo>
                  <a:lnTo>
                    <a:pt x="359" y="249"/>
                  </a:lnTo>
                  <a:lnTo>
                    <a:pt x="359" y="249"/>
                  </a:lnTo>
                  <a:lnTo>
                    <a:pt x="357" y="249"/>
                  </a:lnTo>
                  <a:lnTo>
                    <a:pt x="357" y="249"/>
                  </a:lnTo>
                  <a:lnTo>
                    <a:pt x="355" y="249"/>
                  </a:lnTo>
                  <a:lnTo>
                    <a:pt x="355" y="246"/>
                  </a:lnTo>
                  <a:lnTo>
                    <a:pt x="355" y="244"/>
                  </a:lnTo>
                  <a:lnTo>
                    <a:pt x="355" y="239"/>
                  </a:lnTo>
                  <a:lnTo>
                    <a:pt x="355" y="237"/>
                  </a:lnTo>
                  <a:lnTo>
                    <a:pt x="352" y="235"/>
                  </a:lnTo>
                  <a:lnTo>
                    <a:pt x="355" y="223"/>
                  </a:lnTo>
                  <a:lnTo>
                    <a:pt x="355" y="220"/>
                  </a:lnTo>
                  <a:lnTo>
                    <a:pt x="352" y="220"/>
                  </a:lnTo>
                  <a:lnTo>
                    <a:pt x="352" y="220"/>
                  </a:lnTo>
                  <a:lnTo>
                    <a:pt x="350" y="218"/>
                  </a:lnTo>
                  <a:lnTo>
                    <a:pt x="345" y="220"/>
                  </a:lnTo>
                  <a:lnTo>
                    <a:pt x="341" y="218"/>
                  </a:lnTo>
                  <a:lnTo>
                    <a:pt x="341" y="218"/>
                  </a:lnTo>
                  <a:lnTo>
                    <a:pt x="338" y="216"/>
                  </a:lnTo>
                  <a:lnTo>
                    <a:pt x="338" y="216"/>
                  </a:lnTo>
                  <a:lnTo>
                    <a:pt x="341" y="211"/>
                  </a:lnTo>
                  <a:lnTo>
                    <a:pt x="341" y="211"/>
                  </a:lnTo>
                  <a:lnTo>
                    <a:pt x="338" y="209"/>
                  </a:lnTo>
                  <a:lnTo>
                    <a:pt x="338" y="206"/>
                  </a:lnTo>
                  <a:lnTo>
                    <a:pt x="341" y="204"/>
                  </a:lnTo>
                  <a:lnTo>
                    <a:pt x="343" y="204"/>
                  </a:lnTo>
                  <a:lnTo>
                    <a:pt x="343" y="204"/>
                  </a:lnTo>
                  <a:lnTo>
                    <a:pt x="343" y="202"/>
                  </a:lnTo>
                  <a:lnTo>
                    <a:pt x="343" y="202"/>
                  </a:lnTo>
                  <a:lnTo>
                    <a:pt x="341" y="199"/>
                  </a:lnTo>
                  <a:lnTo>
                    <a:pt x="336" y="197"/>
                  </a:lnTo>
                  <a:lnTo>
                    <a:pt x="333" y="197"/>
                  </a:lnTo>
                  <a:lnTo>
                    <a:pt x="331" y="197"/>
                  </a:lnTo>
                  <a:lnTo>
                    <a:pt x="331" y="197"/>
                  </a:lnTo>
                  <a:lnTo>
                    <a:pt x="329" y="194"/>
                  </a:lnTo>
                  <a:lnTo>
                    <a:pt x="329" y="187"/>
                  </a:lnTo>
                  <a:lnTo>
                    <a:pt x="329" y="185"/>
                  </a:lnTo>
                  <a:lnTo>
                    <a:pt x="329" y="185"/>
                  </a:lnTo>
                  <a:lnTo>
                    <a:pt x="326" y="185"/>
                  </a:lnTo>
                  <a:lnTo>
                    <a:pt x="324" y="187"/>
                  </a:lnTo>
                  <a:lnTo>
                    <a:pt x="324" y="185"/>
                  </a:lnTo>
                  <a:lnTo>
                    <a:pt x="319" y="185"/>
                  </a:lnTo>
                  <a:lnTo>
                    <a:pt x="319" y="183"/>
                  </a:lnTo>
                  <a:lnTo>
                    <a:pt x="319" y="180"/>
                  </a:lnTo>
                  <a:lnTo>
                    <a:pt x="322" y="180"/>
                  </a:lnTo>
                  <a:lnTo>
                    <a:pt x="319" y="178"/>
                  </a:lnTo>
                  <a:lnTo>
                    <a:pt x="319" y="178"/>
                  </a:lnTo>
                  <a:lnTo>
                    <a:pt x="319" y="175"/>
                  </a:lnTo>
                  <a:lnTo>
                    <a:pt x="317" y="175"/>
                  </a:lnTo>
                  <a:lnTo>
                    <a:pt x="307" y="173"/>
                  </a:lnTo>
                  <a:lnTo>
                    <a:pt x="300" y="164"/>
                  </a:lnTo>
                  <a:lnTo>
                    <a:pt x="303" y="164"/>
                  </a:lnTo>
                  <a:lnTo>
                    <a:pt x="303" y="161"/>
                  </a:lnTo>
                  <a:lnTo>
                    <a:pt x="298" y="164"/>
                  </a:lnTo>
                  <a:lnTo>
                    <a:pt x="296" y="161"/>
                  </a:lnTo>
                  <a:lnTo>
                    <a:pt x="296" y="159"/>
                  </a:lnTo>
                  <a:lnTo>
                    <a:pt x="296" y="152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3" y="147"/>
                  </a:lnTo>
                  <a:lnTo>
                    <a:pt x="291" y="149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93" y="145"/>
                  </a:lnTo>
                  <a:lnTo>
                    <a:pt x="293" y="147"/>
                  </a:lnTo>
                  <a:lnTo>
                    <a:pt x="296" y="145"/>
                  </a:lnTo>
                  <a:lnTo>
                    <a:pt x="296" y="145"/>
                  </a:lnTo>
                  <a:lnTo>
                    <a:pt x="296" y="145"/>
                  </a:lnTo>
                  <a:lnTo>
                    <a:pt x="291" y="142"/>
                  </a:lnTo>
                  <a:lnTo>
                    <a:pt x="288" y="140"/>
                  </a:lnTo>
                  <a:lnTo>
                    <a:pt x="284" y="135"/>
                  </a:lnTo>
                  <a:lnTo>
                    <a:pt x="281" y="135"/>
                  </a:lnTo>
                  <a:lnTo>
                    <a:pt x="281" y="131"/>
                  </a:lnTo>
                  <a:lnTo>
                    <a:pt x="281" y="128"/>
                  </a:lnTo>
                  <a:lnTo>
                    <a:pt x="279" y="123"/>
                  </a:lnTo>
                  <a:lnTo>
                    <a:pt x="279" y="119"/>
                  </a:lnTo>
                  <a:lnTo>
                    <a:pt x="279" y="119"/>
                  </a:lnTo>
                  <a:lnTo>
                    <a:pt x="279" y="119"/>
                  </a:lnTo>
                  <a:lnTo>
                    <a:pt x="281" y="119"/>
                  </a:lnTo>
                  <a:lnTo>
                    <a:pt x="281" y="116"/>
                  </a:lnTo>
                  <a:lnTo>
                    <a:pt x="279" y="114"/>
                  </a:lnTo>
                  <a:lnTo>
                    <a:pt x="272" y="116"/>
                  </a:lnTo>
                  <a:lnTo>
                    <a:pt x="272" y="114"/>
                  </a:lnTo>
                  <a:lnTo>
                    <a:pt x="269" y="107"/>
                  </a:lnTo>
                  <a:lnTo>
                    <a:pt x="269" y="102"/>
                  </a:lnTo>
                  <a:lnTo>
                    <a:pt x="269" y="102"/>
                  </a:lnTo>
                  <a:lnTo>
                    <a:pt x="267" y="97"/>
                  </a:lnTo>
                  <a:lnTo>
                    <a:pt x="267" y="95"/>
                  </a:lnTo>
                  <a:lnTo>
                    <a:pt x="267" y="95"/>
                  </a:lnTo>
                  <a:lnTo>
                    <a:pt x="267" y="95"/>
                  </a:lnTo>
                  <a:lnTo>
                    <a:pt x="267" y="90"/>
                  </a:lnTo>
                  <a:lnTo>
                    <a:pt x="267" y="88"/>
                  </a:lnTo>
                  <a:lnTo>
                    <a:pt x="267" y="86"/>
                  </a:lnTo>
                  <a:lnTo>
                    <a:pt x="272" y="83"/>
                  </a:lnTo>
                  <a:lnTo>
                    <a:pt x="272" y="81"/>
                  </a:lnTo>
                  <a:lnTo>
                    <a:pt x="269" y="78"/>
                  </a:lnTo>
                  <a:lnTo>
                    <a:pt x="269" y="78"/>
                  </a:lnTo>
                  <a:lnTo>
                    <a:pt x="272" y="76"/>
                  </a:lnTo>
                  <a:lnTo>
                    <a:pt x="267" y="76"/>
                  </a:lnTo>
                  <a:lnTo>
                    <a:pt x="262" y="67"/>
                  </a:lnTo>
                  <a:lnTo>
                    <a:pt x="265" y="60"/>
                  </a:lnTo>
                  <a:lnTo>
                    <a:pt x="262" y="60"/>
                  </a:lnTo>
                  <a:lnTo>
                    <a:pt x="262" y="55"/>
                  </a:lnTo>
                  <a:lnTo>
                    <a:pt x="260" y="50"/>
                  </a:lnTo>
                  <a:lnTo>
                    <a:pt x="260" y="48"/>
                  </a:lnTo>
                  <a:lnTo>
                    <a:pt x="262" y="48"/>
                  </a:lnTo>
                  <a:lnTo>
                    <a:pt x="262" y="50"/>
                  </a:lnTo>
                  <a:lnTo>
                    <a:pt x="265" y="48"/>
                  </a:lnTo>
                  <a:lnTo>
                    <a:pt x="265" y="48"/>
                  </a:lnTo>
                  <a:lnTo>
                    <a:pt x="262" y="48"/>
                  </a:lnTo>
                  <a:lnTo>
                    <a:pt x="260" y="45"/>
                  </a:lnTo>
                  <a:lnTo>
                    <a:pt x="260" y="43"/>
                  </a:lnTo>
                  <a:lnTo>
                    <a:pt x="258" y="41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60" y="34"/>
                  </a:lnTo>
                  <a:lnTo>
                    <a:pt x="262" y="29"/>
                  </a:lnTo>
                  <a:lnTo>
                    <a:pt x="260" y="29"/>
                  </a:lnTo>
                  <a:lnTo>
                    <a:pt x="255" y="26"/>
                  </a:lnTo>
                  <a:lnTo>
                    <a:pt x="255" y="24"/>
                  </a:lnTo>
                  <a:lnTo>
                    <a:pt x="251" y="22"/>
                  </a:lnTo>
                  <a:lnTo>
                    <a:pt x="251" y="22"/>
                  </a:lnTo>
                  <a:lnTo>
                    <a:pt x="251" y="19"/>
                  </a:lnTo>
                  <a:lnTo>
                    <a:pt x="253" y="12"/>
                  </a:lnTo>
                  <a:lnTo>
                    <a:pt x="253" y="10"/>
                  </a:lnTo>
                  <a:lnTo>
                    <a:pt x="251" y="10"/>
                  </a:lnTo>
                  <a:lnTo>
                    <a:pt x="251" y="8"/>
                  </a:lnTo>
                  <a:lnTo>
                    <a:pt x="251" y="8"/>
                  </a:lnTo>
                  <a:lnTo>
                    <a:pt x="248" y="5"/>
                  </a:lnTo>
                  <a:lnTo>
                    <a:pt x="246" y="0"/>
                  </a:lnTo>
                  <a:lnTo>
                    <a:pt x="187" y="22"/>
                  </a:lnTo>
                  <a:lnTo>
                    <a:pt x="151" y="31"/>
                  </a:lnTo>
                  <a:lnTo>
                    <a:pt x="111" y="45"/>
                  </a:lnTo>
                  <a:lnTo>
                    <a:pt x="80" y="55"/>
                  </a:lnTo>
                  <a:lnTo>
                    <a:pt x="35" y="69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7" y="97"/>
                  </a:lnTo>
                  <a:lnTo>
                    <a:pt x="9" y="100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105"/>
                  </a:lnTo>
                  <a:lnTo>
                    <a:pt x="9" y="107"/>
                  </a:lnTo>
                  <a:lnTo>
                    <a:pt x="11" y="107"/>
                  </a:lnTo>
                  <a:lnTo>
                    <a:pt x="11" y="105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1" y="109"/>
                  </a:lnTo>
                  <a:lnTo>
                    <a:pt x="11" y="109"/>
                  </a:lnTo>
                  <a:lnTo>
                    <a:pt x="11" y="109"/>
                  </a:lnTo>
                  <a:lnTo>
                    <a:pt x="16" y="112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9"/>
                  </a:lnTo>
                  <a:lnTo>
                    <a:pt x="21" y="119"/>
                  </a:lnTo>
                  <a:lnTo>
                    <a:pt x="21" y="119"/>
                  </a:lnTo>
                  <a:lnTo>
                    <a:pt x="23" y="119"/>
                  </a:lnTo>
                  <a:lnTo>
                    <a:pt x="23" y="121"/>
                  </a:lnTo>
                  <a:lnTo>
                    <a:pt x="26" y="119"/>
                  </a:lnTo>
                  <a:lnTo>
                    <a:pt x="28" y="119"/>
                  </a:lnTo>
                  <a:lnTo>
                    <a:pt x="33" y="121"/>
                  </a:lnTo>
                  <a:lnTo>
                    <a:pt x="33" y="121"/>
                  </a:lnTo>
                  <a:lnTo>
                    <a:pt x="33" y="123"/>
                  </a:lnTo>
                  <a:lnTo>
                    <a:pt x="37" y="123"/>
                  </a:lnTo>
                  <a:lnTo>
                    <a:pt x="40" y="126"/>
                  </a:lnTo>
                  <a:lnTo>
                    <a:pt x="37" y="126"/>
                  </a:lnTo>
                  <a:lnTo>
                    <a:pt x="42" y="131"/>
                  </a:lnTo>
                  <a:lnTo>
                    <a:pt x="45" y="131"/>
                  </a:lnTo>
                  <a:lnTo>
                    <a:pt x="47" y="133"/>
                  </a:lnTo>
                  <a:lnTo>
                    <a:pt x="47" y="131"/>
                  </a:lnTo>
                  <a:lnTo>
                    <a:pt x="47" y="128"/>
                  </a:lnTo>
                  <a:lnTo>
                    <a:pt x="49" y="128"/>
                  </a:lnTo>
                  <a:lnTo>
                    <a:pt x="52" y="131"/>
                  </a:lnTo>
                  <a:lnTo>
                    <a:pt x="54" y="131"/>
                  </a:lnTo>
                  <a:lnTo>
                    <a:pt x="54" y="133"/>
                  </a:lnTo>
                  <a:lnTo>
                    <a:pt x="54" y="133"/>
                  </a:lnTo>
                  <a:lnTo>
                    <a:pt x="59" y="131"/>
                  </a:lnTo>
                  <a:lnTo>
                    <a:pt x="63" y="133"/>
                  </a:lnTo>
                  <a:lnTo>
                    <a:pt x="66" y="135"/>
                  </a:lnTo>
                  <a:lnTo>
                    <a:pt x="66" y="138"/>
                  </a:lnTo>
                  <a:lnTo>
                    <a:pt x="68" y="142"/>
                  </a:lnTo>
                  <a:lnTo>
                    <a:pt x="71" y="142"/>
                  </a:lnTo>
                  <a:lnTo>
                    <a:pt x="73" y="142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8" y="149"/>
                  </a:lnTo>
                  <a:lnTo>
                    <a:pt x="78" y="152"/>
                  </a:lnTo>
                  <a:lnTo>
                    <a:pt x="82" y="157"/>
                  </a:lnTo>
                  <a:lnTo>
                    <a:pt x="87" y="159"/>
                  </a:lnTo>
                  <a:lnTo>
                    <a:pt x="92" y="157"/>
                  </a:lnTo>
                  <a:lnTo>
                    <a:pt x="92" y="157"/>
                  </a:lnTo>
                  <a:lnTo>
                    <a:pt x="97" y="161"/>
                  </a:lnTo>
                  <a:lnTo>
                    <a:pt x="101" y="166"/>
                  </a:lnTo>
                  <a:lnTo>
                    <a:pt x="101" y="168"/>
                  </a:lnTo>
                  <a:lnTo>
                    <a:pt x="104" y="168"/>
                  </a:lnTo>
                  <a:lnTo>
                    <a:pt x="101" y="168"/>
                  </a:lnTo>
                  <a:lnTo>
                    <a:pt x="104" y="168"/>
                  </a:lnTo>
                  <a:lnTo>
                    <a:pt x="104" y="168"/>
                  </a:lnTo>
                  <a:lnTo>
                    <a:pt x="106" y="173"/>
                  </a:lnTo>
                  <a:lnTo>
                    <a:pt x="108" y="175"/>
                  </a:lnTo>
                  <a:lnTo>
                    <a:pt x="111" y="175"/>
                  </a:lnTo>
                  <a:lnTo>
                    <a:pt x="113" y="178"/>
                  </a:lnTo>
                  <a:lnTo>
                    <a:pt x="113" y="178"/>
                  </a:lnTo>
                  <a:lnTo>
                    <a:pt x="113" y="180"/>
                  </a:lnTo>
                  <a:lnTo>
                    <a:pt x="116" y="180"/>
                  </a:lnTo>
                  <a:lnTo>
                    <a:pt x="116" y="178"/>
                  </a:lnTo>
                  <a:lnTo>
                    <a:pt x="116" y="178"/>
                  </a:lnTo>
                  <a:lnTo>
                    <a:pt x="120" y="187"/>
                  </a:lnTo>
                  <a:lnTo>
                    <a:pt x="127" y="197"/>
                  </a:lnTo>
                  <a:lnTo>
                    <a:pt x="127" y="199"/>
                  </a:lnTo>
                  <a:lnTo>
                    <a:pt x="127" y="199"/>
                  </a:lnTo>
                  <a:lnTo>
                    <a:pt x="127" y="202"/>
                  </a:lnTo>
                  <a:lnTo>
                    <a:pt x="127" y="204"/>
                  </a:lnTo>
                  <a:lnTo>
                    <a:pt x="130" y="204"/>
                  </a:lnTo>
                  <a:lnTo>
                    <a:pt x="130" y="206"/>
                  </a:lnTo>
                  <a:lnTo>
                    <a:pt x="132" y="209"/>
                  </a:lnTo>
                  <a:lnTo>
                    <a:pt x="135" y="216"/>
                  </a:lnTo>
                  <a:lnTo>
                    <a:pt x="137" y="228"/>
                  </a:lnTo>
                  <a:lnTo>
                    <a:pt x="142" y="230"/>
                  </a:lnTo>
                  <a:lnTo>
                    <a:pt x="146" y="228"/>
                  </a:lnTo>
                  <a:lnTo>
                    <a:pt x="153" y="232"/>
                  </a:lnTo>
                  <a:lnTo>
                    <a:pt x="156" y="235"/>
                  </a:lnTo>
                  <a:lnTo>
                    <a:pt x="156" y="237"/>
                  </a:lnTo>
                  <a:lnTo>
                    <a:pt x="156" y="239"/>
                  </a:lnTo>
                  <a:lnTo>
                    <a:pt x="158" y="239"/>
                  </a:lnTo>
                  <a:lnTo>
                    <a:pt x="170" y="239"/>
                  </a:lnTo>
                  <a:lnTo>
                    <a:pt x="175" y="237"/>
                  </a:lnTo>
                  <a:lnTo>
                    <a:pt x="177" y="239"/>
                  </a:lnTo>
                  <a:lnTo>
                    <a:pt x="179" y="235"/>
                  </a:lnTo>
                  <a:lnTo>
                    <a:pt x="179" y="237"/>
                  </a:lnTo>
                  <a:lnTo>
                    <a:pt x="182" y="237"/>
                  </a:lnTo>
                  <a:lnTo>
                    <a:pt x="184" y="237"/>
                  </a:lnTo>
                  <a:lnTo>
                    <a:pt x="187" y="237"/>
                  </a:lnTo>
                  <a:lnTo>
                    <a:pt x="187" y="239"/>
                  </a:lnTo>
                  <a:lnTo>
                    <a:pt x="189" y="239"/>
                  </a:lnTo>
                  <a:lnTo>
                    <a:pt x="191" y="237"/>
                  </a:lnTo>
                  <a:lnTo>
                    <a:pt x="191" y="237"/>
                  </a:lnTo>
                  <a:lnTo>
                    <a:pt x="194" y="230"/>
                  </a:lnTo>
                  <a:lnTo>
                    <a:pt x="196" y="232"/>
                  </a:lnTo>
                  <a:lnTo>
                    <a:pt x="198" y="235"/>
                  </a:lnTo>
                  <a:lnTo>
                    <a:pt x="203" y="232"/>
                  </a:lnTo>
                  <a:lnTo>
                    <a:pt x="206" y="230"/>
                  </a:lnTo>
                  <a:lnTo>
                    <a:pt x="206" y="230"/>
                  </a:lnTo>
                  <a:lnTo>
                    <a:pt x="208" y="232"/>
                  </a:lnTo>
                  <a:lnTo>
                    <a:pt x="213" y="232"/>
                  </a:lnTo>
                  <a:lnTo>
                    <a:pt x="213" y="232"/>
                  </a:lnTo>
                  <a:lnTo>
                    <a:pt x="213" y="235"/>
                  </a:lnTo>
                  <a:lnTo>
                    <a:pt x="213" y="235"/>
                  </a:lnTo>
                  <a:lnTo>
                    <a:pt x="213" y="235"/>
                  </a:lnTo>
                  <a:lnTo>
                    <a:pt x="215" y="232"/>
                  </a:lnTo>
                  <a:lnTo>
                    <a:pt x="215" y="232"/>
                  </a:lnTo>
                  <a:lnTo>
                    <a:pt x="213" y="230"/>
                  </a:lnTo>
                  <a:lnTo>
                    <a:pt x="215" y="230"/>
                  </a:lnTo>
                  <a:lnTo>
                    <a:pt x="215" y="228"/>
                  </a:lnTo>
                  <a:lnTo>
                    <a:pt x="217" y="228"/>
                  </a:lnTo>
                  <a:lnTo>
                    <a:pt x="222" y="228"/>
                  </a:lnTo>
                  <a:lnTo>
                    <a:pt x="224" y="232"/>
                  </a:lnTo>
                  <a:lnTo>
                    <a:pt x="224" y="232"/>
                  </a:lnTo>
                  <a:lnTo>
                    <a:pt x="224" y="235"/>
                  </a:lnTo>
                  <a:lnTo>
                    <a:pt x="229" y="246"/>
                  </a:lnTo>
                  <a:lnTo>
                    <a:pt x="255" y="256"/>
                  </a:lnTo>
                  <a:lnTo>
                    <a:pt x="258" y="256"/>
                  </a:lnTo>
                  <a:lnTo>
                    <a:pt x="260" y="256"/>
                  </a:lnTo>
                  <a:lnTo>
                    <a:pt x="262" y="254"/>
                  </a:lnTo>
                  <a:lnTo>
                    <a:pt x="267" y="251"/>
                  </a:lnTo>
                  <a:lnTo>
                    <a:pt x="269" y="251"/>
                  </a:lnTo>
                  <a:lnTo>
                    <a:pt x="272" y="256"/>
                  </a:lnTo>
                  <a:lnTo>
                    <a:pt x="272" y="256"/>
                  </a:lnTo>
                  <a:lnTo>
                    <a:pt x="272" y="256"/>
                  </a:lnTo>
                  <a:lnTo>
                    <a:pt x="274" y="261"/>
                  </a:lnTo>
                  <a:lnTo>
                    <a:pt x="274" y="263"/>
                  </a:lnTo>
                  <a:lnTo>
                    <a:pt x="274" y="268"/>
                  </a:lnTo>
                  <a:lnTo>
                    <a:pt x="274" y="270"/>
                  </a:lnTo>
                  <a:lnTo>
                    <a:pt x="272" y="270"/>
                  </a:lnTo>
                  <a:lnTo>
                    <a:pt x="272" y="272"/>
                  </a:lnTo>
                  <a:lnTo>
                    <a:pt x="274" y="277"/>
                  </a:lnTo>
                  <a:lnTo>
                    <a:pt x="277" y="280"/>
                  </a:lnTo>
                  <a:lnTo>
                    <a:pt x="279" y="284"/>
                  </a:lnTo>
                  <a:lnTo>
                    <a:pt x="281" y="294"/>
                  </a:lnTo>
                  <a:lnTo>
                    <a:pt x="281" y="296"/>
                  </a:lnTo>
                  <a:lnTo>
                    <a:pt x="279" y="299"/>
                  </a:lnTo>
                  <a:lnTo>
                    <a:pt x="279" y="301"/>
                  </a:lnTo>
                  <a:lnTo>
                    <a:pt x="279" y="303"/>
                  </a:lnTo>
                  <a:lnTo>
                    <a:pt x="281" y="303"/>
                  </a:lnTo>
                  <a:lnTo>
                    <a:pt x="281" y="303"/>
                  </a:lnTo>
                  <a:lnTo>
                    <a:pt x="284" y="306"/>
                  </a:lnTo>
                  <a:lnTo>
                    <a:pt x="286" y="303"/>
                  </a:lnTo>
                  <a:lnTo>
                    <a:pt x="286" y="306"/>
                  </a:lnTo>
                  <a:lnTo>
                    <a:pt x="288" y="308"/>
                  </a:lnTo>
                  <a:lnTo>
                    <a:pt x="288" y="310"/>
                  </a:lnTo>
                  <a:lnTo>
                    <a:pt x="288" y="310"/>
                  </a:lnTo>
                  <a:lnTo>
                    <a:pt x="288" y="313"/>
                  </a:lnTo>
                  <a:lnTo>
                    <a:pt x="288" y="317"/>
                  </a:lnTo>
                  <a:lnTo>
                    <a:pt x="288" y="320"/>
                  </a:lnTo>
                  <a:lnTo>
                    <a:pt x="288" y="322"/>
                  </a:lnTo>
                  <a:lnTo>
                    <a:pt x="288" y="325"/>
                  </a:lnTo>
                  <a:lnTo>
                    <a:pt x="291" y="325"/>
                  </a:lnTo>
                  <a:lnTo>
                    <a:pt x="288" y="325"/>
                  </a:lnTo>
                  <a:lnTo>
                    <a:pt x="291" y="329"/>
                  </a:lnTo>
                  <a:lnTo>
                    <a:pt x="293" y="332"/>
                  </a:lnTo>
                  <a:lnTo>
                    <a:pt x="293" y="332"/>
                  </a:lnTo>
                  <a:lnTo>
                    <a:pt x="296" y="334"/>
                  </a:lnTo>
                  <a:lnTo>
                    <a:pt x="296" y="334"/>
                  </a:lnTo>
                  <a:lnTo>
                    <a:pt x="296" y="336"/>
                  </a:lnTo>
                  <a:lnTo>
                    <a:pt x="298" y="336"/>
                  </a:lnTo>
                  <a:lnTo>
                    <a:pt x="298" y="336"/>
                  </a:lnTo>
                  <a:lnTo>
                    <a:pt x="298" y="334"/>
                  </a:lnTo>
                  <a:lnTo>
                    <a:pt x="298" y="334"/>
                  </a:lnTo>
                  <a:lnTo>
                    <a:pt x="300" y="332"/>
                  </a:lnTo>
                  <a:lnTo>
                    <a:pt x="300" y="332"/>
                  </a:lnTo>
                  <a:lnTo>
                    <a:pt x="303" y="334"/>
                  </a:lnTo>
                  <a:lnTo>
                    <a:pt x="300" y="336"/>
                  </a:lnTo>
                  <a:lnTo>
                    <a:pt x="303" y="339"/>
                  </a:lnTo>
                  <a:lnTo>
                    <a:pt x="305" y="341"/>
                  </a:lnTo>
                  <a:lnTo>
                    <a:pt x="307" y="339"/>
                  </a:lnTo>
                  <a:lnTo>
                    <a:pt x="310" y="339"/>
                  </a:lnTo>
                  <a:lnTo>
                    <a:pt x="310" y="339"/>
                  </a:lnTo>
                  <a:lnTo>
                    <a:pt x="310" y="341"/>
                  </a:lnTo>
                  <a:lnTo>
                    <a:pt x="310" y="341"/>
                  </a:lnTo>
                  <a:lnTo>
                    <a:pt x="307" y="341"/>
                  </a:lnTo>
                  <a:lnTo>
                    <a:pt x="307" y="343"/>
                  </a:lnTo>
                  <a:lnTo>
                    <a:pt x="307" y="346"/>
                  </a:lnTo>
                  <a:lnTo>
                    <a:pt x="310" y="346"/>
                  </a:lnTo>
                  <a:lnTo>
                    <a:pt x="312" y="348"/>
                  </a:lnTo>
                  <a:lnTo>
                    <a:pt x="317" y="351"/>
                  </a:lnTo>
                  <a:lnTo>
                    <a:pt x="317" y="351"/>
                  </a:lnTo>
                  <a:lnTo>
                    <a:pt x="317" y="353"/>
                  </a:lnTo>
                  <a:lnTo>
                    <a:pt x="314" y="355"/>
                  </a:lnTo>
                  <a:lnTo>
                    <a:pt x="314" y="355"/>
                  </a:lnTo>
                  <a:lnTo>
                    <a:pt x="312" y="355"/>
                  </a:lnTo>
                  <a:lnTo>
                    <a:pt x="310" y="355"/>
                  </a:lnTo>
                  <a:lnTo>
                    <a:pt x="310" y="355"/>
                  </a:lnTo>
                  <a:lnTo>
                    <a:pt x="307" y="355"/>
                  </a:lnTo>
                  <a:lnTo>
                    <a:pt x="307" y="358"/>
                  </a:lnTo>
                  <a:lnTo>
                    <a:pt x="307" y="358"/>
                  </a:lnTo>
                  <a:lnTo>
                    <a:pt x="310" y="360"/>
                  </a:lnTo>
                  <a:lnTo>
                    <a:pt x="312" y="360"/>
                  </a:lnTo>
                  <a:lnTo>
                    <a:pt x="317" y="358"/>
                  </a:lnTo>
                  <a:lnTo>
                    <a:pt x="319" y="355"/>
                  </a:lnTo>
                  <a:lnTo>
                    <a:pt x="319" y="355"/>
                  </a:lnTo>
                  <a:lnTo>
                    <a:pt x="319" y="353"/>
                  </a:lnTo>
                  <a:lnTo>
                    <a:pt x="317" y="348"/>
                  </a:lnTo>
                  <a:lnTo>
                    <a:pt x="317" y="346"/>
                  </a:lnTo>
                  <a:lnTo>
                    <a:pt x="319" y="346"/>
                  </a:lnTo>
                  <a:lnTo>
                    <a:pt x="324" y="343"/>
                  </a:lnTo>
                  <a:lnTo>
                    <a:pt x="324" y="343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19" y="341"/>
                  </a:lnTo>
                  <a:lnTo>
                    <a:pt x="317" y="341"/>
                  </a:lnTo>
                  <a:lnTo>
                    <a:pt x="314" y="341"/>
                  </a:lnTo>
                  <a:lnTo>
                    <a:pt x="317" y="339"/>
                  </a:lnTo>
                  <a:lnTo>
                    <a:pt x="317" y="339"/>
                  </a:lnTo>
                  <a:lnTo>
                    <a:pt x="319" y="336"/>
                  </a:lnTo>
                  <a:lnTo>
                    <a:pt x="324" y="336"/>
                  </a:lnTo>
                  <a:lnTo>
                    <a:pt x="326" y="339"/>
                  </a:lnTo>
                  <a:lnTo>
                    <a:pt x="326" y="339"/>
                  </a:lnTo>
                  <a:lnTo>
                    <a:pt x="329" y="346"/>
                  </a:lnTo>
                  <a:lnTo>
                    <a:pt x="329" y="348"/>
                  </a:lnTo>
                  <a:lnTo>
                    <a:pt x="329" y="351"/>
                  </a:lnTo>
                  <a:lnTo>
                    <a:pt x="329" y="351"/>
                  </a:lnTo>
                  <a:lnTo>
                    <a:pt x="329" y="353"/>
                  </a:lnTo>
                  <a:lnTo>
                    <a:pt x="331" y="353"/>
                  </a:lnTo>
                  <a:lnTo>
                    <a:pt x="336" y="355"/>
                  </a:lnTo>
                  <a:lnTo>
                    <a:pt x="338" y="355"/>
                  </a:lnTo>
                  <a:lnTo>
                    <a:pt x="338" y="358"/>
                  </a:lnTo>
                  <a:lnTo>
                    <a:pt x="333" y="362"/>
                  </a:lnTo>
                  <a:lnTo>
                    <a:pt x="333" y="362"/>
                  </a:lnTo>
                  <a:lnTo>
                    <a:pt x="336" y="365"/>
                  </a:lnTo>
                  <a:lnTo>
                    <a:pt x="341" y="369"/>
                  </a:lnTo>
                  <a:lnTo>
                    <a:pt x="341" y="372"/>
                  </a:lnTo>
                  <a:lnTo>
                    <a:pt x="341" y="372"/>
                  </a:lnTo>
                  <a:lnTo>
                    <a:pt x="341" y="374"/>
                  </a:lnTo>
                  <a:lnTo>
                    <a:pt x="341" y="377"/>
                  </a:lnTo>
                  <a:lnTo>
                    <a:pt x="341" y="379"/>
                  </a:lnTo>
                  <a:lnTo>
                    <a:pt x="345" y="379"/>
                  </a:lnTo>
                  <a:lnTo>
                    <a:pt x="348" y="379"/>
                  </a:lnTo>
                  <a:lnTo>
                    <a:pt x="359" y="374"/>
                  </a:lnTo>
                  <a:lnTo>
                    <a:pt x="364" y="374"/>
                  </a:lnTo>
                  <a:lnTo>
                    <a:pt x="364" y="374"/>
                  </a:lnTo>
                  <a:lnTo>
                    <a:pt x="369" y="377"/>
                  </a:lnTo>
                  <a:lnTo>
                    <a:pt x="369" y="379"/>
                  </a:lnTo>
                  <a:lnTo>
                    <a:pt x="371" y="384"/>
                  </a:lnTo>
                  <a:lnTo>
                    <a:pt x="371" y="384"/>
                  </a:lnTo>
                  <a:lnTo>
                    <a:pt x="371" y="388"/>
                  </a:lnTo>
                  <a:lnTo>
                    <a:pt x="371" y="393"/>
                  </a:lnTo>
                  <a:lnTo>
                    <a:pt x="369" y="398"/>
                  </a:lnTo>
                  <a:lnTo>
                    <a:pt x="371" y="403"/>
                  </a:lnTo>
                  <a:lnTo>
                    <a:pt x="374" y="405"/>
                  </a:lnTo>
                  <a:lnTo>
                    <a:pt x="376" y="407"/>
                  </a:lnTo>
                  <a:lnTo>
                    <a:pt x="381" y="410"/>
                  </a:lnTo>
                  <a:lnTo>
                    <a:pt x="388" y="410"/>
                  </a:lnTo>
                  <a:lnTo>
                    <a:pt x="397" y="414"/>
                  </a:lnTo>
                  <a:lnTo>
                    <a:pt x="400" y="414"/>
                  </a:lnTo>
                  <a:lnTo>
                    <a:pt x="407" y="417"/>
                  </a:lnTo>
                  <a:lnTo>
                    <a:pt x="409" y="419"/>
                  </a:lnTo>
                  <a:lnTo>
                    <a:pt x="412" y="422"/>
                  </a:lnTo>
                  <a:lnTo>
                    <a:pt x="414" y="424"/>
                  </a:lnTo>
                  <a:lnTo>
                    <a:pt x="416" y="426"/>
                  </a:lnTo>
                  <a:lnTo>
                    <a:pt x="419" y="429"/>
                  </a:lnTo>
                  <a:lnTo>
                    <a:pt x="423" y="431"/>
                  </a:lnTo>
                  <a:lnTo>
                    <a:pt x="426" y="426"/>
                  </a:lnTo>
                  <a:lnTo>
                    <a:pt x="449" y="429"/>
                  </a:lnTo>
                  <a:lnTo>
                    <a:pt x="454" y="431"/>
                  </a:lnTo>
                  <a:lnTo>
                    <a:pt x="454" y="422"/>
                  </a:lnTo>
                  <a:lnTo>
                    <a:pt x="452" y="41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Freeform 112">
              <a:extLst>
                <a:ext uri="{FF2B5EF4-FFF2-40B4-BE49-F238E27FC236}">
                  <a16:creationId xmlns:a16="http://schemas.microsoft.com/office/drawing/2014/main" id="{6E0A824D-CF87-9595-DFFC-EF52E518A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6148" y="4434699"/>
              <a:ext cx="734935" cy="604684"/>
            </a:xfrm>
            <a:custGeom>
              <a:avLst/>
              <a:gdLst>
                <a:gd name="T0" fmla="*/ 428 w 504"/>
                <a:gd name="T1" fmla="*/ 286 h 447"/>
                <a:gd name="T2" fmla="*/ 402 w 504"/>
                <a:gd name="T3" fmla="*/ 265 h 447"/>
                <a:gd name="T4" fmla="*/ 395 w 504"/>
                <a:gd name="T5" fmla="*/ 246 h 447"/>
                <a:gd name="T6" fmla="*/ 372 w 504"/>
                <a:gd name="T7" fmla="*/ 244 h 447"/>
                <a:gd name="T8" fmla="*/ 369 w 504"/>
                <a:gd name="T9" fmla="*/ 227 h 447"/>
                <a:gd name="T10" fmla="*/ 360 w 504"/>
                <a:gd name="T11" fmla="*/ 218 h 447"/>
                <a:gd name="T12" fmla="*/ 345 w 504"/>
                <a:gd name="T13" fmla="*/ 213 h 447"/>
                <a:gd name="T14" fmla="*/ 355 w 504"/>
                <a:gd name="T15" fmla="*/ 215 h 447"/>
                <a:gd name="T16" fmla="*/ 348 w 504"/>
                <a:gd name="T17" fmla="*/ 230 h 447"/>
                <a:gd name="T18" fmla="*/ 341 w 504"/>
                <a:gd name="T19" fmla="*/ 227 h 447"/>
                <a:gd name="T20" fmla="*/ 343 w 504"/>
                <a:gd name="T21" fmla="*/ 220 h 447"/>
                <a:gd name="T22" fmla="*/ 341 w 504"/>
                <a:gd name="T23" fmla="*/ 211 h 447"/>
                <a:gd name="T24" fmla="*/ 331 w 504"/>
                <a:gd name="T25" fmla="*/ 204 h 447"/>
                <a:gd name="T26" fmla="*/ 327 w 504"/>
                <a:gd name="T27" fmla="*/ 206 h 447"/>
                <a:gd name="T28" fmla="*/ 319 w 504"/>
                <a:gd name="T29" fmla="*/ 197 h 447"/>
                <a:gd name="T30" fmla="*/ 319 w 504"/>
                <a:gd name="T31" fmla="*/ 180 h 447"/>
                <a:gd name="T32" fmla="*/ 310 w 504"/>
                <a:gd name="T33" fmla="*/ 173 h 447"/>
                <a:gd name="T34" fmla="*/ 303 w 504"/>
                <a:gd name="T35" fmla="*/ 144 h 447"/>
                <a:gd name="T36" fmla="*/ 303 w 504"/>
                <a:gd name="T37" fmla="*/ 128 h 447"/>
                <a:gd name="T38" fmla="*/ 286 w 504"/>
                <a:gd name="T39" fmla="*/ 128 h 447"/>
                <a:gd name="T40" fmla="*/ 246 w 504"/>
                <a:gd name="T41" fmla="*/ 100 h 447"/>
                <a:gd name="T42" fmla="*/ 244 w 504"/>
                <a:gd name="T43" fmla="*/ 107 h 447"/>
                <a:gd name="T44" fmla="*/ 229 w 504"/>
                <a:gd name="T45" fmla="*/ 107 h 447"/>
                <a:gd name="T46" fmla="*/ 218 w 504"/>
                <a:gd name="T47" fmla="*/ 109 h 447"/>
                <a:gd name="T48" fmla="*/ 201 w 504"/>
                <a:gd name="T49" fmla="*/ 111 h 447"/>
                <a:gd name="T50" fmla="*/ 173 w 504"/>
                <a:gd name="T51" fmla="*/ 102 h 447"/>
                <a:gd name="T52" fmla="*/ 158 w 504"/>
                <a:gd name="T53" fmla="*/ 74 h 447"/>
                <a:gd name="T54" fmla="*/ 147 w 504"/>
                <a:gd name="T55" fmla="*/ 52 h 447"/>
                <a:gd name="T56" fmla="*/ 135 w 504"/>
                <a:gd name="T57" fmla="*/ 40 h 447"/>
                <a:gd name="T58" fmla="*/ 123 w 504"/>
                <a:gd name="T59" fmla="*/ 29 h 447"/>
                <a:gd name="T60" fmla="*/ 104 w 504"/>
                <a:gd name="T61" fmla="*/ 14 h 447"/>
                <a:gd name="T62" fmla="*/ 90 w 504"/>
                <a:gd name="T63" fmla="*/ 3 h 447"/>
                <a:gd name="T64" fmla="*/ 78 w 504"/>
                <a:gd name="T65" fmla="*/ 3 h 447"/>
                <a:gd name="T66" fmla="*/ 2 w 504"/>
                <a:gd name="T67" fmla="*/ 74 h 447"/>
                <a:gd name="T68" fmla="*/ 16 w 504"/>
                <a:gd name="T69" fmla="*/ 92 h 447"/>
                <a:gd name="T70" fmla="*/ 23 w 504"/>
                <a:gd name="T71" fmla="*/ 97 h 447"/>
                <a:gd name="T72" fmla="*/ 38 w 504"/>
                <a:gd name="T73" fmla="*/ 95 h 447"/>
                <a:gd name="T74" fmla="*/ 59 w 504"/>
                <a:gd name="T75" fmla="*/ 116 h 447"/>
                <a:gd name="T76" fmla="*/ 57 w 504"/>
                <a:gd name="T77" fmla="*/ 126 h 447"/>
                <a:gd name="T78" fmla="*/ 52 w 504"/>
                <a:gd name="T79" fmla="*/ 152 h 447"/>
                <a:gd name="T80" fmla="*/ 45 w 504"/>
                <a:gd name="T81" fmla="*/ 175 h 447"/>
                <a:gd name="T82" fmla="*/ 57 w 504"/>
                <a:gd name="T83" fmla="*/ 197 h 447"/>
                <a:gd name="T84" fmla="*/ 94 w 504"/>
                <a:gd name="T85" fmla="*/ 232 h 447"/>
                <a:gd name="T86" fmla="*/ 132 w 504"/>
                <a:gd name="T87" fmla="*/ 256 h 447"/>
                <a:gd name="T88" fmla="*/ 156 w 504"/>
                <a:gd name="T89" fmla="*/ 286 h 447"/>
                <a:gd name="T90" fmla="*/ 265 w 504"/>
                <a:gd name="T91" fmla="*/ 343 h 447"/>
                <a:gd name="T92" fmla="*/ 272 w 504"/>
                <a:gd name="T93" fmla="*/ 365 h 447"/>
                <a:gd name="T94" fmla="*/ 286 w 504"/>
                <a:gd name="T95" fmla="*/ 376 h 447"/>
                <a:gd name="T96" fmla="*/ 298 w 504"/>
                <a:gd name="T97" fmla="*/ 367 h 447"/>
                <a:gd name="T98" fmla="*/ 315 w 504"/>
                <a:gd name="T99" fmla="*/ 374 h 447"/>
                <a:gd name="T100" fmla="*/ 329 w 504"/>
                <a:gd name="T101" fmla="*/ 367 h 447"/>
                <a:gd name="T102" fmla="*/ 336 w 504"/>
                <a:gd name="T103" fmla="*/ 369 h 447"/>
                <a:gd name="T104" fmla="*/ 355 w 504"/>
                <a:gd name="T105" fmla="*/ 372 h 447"/>
                <a:gd name="T106" fmla="*/ 374 w 504"/>
                <a:gd name="T107" fmla="*/ 362 h 447"/>
                <a:gd name="T108" fmla="*/ 409 w 504"/>
                <a:gd name="T109" fmla="*/ 367 h 447"/>
                <a:gd name="T110" fmla="*/ 440 w 504"/>
                <a:gd name="T111" fmla="*/ 386 h 447"/>
                <a:gd name="T112" fmla="*/ 461 w 504"/>
                <a:gd name="T113" fmla="*/ 412 h 447"/>
                <a:gd name="T114" fmla="*/ 471 w 504"/>
                <a:gd name="T115" fmla="*/ 447 h 447"/>
                <a:gd name="T116" fmla="*/ 499 w 504"/>
                <a:gd name="T117" fmla="*/ 339 h 447"/>
                <a:gd name="T118" fmla="*/ 464 w 504"/>
                <a:gd name="T119" fmla="*/ 32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4" h="447">
                  <a:moveTo>
                    <a:pt x="447" y="298"/>
                  </a:moveTo>
                  <a:lnTo>
                    <a:pt x="445" y="296"/>
                  </a:lnTo>
                  <a:lnTo>
                    <a:pt x="443" y="294"/>
                  </a:lnTo>
                  <a:lnTo>
                    <a:pt x="440" y="291"/>
                  </a:lnTo>
                  <a:lnTo>
                    <a:pt x="438" y="289"/>
                  </a:lnTo>
                  <a:lnTo>
                    <a:pt x="431" y="286"/>
                  </a:lnTo>
                  <a:lnTo>
                    <a:pt x="428" y="286"/>
                  </a:lnTo>
                  <a:lnTo>
                    <a:pt x="419" y="282"/>
                  </a:lnTo>
                  <a:lnTo>
                    <a:pt x="412" y="282"/>
                  </a:lnTo>
                  <a:lnTo>
                    <a:pt x="407" y="279"/>
                  </a:lnTo>
                  <a:lnTo>
                    <a:pt x="405" y="277"/>
                  </a:lnTo>
                  <a:lnTo>
                    <a:pt x="402" y="275"/>
                  </a:lnTo>
                  <a:lnTo>
                    <a:pt x="400" y="270"/>
                  </a:lnTo>
                  <a:lnTo>
                    <a:pt x="402" y="265"/>
                  </a:lnTo>
                  <a:lnTo>
                    <a:pt x="402" y="260"/>
                  </a:lnTo>
                  <a:lnTo>
                    <a:pt x="402" y="256"/>
                  </a:lnTo>
                  <a:lnTo>
                    <a:pt x="402" y="256"/>
                  </a:lnTo>
                  <a:lnTo>
                    <a:pt x="400" y="251"/>
                  </a:lnTo>
                  <a:lnTo>
                    <a:pt x="400" y="249"/>
                  </a:lnTo>
                  <a:lnTo>
                    <a:pt x="395" y="246"/>
                  </a:lnTo>
                  <a:lnTo>
                    <a:pt x="395" y="246"/>
                  </a:lnTo>
                  <a:lnTo>
                    <a:pt x="390" y="246"/>
                  </a:lnTo>
                  <a:lnTo>
                    <a:pt x="379" y="251"/>
                  </a:lnTo>
                  <a:lnTo>
                    <a:pt x="376" y="251"/>
                  </a:lnTo>
                  <a:lnTo>
                    <a:pt x="372" y="251"/>
                  </a:lnTo>
                  <a:lnTo>
                    <a:pt x="372" y="249"/>
                  </a:lnTo>
                  <a:lnTo>
                    <a:pt x="372" y="246"/>
                  </a:lnTo>
                  <a:lnTo>
                    <a:pt x="372" y="244"/>
                  </a:lnTo>
                  <a:lnTo>
                    <a:pt x="372" y="244"/>
                  </a:lnTo>
                  <a:lnTo>
                    <a:pt x="372" y="241"/>
                  </a:lnTo>
                  <a:lnTo>
                    <a:pt x="367" y="237"/>
                  </a:lnTo>
                  <a:lnTo>
                    <a:pt x="364" y="234"/>
                  </a:lnTo>
                  <a:lnTo>
                    <a:pt x="364" y="234"/>
                  </a:lnTo>
                  <a:lnTo>
                    <a:pt x="369" y="230"/>
                  </a:lnTo>
                  <a:lnTo>
                    <a:pt x="369" y="227"/>
                  </a:lnTo>
                  <a:lnTo>
                    <a:pt x="367" y="227"/>
                  </a:lnTo>
                  <a:lnTo>
                    <a:pt x="362" y="225"/>
                  </a:lnTo>
                  <a:lnTo>
                    <a:pt x="360" y="225"/>
                  </a:lnTo>
                  <a:lnTo>
                    <a:pt x="360" y="223"/>
                  </a:lnTo>
                  <a:lnTo>
                    <a:pt x="360" y="223"/>
                  </a:lnTo>
                  <a:lnTo>
                    <a:pt x="360" y="220"/>
                  </a:lnTo>
                  <a:lnTo>
                    <a:pt x="360" y="218"/>
                  </a:lnTo>
                  <a:lnTo>
                    <a:pt x="357" y="211"/>
                  </a:lnTo>
                  <a:lnTo>
                    <a:pt x="357" y="211"/>
                  </a:lnTo>
                  <a:lnTo>
                    <a:pt x="355" y="208"/>
                  </a:lnTo>
                  <a:lnTo>
                    <a:pt x="350" y="208"/>
                  </a:lnTo>
                  <a:lnTo>
                    <a:pt x="348" y="211"/>
                  </a:lnTo>
                  <a:lnTo>
                    <a:pt x="348" y="211"/>
                  </a:lnTo>
                  <a:lnTo>
                    <a:pt x="345" y="213"/>
                  </a:lnTo>
                  <a:lnTo>
                    <a:pt x="348" y="213"/>
                  </a:lnTo>
                  <a:lnTo>
                    <a:pt x="350" y="213"/>
                  </a:lnTo>
                  <a:lnTo>
                    <a:pt x="355" y="213"/>
                  </a:lnTo>
                  <a:lnTo>
                    <a:pt x="355" y="213"/>
                  </a:lnTo>
                  <a:lnTo>
                    <a:pt x="355" y="213"/>
                  </a:lnTo>
                  <a:lnTo>
                    <a:pt x="355" y="215"/>
                  </a:lnTo>
                  <a:lnTo>
                    <a:pt x="355" y="215"/>
                  </a:lnTo>
                  <a:lnTo>
                    <a:pt x="350" y="218"/>
                  </a:lnTo>
                  <a:lnTo>
                    <a:pt x="348" y="218"/>
                  </a:lnTo>
                  <a:lnTo>
                    <a:pt x="348" y="220"/>
                  </a:lnTo>
                  <a:lnTo>
                    <a:pt x="350" y="225"/>
                  </a:lnTo>
                  <a:lnTo>
                    <a:pt x="350" y="227"/>
                  </a:lnTo>
                  <a:lnTo>
                    <a:pt x="350" y="227"/>
                  </a:lnTo>
                  <a:lnTo>
                    <a:pt x="348" y="230"/>
                  </a:lnTo>
                  <a:lnTo>
                    <a:pt x="343" y="232"/>
                  </a:lnTo>
                  <a:lnTo>
                    <a:pt x="341" y="232"/>
                  </a:lnTo>
                  <a:lnTo>
                    <a:pt x="338" y="230"/>
                  </a:lnTo>
                  <a:lnTo>
                    <a:pt x="338" y="230"/>
                  </a:lnTo>
                  <a:lnTo>
                    <a:pt x="338" y="227"/>
                  </a:lnTo>
                  <a:lnTo>
                    <a:pt x="341" y="227"/>
                  </a:lnTo>
                  <a:lnTo>
                    <a:pt x="341" y="227"/>
                  </a:lnTo>
                  <a:lnTo>
                    <a:pt x="343" y="227"/>
                  </a:lnTo>
                  <a:lnTo>
                    <a:pt x="345" y="227"/>
                  </a:lnTo>
                  <a:lnTo>
                    <a:pt x="345" y="227"/>
                  </a:lnTo>
                  <a:lnTo>
                    <a:pt x="348" y="225"/>
                  </a:lnTo>
                  <a:lnTo>
                    <a:pt x="348" y="223"/>
                  </a:lnTo>
                  <a:lnTo>
                    <a:pt x="348" y="223"/>
                  </a:lnTo>
                  <a:lnTo>
                    <a:pt x="343" y="220"/>
                  </a:lnTo>
                  <a:lnTo>
                    <a:pt x="341" y="218"/>
                  </a:lnTo>
                  <a:lnTo>
                    <a:pt x="338" y="218"/>
                  </a:lnTo>
                  <a:lnTo>
                    <a:pt x="338" y="215"/>
                  </a:lnTo>
                  <a:lnTo>
                    <a:pt x="338" y="213"/>
                  </a:lnTo>
                  <a:lnTo>
                    <a:pt x="341" y="213"/>
                  </a:lnTo>
                  <a:lnTo>
                    <a:pt x="341" y="213"/>
                  </a:lnTo>
                  <a:lnTo>
                    <a:pt x="341" y="211"/>
                  </a:lnTo>
                  <a:lnTo>
                    <a:pt x="341" y="211"/>
                  </a:lnTo>
                  <a:lnTo>
                    <a:pt x="338" y="211"/>
                  </a:lnTo>
                  <a:lnTo>
                    <a:pt x="336" y="213"/>
                  </a:lnTo>
                  <a:lnTo>
                    <a:pt x="334" y="211"/>
                  </a:lnTo>
                  <a:lnTo>
                    <a:pt x="331" y="208"/>
                  </a:lnTo>
                  <a:lnTo>
                    <a:pt x="334" y="206"/>
                  </a:lnTo>
                  <a:lnTo>
                    <a:pt x="331" y="204"/>
                  </a:lnTo>
                  <a:lnTo>
                    <a:pt x="331" y="204"/>
                  </a:lnTo>
                  <a:lnTo>
                    <a:pt x="329" y="206"/>
                  </a:lnTo>
                  <a:lnTo>
                    <a:pt x="329" y="206"/>
                  </a:lnTo>
                  <a:lnTo>
                    <a:pt x="329" y="208"/>
                  </a:lnTo>
                  <a:lnTo>
                    <a:pt x="329" y="208"/>
                  </a:lnTo>
                  <a:lnTo>
                    <a:pt x="327" y="208"/>
                  </a:lnTo>
                  <a:lnTo>
                    <a:pt x="327" y="206"/>
                  </a:lnTo>
                  <a:lnTo>
                    <a:pt x="327" y="206"/>
                  </a:lnTo>
                  <a:lnTo>
                    <a:pt x="324" y="204"/>
                  </a:lnTo>
                  <a:lnTo>
                    <a:pt x="324" y="204"/>
                  </a:lnTo>
                  <a:lnTo>
                    <a:pt x="322" y="201"/>
                  </a:lnTo>
                  <a:lnTo>
                    <a:pt x="319" y="197"/>
                  </a:lnTo>
                  <a:lnTo>
                    <a:pt x="322" y="197"/>
                  </a:lnTo>
                  <a:lnTo>
                    <a:pt x="319" y="197"/>
                  </a:lnTo>
                  <a:lnTo>
                    <a:pt x="319" y="194"/>
                  </a:lnTo>
                  <a:lnTo>
                    <a:pt x="319" y="192"/>
                  </a:lnTo>
                  <a:lnTo>
                    <a:pt x="319" y="189"/>
                  </a:lnTo>
                  <a:lnTo>
                    <a:pt x="319" y="185"/>
                  </a:lnTo>
                  <a:lnTo>
                    <a:pt x="319" y="182"/>
                  </a:lnTo>
                  <a:lnTo>
                    <a:pt x="319" y="182"/>
                  </a:lnTo>
                  <a:lnTo>
                    <a:pt x="319" y="180"/>
                  </a:lnTo>
                  <a:lnTo>
                    <a:pt x="317" y="178"/>
                  </a:lnTo>
                  <a:lnTo>
                    <a:pt x="317" y="175"/>
                  </a:lnTo>
                  <a:lnTo>
                    <a:pt x="315" y="178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0" y="175"/>
                  </a:lnTo>
                  <a:lnTo>
                    <a:pt x="310" y="173"/>
                  </a:lnTo>
                  <a:lnTo>
                    <a:pt x="310" y="171"/>
                  </a:lnTo>
                  <a:lnTo>
                    <a:pt x="312" y="168"/>
                  </a:lnTo>
                  <a:lnTo>
                    <a:pt x="312" y="166"/>
                  </a:lnTo>
                  <a:lnTo>
                    <a:pt x="310" y="156"/>
                  </a:lnTo>
                  <a:lnTo>
                    <a:pt x="308" y="152"/>
                  </a:lnTo>
                  <a:lnTo>
                    <a:pt x="305" y="149"/>
                  </a:lnTo>
                  <a:lnTo>
                    <a:pt x="303" y="144"/>
                  </a:lnTo>
                  <a:lnTo>
                    <a:pt x="303" y="142"/>
                  </a:lnTo>
                  <a:lnTo>
                    <a:pt x="305" y="142"/>
                  </a:lnTo>
                  <a:lnTo>
                    <a:pt x="305" y="140"/>
                  </a:lnTo>
                  <a:lnTo>
                    <a:pt x="305" y="135"/>
                  </a:lnTo>
                  <a:lnTo>
                    <a:pt x="305" y="133"/>
                  </a:lnTo>
                  <a:lnTo>
                    <a:pt x="303" y="128"/>
                  </a:lnTo>
                  <a:lnTo>
                    <a:pt x="303" y="128"/>
                  </a:lnTo>
                  <a:lnTo>
                    <a:pt x="303" y="128"/>
                  </a:lnTo>
                  <a:lnTo>
                    <a:pt x="300" y="123"/>
                  </a:lnTo>
                  <a:lnTo>
                    <a:pt x="298" y="123"/>
                  </a:lnTo>
                  <a:lnTo>
                    <a:pt x="293" y="126"/>
                  </a:lnTo>
                  <a:lnTo>
                    <a:pt x="291" y="128"/>
                  </a:lnTo>
                  <a:lnTo>
                    <a:pt x="289" y="128"/>
                  </a:lnTo>
                  <a:lnTo>
                    <a:pt x="286" y="128"/>
                  </a:lnTo>
                  <a:lnTo>
                    <a:pt x="260" y="118"/>
                  </a:lnTo>
                  <a:lnTo>
                    <a:pt x="255" y="107"/>
                  </a:lnTo>
                  <a:lnTo>
                    <a:pt x="255" y="104"/>
                  </a:lnTo>
                  <a:lnTo>
                    <a:pt x="255" y="104"/>
                  </a:lnTo>
                  <a:lnTo>
                    <a:pt x="253" y="100"/>
                  </a:lnTo>
                  <a:lnTo>
                    <a:pt x="248" y="100"/>
                  </a:lnTo>
                  <a:lnTo>
                    <a:pt x="246" y="100"/>
                  </a:lnTo>
                  <a:lnTo>
                    <a:pt x="246" y="102"/>
                  </a:lnTo>
                  <a:lnTo>
                    <a:pt x="244" y="102"/>
                  </a:lnTo>
                  <a:lnTo>
                    <a:pt x="246" y="104"/>
                  </a:lnTo>
                  <a:lnTo>
                    <a:pt x="246" y="104"/>
                  </a:lnTo>
                  <a:lnTo>
                    <a:pt x="244" y="107"/>
                  </a:lnTo>
                  <a:lnTo>
                    <a:pt x="244" y="107"/>
                  </a:lnTo>
                  <a:lnTo>
                    <a:pt x="244" y="107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39" y="104"/>
                  </a:lnTo>
                  <a:lnTo>
                    <a:pt x="237" y="102"/>
                  </a:lnTo>
                  <a:lnTo>
                    <a:pt x="237" y="102"/>
                  </a:lnTo>
                  <a:lnTo>
                    <a:pt x="234" y="104"/>
                  </a:lnTo>
                  <a:lnTo>
                    <a:pt x="229" y="107"/>
                  </a:lnTo>
                  <a:lnTo>
                    <a:pt x="227" y="104"/>
                  </a:lnTo>
                  <a:lnTo>
                    <a:pt x="225" y="102"/>
                  </a:lnTo>
                  <a:lnTo>
                    <a:pt x="222" y="109"/>
                  </a:lnTo>
                  <a:lnTo>
                    <a:pt x="222" y="109"/>
                  </a:lnTo>
                  <a:lnTo>
                    <a:pt x="220" y="111"/>
                  </a:lnTo>
                  <a:lnTo>
                    <a:pt x="218" y="111"/>
                  </a:lnTo>
                  <a:lnTo>
                    <a:pt x="218" y="109"/>
                  </a:lnTo>
                  <a:lnTo>
                    <a:pt x="215" y="109"/>
                  </a:lnTo>
                  <a:lnTo>
                    <a:pt x="213" y="109"/>
                  </a:lnTo>
                  <a:lnTo>
                    <a:pt x="210" y="109"/>
                  </a:lnTo>
                  <a:lnTo>
                    <a:pt x="210" y="107"/>
                  </a:lnTo>
                  <a:lnTo>
                    <a:pt x="208" y="111"/>
                  </a:lnTo>
                  <a:lnTo>
                    <a:pt x="206" y="109"/>
                  </a:lnTo>
                  <a:lnTo>
                    <a:pt x="201" y="111"/>
                  </a:lnTo>
                  <a:lnTo>
                    <a:pt x="189" y="111"/>
                  </a:lnTo>
                  <a:lnTo>
                    <a:pt x="187" y="111"/>
                  </a:lnTo>
                  <a:lnTo>
                    <a:pt x="187" y="109"/>
                  </a:lnTo>
                  <a:lnTo>
                    <a:pt x="187" y="107"/>
                  </a:lnTo>
                  <a:lnTo>
                    <a:pt x="184" y="104"/>
                  </a:lnTo>
                  <a:lnTo>
                    <a:pt x="177" y="100"/>
                  </a:lnTo>
                  <a:lnTo>
                    <a:pt x="173" y="102"/>
                  </a:lnTo>
                  <a:lnTo>
                    <a:pt x="168" y="100"/>
                  </a:lnTo>
                  <a:lnTo>
                    <a:pt x="166" y="88"/>
                  </a:lnTo>
                  <a:lnTo>
                    <a:pt x="163" y="81"/>
                  </a:lnTo>
                  <a:lnTo>
                    <a:pt x="161" y="78"/>
                  </a:lnTo>
                  <a:lnTo>
                    <a:pt x="161" y="76"/>
                  </a:lnTo>
                  <a:lnTo>
                    <a:pt x="158" y="76"/>
                  </a:lnTo>
                  <a:lnTo>
                    <a:pt x="158" y="74"/>
                  </a:lnTo>
                  <a:lnTo>
                    <a:pt x="158" y="71"/>
                  </a:lnTo>
                  <a:lnTo>
                    <a:pt x="158" y="71"/>
                  </a:lnTo>
                  <a:lnTo>
                    <a:pt x="158" y="69"/>
                  </a:lnTo>
                  <a:lnTo>
                    <a:pt x="151" y="59"/>
                  </a:lnTo>
                  <a:lnTo>
                    <a:pt x="147" y="50"/>
                  </a:lnTo>
                  <a:lnTo>
                    <a:pt x="147" y="50"/>
                  </a:lnTo>
                  <a:lnTo>
                    <a:pt x="147" y="52"/>
                  </a:lnTo>
                  <a:lnTo>
                    <a:pt x="144" y="52"/>
                  </a:lnTo>
                  <a:lnTo>
                    <a:pt x="144" y="50"/>
                  </a:lnTo>
                  <a:lnTo>
                    <a:pt x="144" y="50"/>
                  </a:lnTo>
                  <a:lnTo>
                    <a:pt x="142" y="47"/>
                  </a:lnTo>
                  <a:lnTo>
                    <a:pt x="139" y="47"/>
                  </a:lnTo>
                  <a:lnTo>
                    <a:pt x="137" y="45"/>
                  </a:lnTo>
                  <a:lnTo>
                    <a:pt x="135" y="40"/>
                  </a:lnTo>
                  <a:lnTo>
                    <a:pt x="135" y="40"/>
                  </a:lnTo>
                  <a:lnTo>
                    <a:pt x="132" y="40"/>
                  </a:lnTo>
                  <a:lnTo>
                    <a:pt x="135" y="40"/>
                  </a:lnTo>
                  <a:lnTo>
                    <a:pt x="132" y="40"/>
                  </a:lnTo>
                  <a:lnTo>
                    <a:pt x="132" y="38"/>
                  </a:lnTo>
                  <a:lnTo>
                    <a:pt x="128" y="33"/>
                  </a:lnTo>
                  <a:lnTo>
                    <a:pt x="123" y="29"/>
                  </a:lnTo>
                  <a:lnTo>
                    <a:pt x="123" y="29"/>
                  </a:lnTo>
                  <a:lnTo>
                    <a:pt x="118" y="31"/>
                  </a:lnTo>
                  <a:lnTo>
                    <a:pt x="113" y="29"/>
                  </a:lnTo>
                  <a:lnTo>
                    <a:pt x="109" y="24"/>
                  </a:lnTo>
                  <a:lnTo>
                    <a:pt x="109" y="21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9" y="14"/>
                  </a:lnTo>
                  <a:lnTo>
                    <a:pt x="97" y="10"/>
                  </a:lnTo>
                  <a:lnTo>
                    <a:pt x="97" y="7"/>
                  </a:lnTo>
                  <a:lnTo>
                    <a:pt x="94" y="5"/>
                  </a:lnTo>
                  <a:lnTo>
                    <a:pt x="90" y="3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3" y="3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8" y="3"/>
                  </a:lnTo>
                  <a:lnTo>
                    <a:pt x="78" y="5"/>
                  </a:lnTo>
                  <a:lnTo>
                    <a:pt x="76" y="3"/>
                  </a:lnTo>
                  <a:lnTo>
                    <a:pt x="45" y="38"/>
                  </a:lnTo>
                  <a:lnTo>
                    <a:pt x="12" y="64"/>
                  </a:lnTo>
                  <a:lnTo>
                    <a:pt x="9" y="6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4" y="76"/>
                  </a:lnTo>
                  <a:lnTo>
                    <a:pt x="9" y="78"/>
                  </a:lnTo>
                  <a:lnTo>
                    <a:pt x="9" y="81"/>
                  </a:lnTo>
                  <a:lnTo>
                    <a:pt x="12" y="83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6" y="92"/>
                  </a:lnTo>
                  <a:lnTo>
                    <a:pt x="16" y="92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21" y="95"/>
                  </a:lnTo>
                  <a:lnTo>
                    <a:pt x="23" y="97"/>
                  </a:lnTo>
                  <a:lnTo>
                    <a:pt x="23" y="97"/>
                  </a:lnTo>
                  <a:lnTo>
                    <a:pt x="23" y="97"/>
                  </a:lnTo>
                  <a:lnTo>
                    <a:pt x="26" y="97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31" y="97"/>
                  </a:lnTo>
                  <a:lnTo>
                    <a:pt x="33" y="95"/>
                  </a:lnTo>
                  <a:lnTo>
                    <a:pt x="35" y="95"/>
                  </a:lnTo>
                  <a:lnTo>
                    <a:pt x="38" y="95"/>
                  </a:lnTo>
                  <a:lnTo>
                    <a:pt x="40" y="100"/>
                  </a:lnTo>
                  <a:lnTo>
                    <a:pt x="52" y="100"/>
                  </a:lnTo>
                  <a:lnTo>
                    <a:pt x="54" y="102"/>
                  </a:lnTo>
                  <a:lnTo>
                    <a:pt x="54" y="102"/>
                  </a:lnTo>
                  <a:lnTo>
                    <a:pt x="57" y="104"/>
                  </a:lnTo>
                  <a:lnTo>
                    <a:pt x="59" y="109"/>
                  </a:lnTo>
                  <a:lnTo>
                    <a:pt x="59" y="116"/>
                  </a:lnTo>
                  <a:lnTo>
                    <a:pt x="59" y="118"/>
                  </a:lnTo>
                  <a:lnTo>
                    <a:pt x="59" y="121"/>
                  </a:lnTo>
                  <a:lnTo>
                    <a:pt x="59" y="121"/>
                  </a:lnTo>
                  <a:lnTo>
                    <a:pt x="59" y="121"/>
                  </a:lnTo>
                  <a:lnTo>
                    <a:pt x="57" y="126"/>
                  </a:lnTo>
                  <a:lnTo>
                    <a:pt x="57" y="126"/>
                  </a:lnTo>
                  <a:lnTo>
                    <a:pt x="57" y="126"/>
                  </a:lnTo>
                  <a:lnTo>
                    <a:pt x="59" y="128"/>
                  </a:lnTo>
                  <a:lnTo>
                    <a:pt x="59" y="133"/>
                  </a:lnTo>
                  <a:lnTo>
                    <a:pt x="57" y="137"/>
                  </a:lnTo>
                  <a:lnTo>
                    <a:pt x="57" y="140"/>
                  </a:lnTo>
                  <a:lnTo>
                    <a:pt x="54" y="142"/>
                  </a:lnTo>
                  <a:lnTo>
                    <a:pt x="54" y="147"/>
                  </a:lnTo>
                  <a:lnTo>
                    <a:pt x="52" y="152"/>
                  </a:lnTo>
                  <a:lnTo>
                    <a:pt x="49" y="159"/>
                  </a:lnTo>
                  <a:lnTo>
                    <a:pt x="49" y="161"/>
                  </a:lnTo>
                  <a:lnTo>
                    <a:pt x="49" y="163"/>
                  </a:lnTo>
                  <a:lnTo>
                    <a:pt x="49" y="163"/>
                  </a:lnTo>
                  <a:lnTo>
                    <a:pt x="47" y="168"/>
                  </a:lnTo>
                  <a:lnTo>
                    <a:pt x="45" y="173"/>
                  </a:lnTo>
                  <a:lnTo>
                    <a:pt x="45" y="175"/>
                  </a:lnTo>
                  <a:lnTo>
                    <a:pt x="45" y="180"/>
                  </a:lnTo>
                  <a:lnTo>
                    <a:pt x="45" y="180"/>
                  </a:lnTo>
                  <a:lnTo>
                    <a:pt x="45" y="180"/>
                  </a:lnTo>
                  <a:lnTo>
                    <a:pt x="45" y="185"/>
                  </a:lnTo>
                  <a:lnTo>
                    <a:pt x="52" y="192"/>
                  </a:lnTo>
                  <a:lnTo>
                    <a:pt x="54" y="197"/>
                  </a:lnTo>
                  <a:lnTo>
                    <a:pt x="57" y="197"/>
                  </a:lnTo>
                  <a:lnTo>
                    <a:pt x="66" y="201"/>
                  </a:lnTo>
                  <a:lnTo>
                    <a:pt x="71" y="213"/>
                  </a:lnTo>
                  <a:lnTo>
                    <a:pt x="78" y="215"/>
                  </a:lnTo>
                  <a:lnTo>
                    <a:pt x="83" y="218"/>
                  </a:lnTo>
                  <a:lnTo>
                    <a:pt x="87" y="223"/>
                  </a:lnTo>
                  <a:lnTo>
                    <a:pt x="92" y="230"/>
                  </a:lnTo>
                  <a:lnTo>
                    <a:pt x="94" y="232"/>
                  </a:lnTo>
                  <a:lnTo>
                    <a:pt x="97" y="237"/>
                  </a:lnTo>
                  <a:lnTo>
                    <a:pt x="99" y="239"/>
                  </a:lnTo>
                  <a:lnTo>
                    <a:pt x="102" y="239"/>
                  </a:lnTo>
                  <a:lnTo>
                    <a:pt x="102" y="239"/>
                  </a:lnTo>
                  <a:lnTo>
                    <a:pt x="118" y="246"/>
                  </a:lnTo>
                  <a:lnTo>
                    <a:pt x="123" y="249"/>
                  </a:lnTo>
                  <a:lnTo>
                    <a:pt x="132" y="256"/>
                  </a:lnTo>
                  <a:lnTo>
                    <a:pt x="132" y="258"/>
                  </a:lnTo>
                  <a:lnTo>
                    <a:pt x="132" y="258"/>
                  </a:lnTo>
                  <a:lnTo>
                    <a:pt x="135" y="272"/>
                  </a:lnTo>
                  <a:lnTo>
                    <a:pt x="135" y="275"/>
                  </a:lnTo>
                  <a:lnTo>
                    <a:pt x="144" y="279"/>
                  </a:lnTo>
                  <a:lnTo>
                    <a:pt x="147" y="282"/>
                  </a:lnTo>
                  <a:lnTo>
                    <a:pt x="156" y="286"/>
                  </a:lnTo>
                  <a:lnTo>
                    <a:pt x="237" y="329"/>
                  </a:lnTo>
                  <a:lnTo>
                    <a:pt x="244" y="329"/>
                  </a:lnTo>
                  <a:lnTo>
                    <a:pt x="251" y="329"/>
                  </a:lnTo>
                  <a:lnTo>
                    <a:pt x="253" y="329"/>
                  </a:lnTo>
                  <a:lnTo>
                    <a:pt x="263" y="334"/>
                  </a:lnTo>
                  <a:lnTo>
                    <a:pt x="265" y="339"/>
                  </a:lnTo>
                  <a:lnTo>
                    <a:pt x="265" y="343"/>
                  </a:lnTo>
                  <a:lnTo>
                    <a:pt x="265" y="343"/>
                  </a:lnTo>
                  <a:lnTo>
                    <a:pt x="260" y="346"/>
                  </a:lnTo>
                  <a:lnTo>
                    <a:pt x="260" y="346"/>
                  </a:lnTo>
                  <a:lnTo>
                    <a:pt x="260" y="346"/>
                  </a:lnTo>
                  <a:lnTo>
                    <a:pt x="265" y="350"/>
                  </a:lnTo>
                  <a:lnTo>
                    <a:pt x="270" y="360"/>
                  </a:lnTo>
                  <a:lnTo>
                    <a:pt x="272" y="365"/>
                  </a:lnTo>
                  <a:lnTo>
                    <a:pt x="277" y="365"/>
                  </a:lnTo>
                  <a:lnTo>
                    <a:pt x="279" y="367"/>
                  </a:lnTo>
                  <a:lnTo>
                    <a:pt x="279" y="367"/>
                  </a:lnTo>
                  <a:lnTo>
                    <a:pt x="282" y="372"/>
                  </a:lnTo>
                  <a:lnTo>
                    <a:pt x="284" y="376"/>
                  </a:lnTo>
                  <a:lnTo>
                    <a:pt x="284" y="376"/>
                  </a:lnTo>
                  <a:lnTo>
                    <a:pt x="286" y="376"/>
                  </a:lnTo>
                  <a:lnTo>
                    <a:pt x="289" y="379"/>
                  </a:lnTo>
                  <a:lnTo>
                    <a:pt x="289" y="379"/>
                  </a:lnTo>
                  <a:lnTo>
                    <a:pt x="291" y="376"/>
                  </a:lnTo>
                  <a:lnTo>
                    <a:pt x="291" y="374"/>
                  </a:lnTo>
                  <a:lnTo>
                    <a:pt x="291" y="372"/>
                  </a:lnTo>
                  <a:lnTo>
                    <a:pt x="298" y="369"/>
                  </a:lnTo>
                  <a:lnTo>
                    <a:pt x="298" y="367"/>
                  </a:lnTo>
                  <a:lnTo>
                    <a:pt x="298" y="369"/>
                  </a:lnTo>
                  <a:lnTo>
                    <a:pt x="300" y="369"/>
                  </a:lnTo>
                  <a:lnTo>
                    <a:pt x="303" y="372"/>
                  </a:lnTo>
                  <a:lnTo>
                    <a:pt x="303" y="372"/>
                  </a:lnTo>
                  <a:lnTo>
                    <a:pt x="305" y="372"/>
                  </a:lnTo>
                  <a:lnTo>
                    <a:pt x="310" y="374"/>
                  </a:lnTo>
                  <a:lnTo>
                    <a:pt x="315" y="374"/>
                  </a:lnTo>
                  <a:lnTo>
                    <a:pt x="317" y="374"/>
                  </a:lnTo>
                  <a:lnTo>
                    <a:pt x="322" y="372"/>
                  </a:lnTo>
                  <a:lnTo>
                    <a:pt x="327" y="369"/>
                  </a:lnTo>
                  <a:lnTo>
                    <a:pt x="327" y="367"/>
                  </a:lnTo>
                  <a:lnTo>
                    <a:pt x="327" y="367"/>
                  </a:lnTo>
                  <a:lnTo>
                    <a:pt x="327" y="365"/>
                  </a:lnTo>
                  <a:lnTo>
                    <a:pt x="329" y="367"/>
                  </a:lnTo>
                  <a:lnTo>
                    <a:pt x="329" y="369"/>
                  </a:lnTo>
                  <a:lnTo>
                    <a:pt x="329" y="369"/>
                  </a:lnTo>
                  <a:lnTo>
                    <a:pt x="327" y="372"/>
                  </a:lnTo>
                  <a:lnTo>
                    <a:pt x="327" y="372"/>
                  </a:lnTo>
                  <a:lnTo>
                    <a:pt x="329" y="372"/>
                  </a:lnTo>
                  <a:lnTo>
                    <a:pt x="334" y="369"/>
                  </a:lnTo>
                  <a:lnTo>
                    <a:pt x="336" y="369"/>
                  </a:lnTo>
                  <a:lnTo>
                    <a:pt x="336" y="367"/>
                  </a:lnTo>
                  <a:lnTo>
                    <a:pt x="336" y="365"/>
                  </a:lnTo>
                  <a:lnTo>
                    <a:pt x="341" y="365"/>
                  </a:lnTo>
                  <a:lnTo>
                    <a:pt x="345" y="367"/>
                  </a:lnTo>
                  <a:lnTo>
                    <a:pt x="350" y="367"/>
                  </a:lnTo>
                  <a:lnTo>
                    <a:pt x="353" y="372"/>
                  </a:lnTo>
                  <a:lnTo>
                    <a:pt x="355" y="372"/>
                  </a:lnTo>
                  <a:lnTo>
                    <a:pt x="360" y="367"/>
                  </a:lnTo>
                  <a:lnTo>
                    <a:pt x="364" y="365"/>
                  </a:lnTo>
                  <a:lnTo>
                    <a:pt x="367" y="362"/>
                  </a:lnTo>
                  <a:lnTo>
                    <a:pt x="369" y="360"/>
                  </a:lnTo>
                  <a:lnTo>
                    <a:pt x="372" y="360"/>
                  </a:lnTo>
                  <a:lnTo>
                    <a:pt x="372" y="362"/>
                  </a:lnTo>
                  <a:lnTo>
                    <a:pt x="374" y="362"/>
                  </a:lnTo>
                  <a:lnTo>
                    <a:pt x="381" y="367"/>
                  </a:lnTo>
                  <a:lnTo>
                    <a:pt x="383" y="369"/>
                  </a:lnTo>
                  <a:lnTo>
                    <a:pt x="386" y="369"/>
                  </a:lnTo>
                  <a:lnTo>
                    <a:pt x="398" y="367"/>
                  </a:lnTo>
                  <a:lnTo>
                    <a:pt x="405" y="367"/>
                  </a:lnTo>
                  <a:lnTo>
                    <a:pt x="407" y="367"/>
                  </a:lnTo>
                  <a:lnTo>
                    <a:pt x="409" y="367"/>
                  </a:lnTo>
                  <a:lnTo>
                    <a:pt x="412" y="369"/>
                  </a:lnTo>
                  <a:lnTo>
                    <a:pt x="417" y="374"/>
                  </a:lnTo>
                  <a:lnTo>
                    <a:pt x="419" y="374"/>
                  </a:lnTo>
                  <a:lnTo>
                    <a:pt x="424" y="376"/>
                  </a:lnTo>
                  <a:lnTo>
                    <a:pt x="426" y="376"/>
                  </a:lnTo>
                  <a:lnTo>
                    <a:pt x="440" y="383"/>
                  </a:lnTo>
                  <a:lnTo>
                    <a:pt x="440" y="386"/>
                  </a:lnTo>
                  <a:lnTo>
                    <a:pt x="440" y="391"/>
                  </a:lnTo>
                  <a:lnTo>
                    <a:pt x="443" y="393"/>
                  </a:lnTo>
                  <a:lnTo>
                    <a:pt x="445" y="395"/>
                  </a:lnTo>
                  <a:lnTo>
                    <a:pt x="452" y="400"/>
                  </a:lnTo>
                  <a:lnTo>
                    <a:pt x="457" y="402"/>
                  </a:lnTo>
                  <a:lnTo>
                    <a:pt x="459" y="407"/>
                  </a:lnTo>
                  <a:lnTo>
                    <a:pt x="461" y="412"/>
                  </a:lnTo>
                  <a:lnTo>
                    <a:pt x="461" y="414"/>
                  </a:lnTo>
                  <a:lnTo>
                    <a:pt x="461" y="426"/>
                  </a:lnTo>
                  <a:lnTo>
                    <a:pt x="459" y="433"/>
                  </a:lnTo>
                  <a:lnTo>
                    <a:pt x="459" y="436"/>
                  </a:lnTo>
                  <a:lnTo>
                    <a:pt x="466" y="436"/>
                  </a:lnTo>
                  <a:lnTo>
                    <a:pt x="466" y="443"/>
                  </a:lnTo>
                  <a:lnTo>
                    <a:pt x="471" y="447"/>
                  </a:lnTo>
                  <a:lnTo>
                    <a:pt x="476" y="445"/>
                  </a:lnTo>
                  <a:lnTo>
                    <a:pt x="483" y="433"/>
                  </a:lnTo>
                  <a:lnTo>
                    <a:pt x="490" y="414"/>
                  </a:lnTo>
                  <a:lnTo>
                    <a:pt x="502" y="388"/>
                  </a:lnTo>
                  <a:lnTo>
                    <a:pt x="504" y="362"/>
                  </a:lnTo>
                  <a:lnTo>
                    <a:pt x="499" y="346"/>
                  </a:lnTo>
                  <a:lnTo>
                    <a:pt x="499" y="339"/>
                  </a:lnTo>
                  <a:lnTo>
                    <a:pt x="502" y="327"/>
                  </a:lnTo>
                  <a:lnTo>
                    <a:pt x="497" y="324"/>
                  </a:lnTo>
                  <a:lnTo>
                    <a:pt x="490" y="324"/>
                  </a:lnTo>
                  <a:lnTo>
                    <a:pt x="488" y="327"/>
                  </a:lnTo>
                  <a:lnTo>
                    <a:pt x="485" y="329"/>
                  </a:lnTo>
                  <a:lnTo>
                    <a:pt x="480" y="331"/>
                  </a:lnTo>
                  <a:lnTo>
                    <a:pt x="464" y="324"/>
                  </a:lnTo>
                  <a:lnTo>
                    <a:pt x="450" y="308"/>
                  </a:lnTo>
                  <a:lnTo>
                    <a:pt x="454" y="303"/>
                  </a:lnTo>
                  <a:lnTo>
                    <a:pt x="450" y="301"/>
                  </a:lnTo>
                  <a:lnTo>
                    <a:pt x="447" y="29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19" name="Freeform 113">
              <a:extLst>
                <a:ext uri="{FF2B5EF4-FFF2-40B4-BE49-F238E27FC236}">
                  <a16:creationId xmlns:a16="http://schemas.microsoft.com/office/drawing/2014/main" id="{4BBF884A-8B92-865D-41EA-12FA30A77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155" y="5587250"/>
              <a:ext cx="314972" cy="415298"/>
            </a:xfrm>
            <a:custGeom>
              <a:avLst/>
              <a:gdLst>
                <a:gd name="T0" fmla="*/ 109 w 216"/>
                <a:gd name="T1" fmla="*/ 281 h 307"/>
                <a:gd name="T2" fmla="*/ 116 w 216"/>
                <a:gd name="T3" fmla="*/ 274 h 307"/>
                <a:gd name="T4" fmla="*/ 116 w 216"/>
                <a:gd name="T5" fmla="*/ 265 h 307"/>
                <a:gd name="T6" fmla="*/ 123 w 216"/>
                <a:gd name="T7" fmla="*/ 265 h 307"/>
                <a:gd name="T8" fmla="*/ 126 w 216"/>
                <a:gd name="T9" fmla="*/ 258 h 307"/>
                <a:gd name="T10" fmla="*/ 137 w 216"/>
                <a:gd name="T11" fmla="*/ 251 h 307"/>
                <a:gd name="T12" fmla="*/ 147 w 216"/>
                <a:gd name="T13" fmla="*/ 248 h 307"/>
                <a:gd name="T14" fmla="*/ 161 w 216"/>
                <a:gd name="T15" fmla="*/ 232 h 307"/>
                <a:gd name="T16" fmla="*/ 171 w 216"/>
                <a:gd name="T17" fmla="*/ 234 h 307"/>
                <a:gd name="T18" fmla="*/ 173 w 216"/>
                <a:gd name="T19" fmla="*/ 213 h 307"/>
                <a:gd name="T20" fmla="*/ 185 w 216"/>
                <a:gd name="T21" fmla="*/ 203 h 307"/>
                <a:gd name="T22" fmla="*/ 187 w 216"/>
                <a:gd name="T23" fmla="*/ 170 h 307"/>
                <a:gd name="T24" fmla="*/ 194 w 216"/>
                <a:gd name="T25" fmla="*/ 154 h 307"/>
                <a:gd name="T26" fmla="*/ 197 w 216"/>
                <a:gd name="T27" fmla="*/ 109 h 307"/>
                <a:gd name="T28" fmla="*/ 199 w 216"/>
                <a:gd name="T29" fmla="*/ 38 h 307"/>
                <a:gd name="T30" fmla="*/ 206 w 216"/>
                <a:gd name="T31" fmla="*/ 24 h 307"/>
                <a:gd name="T32" fmla="*/ 199 w 216"/>
                <a:gd name="T33" fmla="*/ 7 h 307"/>
                <a:gd name="T34" fmla="*/ 116 w 216"/>
                <a:gd name="T35" fmla="*/ 5 h 307"/>
                <a:gd name="T36" fmla="*/ 81 w 216"/>
                <a:gd name="T37" fmla="*/ 2 h 307"/>
                <a:gd name="T38" fmla="*/ 52 w 216"/>
                <a:gd name="T39" fmla="*/ 2 h 307"/>
                <a:gd name="T40" fmla="*/ 0 w 216"/>
                <a:gd name="T41" fmla="*/ 0 h 307"/>
                <a:gd name="T42" fmla="*/ 10 w 216"/>
                <a:gd name="T43" fmla="*/ 16 h 307"/>
                <a:gd name="T44" fmla="*/ 12 w 216"/>
                <a:gd name="T45" fmla="*/ 26 h 307"/>
                <a:gd name="T46" fmla="*/ 17 w 216"/>
                <a:gd name="T47" fmla="*/ 47 h 307"/>
                <a:gd name="T48" fmla="*/ 17 w 216"/>
                <a:gd name="T49" fmla="*/ 59 h 307"/>
                <a:gd name="T50" fmla="*/ 17 w 216"/>
                <a:gd name="T51" fmla="*/ 73 h 307"/>
                <a:gd name="T52" fmla="*/ 14 w 216"/>
                <a:gd name="T53" fmla="*/ 85 h 307"/>
                <a:gd name="T54" fmla="*/ 19 w 216"/>
                <a:gd name="T55" fmla="*/ 87 h 307"/>
                <a:gd name="T56" fmla="*/ 28 w 216"/>
                <a:gd name="T57" fmla="*/ 90 h 307"/>
                <a:gd name="T58" fmla="*/ 33 w 216"/>
                <a:gd name="T59" fmla="*/ 97 h 307"/>
                <a:gd name="T60" fmla="*/ 31 w 216"/>
                <a:gd name="T61" fmla="*/ 111 h 307"/>
                <a:gd name="T62" fmla="*/ 36 w 216"/>
                <a:gd name="T63" fmla="*/ 123 h 307"/>
                <a:gd name="T64" fmla="*/ 50 w 216"/>
                <a:gd name="T65" fmla="*/ 142 h 307"/>
                <a:gd name="T66" fmla="*/ 59 w 216"/>
                <a:gd name="T67" fmla="*/ 158 h 307"/>
                <a:gd name="T68" fmla="*/ 64 w 216"/>
                <a:gd name="T69" fmla="*/ 163 h 307"/>
                <a:gd name="T70" fmla="*/ 62 w 216"/>
                <a:gd name="T71" fmla="*/ 173 h 307"/>
                <a:gd name="T72" fmla="*/ 64 w 216"/>
                <a:gd name="T73" fmla="*/ 184 h 307"/>
                <a:gd name="T74" fmla="*/ 69 w 216"/>
                <a:gd name="T75" fmla="*/ 194 h 307"/>
                <a:gd name="T76" fmla="*/ 66 w 216"/>
                <a:gd name="T77" fmla="*/ 201 h 307"/>
                <a:gd name="T78" fmla="*/ 64 w 216"/>
                <a:gd name="T79" fmla="*/ 213 h 307"/>
                <a:gd name="T80" fmla="*/ 69 w 216"/>
                <a:gd name="T81" fmla="*/ 229 h 307"/>
                <a:gd name="T82" fmla="*/ 69 w 216"/>
                <a:gd name="T83" fmla="*/ 239 h 307"/>
                <a:gd name="T84" fmla="*/ 76 w 216"/>
                <a:gd name="T85" fmla="*/ 255 h 307"/>
                <a:gd name="T86" fmla="*/ 78 w 216"/>
                <a:gd name="T87" fmla="*/ 272 h 307"/>
                <a:gd name="T88" fmla="*/ 83 w 216"/>
                <a:gd name="T89" fmla="*/ 274 h 307"/>
                <a:gd name="T90" fmla="*/ 90 w 216"/>
                <a:gd name="T91" fmla="*/ 274 h 307"/>
                <a:gd name="T92" fmla="*/ 100 w 216"/>
                <a:gd name="T93" fmla="*/ 289 h 307"/>
                <a:gd name="T94" fmla="*/ 114 w 216"/>
                <a:gd name="T9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6" h="307">
                  <a:moveTo>
                    <a:pt x="114" y="303"/>
                  </a:moveTo>
                  <a:lnTo>
                    <a:pt x="109" y="293"/>
                  </a:lnTo>
                  <a:lnTo>
                    <a:pt x="109" y="291"/>
                  </a:lnTo>
                  <a:lnTo>
                    <a:pt x="109" y="281"/>
                  </a:lnTo>
                  <a:lnTo>
                    <a:pt x="111" y="277"/>
                  </a:lnTo>
                  <a:lnTo>
                    <a:pt x="114" y="274"/>
                  </a:lnTo>
                  <a:lnTo>
                    <a:pt x="114" y="274"/>
                  </a:lnTo>
                  <a:lnTo>
                    <a:pt x="116" y="274"/>
                  </a:lnTo>
                  <a:lnTo>
                    <a:pt x="116" y="272"/>
                  </a:lnTo>
                  <a:lnTo>
                    <a:pt x="116" y="270"/>
                  </a:lnTo>
                  <a:lnTo>
                    <a:pt x="116" y="267"/>
                  </a:lnTo>
                  <a:lnTo>
                    <a:pt x="116" y="265"/>
                  </a:lnTo>
                  <a:lnTo>
                    <a:pt x="118" y="265"/>
                  </a:lnTo>
                  <a:lnTo>
                    <a:pt x="118" y="265"/>
                  </a:lnTo>
                  <a:lnTo>
                    <a:pt x="121" y="265"/>
                  </a:lnTo>
                  <a:lnTo>
                    <a:pt x="123" y="265"/>
                  </a:lnTo>
                  <a:lnTo>
                    <a:pt x="126" y="263"/>
                  </a:lnTo>
                  <a:lnTo>
                    <a:pt x="126" y="260"/>
                  </a:lnTo>
                  <a:lnTo>
                    <a:pt x="123" y="260"/>
                  </a:lnTo>
                  <a:lnTo>
                    <a:pt x="126" y="258"/>
                  </a:lnTo>
                  <a:lnTo>
                    <a:pt x="133" y="255"/>
                  </a:lnTo>
                  <a:lnTo>
                    <a:pt x="133" y="253"/>
                  </a:lnTo>
                  <a:lnTo>
                    <a:pt x="135" y="251"/>
                  </a:lnTo>
                  <a:lnTo>
                    <a:pt x="137" y="251"/>
                  </a:lnTo>
                  <a:lnTo>
                    <a:pt x="140" y="253"/>
                  </a:lnTo>
                  <a:lnTo>
                    <a:pt x="145" y="251"/>
                  </a:lnTo>
                  <a:lnTo>
                    <a:pt x="145" y="248"/>
                  </a:lnTo>
                  <a:lnTo>
                    <a:pt x="147" y="248"/>
                  </a:lnTo>
                  <a:lnTo>
                    <a:pt x="154" y="246"/>
                  </a:lnTo>
                  <a:lnTo>
                    <a:pt x="156" y="244"/>
                  </a:lnTo>
                  <a:lnTo>
                    <a:pt x="156" y="237"/>
                  </a:lnTo>
                  <a:lnTo>
                    <a:pt x="161" y="232"/>
                  </a:lnTo>
                  <a:lnTo>
                    <a:pt x="161" y="232"/>
                  </a:lnTo>
                  <a:lnTo>
                    <a:pt x="163" y="234"/>
                  </a:lnTo>
                  <a:lnTo>
                    <a:pt x="171" y="234"/>
                  </a:lnTo>
                  <a:lnTo>
                    <a:pt x="171" y="234"/>
                  </a:lnTo>
                  <a:lnTo>
                    <a:pt x="171" y="225"/>
                  </a:lnTo>
                  <a:lnTo>
                    <a:pt x="168" y="222"/>
                  </a:lnTo>
                  <a:lnTo>
                    <a:pt x="168" y="220"/>
                  </a:lnTo>
                  <a:lnTo>
                    <a:pt x="173" y="213"/>
                  </a:lnTo>
                  <a:lnTo>
                    <a:pt x="173" y="210"/>
                  </a:lnTo>
                  <a:lnTo>
                    <a:pt x="178" y="208"/>
                  </a:lnTo>
                  <a:lnTo>
                    <a:pt x="182" y="206"/>
                  </a:lnTo>
                  <a:lnTo>
                    <a:pt x="185" y="203"/>
                  </a:lnTo>
                  <a:lnTo>
                    <a:pt x="182" y="201"/>
                  </a:lnTo>
                  <a:lnTo>
                    <a:pt x="185" y="177"/>
                  </a:lnTo>
                  <a:lnTo>
                    <a:pt x="185" y="170"/>
                  </a:lnTo>
                  <a:lnTo>
                    <a:pt x="187" y="170"/>
                  </a:lnTo>
                  <a:lnTo>
                    <a:pt x="187" y="163"/>
                  </a:lnTo>
                  <a:lnTo>
                    <a:pt x="192" y="163"/>
                  </a:lnTo>
                  <a:lnTo>
                    <a:pt x="194" y="163"/>
                  </a:lnTo>
                  <a:lnTo>
                    <a:pt x="194" y="154"/>
                  </a:lnTo>
                  <a:lnTo>
                    <a:pt x="194" y="121"/>
                  </a:lnTo>
                  <a:lnTo>
                    <a:pt x="194" y="116"/>
                  </a:lnTo>
                  <a:lnTo>
                    <a:pt x="197" y="113"/>
                  </a:lnTo>
                  <a:lnTo>
                    <a:pt x="197" y="109"/>
                  </a:lnTo>
                  <a:lnTo>
                    <a:pt x="197" y="95"/>
                  </a:lnTo>
                  <a:lnTo>
                    <a:pt x="197" y="85"/>
                  </a:lnTo>
                  <a:lnTo>
                    <a:pt x="197" y="59"/>
                  </a:lnTo>
                  <a:lnTo>
                    <a:pt x="199" y="38"/>
                  </a:lnTo>
                  <a:lnTo>
                    <a:pt x="199" y="33"/>
                  </a:lnTo>
                  <a:lnTo>
                    <a:pt x="199" y="33"/>
                  </a:lnTo>
                  <a:lnTo>
                    <a:pt x="206" y="33"/>
                  </a:lnTo>
                  <a:lnTo>
                    <a:pt x="206" y="24"/>
                  </a:lnTo>
                  <a:lnTo>
                    <a:pt x="213" y="24"/>
                  </a:lnTo>
                  <a:lnTo>
                    <a:pt x="216" y="9"/>
                  </a:lnTo>
                  <a:lnTo>
                    <a:pt x="206" y="9"/>
                  </a:lnTo>
                  <a:lnTo>
                    <a:pt x="199" y="7"/>
                  </a:lnTo>
                  <a:lnTo>
                    <a:pt x="149" y="7"/>
                  </a:lnTo>
                  <a:lnTo>
                    <a:pt x="130" y="5"/>
                  </a:lnTo>
                  <a:lnTo>
                    <a:pt x="118" y="5"/>
                  </a:lnTo>
                  <a:lnTo>
                    <a:pt x="116" y="5"/>
                  </a:lnTo>
                  <a:lnTo>
                    <a:pt x="109" y="5"/>
                  </a:lnTo>
                  <a:lnTo>
                    <a:pt x="90" y="5"/>
                  </a:lnTo>
                  <a:lnTo>
                    <a:pt x="88" y="5"/>
                  </a:lnTo>
                  <a:lnTo>
                    <a:pt x="81" y="2"/>
                  </a:lnTo>
                  <a:lnTo>
                    <a:pt x="76" y="2"/>
                  </a:lnTo>
                  <a:lnTo>
                    <a:pt x="66" y="2"/>
                  </a:lnTo>
                  <a:lnTo>
                    <a:pt x="59" y="2"/>
                  </a:lnTo>
                  <a:lnTo>
                    <a:pt x="52" y="2"/>
                  </a:lnTo>
                  <a:lnTo>
                    <a:pt x="47" y="2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9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2" y="35"/>
                  </a:lnTo>
                  <a:lnTo>
                    <a:pt x="14" y="42"/>
                  </a:lnTo>
                  <a:lnTo>
                    <a:pt x="17" y="47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7"/>
                  </a:lnTo>
                  <a:lnTo>
                    <a:pt x="17" y="59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7" y="66"/>
                  </a:lnTo>
                  <a:lnTo>
                    <a:pt x="17" y="73"/>
                  </a:lnTo>
                  <a:lnTo>
                    <a:pt x="17" y="76"/>
                  </a:lnTo>
                  <a:lnTo>
                    <a:pt x="14" y="80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8" y="90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1" y="92"/>
                  </a:lnTo>
                  <a:lnTo>
                    <a:pt x="33" y="97"/>
                  </a:lnTo>
                  <a:lnTo>
                    <a:pt x="33" y="99"/>
                  </a:lnTo>
                  <a:lnTo>
                    <a:pt x="33" y="102"/>
                  </a:lnTo>
                  <a:lnTo>
                    <a:pt x="31" y="109"/>
                  </a:lnTo>
                  <a:lnTo>
                    <a:pt x="31" y="111"/>
                  </a:lnTo>
                  <a:lnTo>
                    <a:pt x="31" y="116"/>
                  </a:lnTo>
                  <a:lnTo>
                    <a:pt x="31" y="118"/>
                  </a:lnTo>
                  <a:lnTo>
                    <a:pt x="31" y="121"/>
                  </a:lnTo>
                  <a:lnTo>
                    <a:pt x="36" y="123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5"/>
                  </a:lnTo>
                  <a:lnTo>
                    <a:pt x="50" y="142"/>
                  </a:lnTo>
                  <a:lnTo>
                    <a:pt x="52" y="147"/>
                  </a:lnTo>
                  <a:lnTo>
                    <a:pt x="55" y="151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62" y="158"/>
                  </a:lnTo>
                  <a:lnTo>
                    <a:pt x="62" y="161"/>
                  </a:lnTo>
                  <a:lnTo>
                    <a:pt x="64" y="161"/>
                  </a:lnTo>
                  <a:lnTo>
                    <a:pt x="64" y="163"/>
                  </a:lnTo>
                  <a:lnTo>
                    <a:pt x="64" y="166"/>
                  </a:lnTo>
                  <a:lnTo>
                    <a:pt x="62" y="168"/>
                  </a:lnTo>
                  <a:lnTo>
                    <a:pt x="62" y="170"/>
                  </a:lnTo>
                  <a:lnTo>
                    <a:pt x="62" y="173"/>
                  </a:lnTo>
                  <a:lnTo>
                    <a:pt x="64" y="177"/>
                  </a:lnTo>
                  <a:lnTo>
                    <a:pt x="64" y="180"/>
                  </a:lnTo>
                  <a:lnTo>
                    <a:pt x="64" y="182"/>
                  </a:lnTo>
                  <a:lnTo>
                    <a:pt x="64" y="184"/>
                  </a:lnTo>
                  <a:lnTo>
                    <a:pt x="64" y="187"/>
                  </a:lnTo>
                  <a:lnTo>
                    <a:pt x="64" y="189"/>
                  </a:lnTo>
                  <a:lnTo>
                    <a:pt x="66" y="192"/>
                  </a:lnTo>
                  <a:lnTo>
                    <a:pt x="69" y="194"/>
                  </a:lnTo>
                  <a:lnTo>
                    <a:pt x="69" y="196"/>
                  </a:lnTo>
                  <a:lnTo>
                    <a:pt x="69" y="196"/>
                  </a:lnTo>
                  <a:lnTo>
                    <a:pt x="69" y="199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64" y="203"/>
                  </a:lnTo>
                  <a:lnTo>
                    <a:pt x="64" y="206"/>
                  </a:lnTo>
                  <a:lnTo>
                    <a:pt x="64" y="213"/>
                  </a:lnTo>
                  <a:lnTo>
                    <a:pt x="62" y="215"/>
                  </a:lnTo>
                  <a:lnTo>
                    <a:pt x="64" y="218"/>
                  </a:lnTo>
                  <a:lnTo>
                    <a:pt x="66" y="225"/>
                  </a:lnTo>
                  <a:lnTo>
                    <a:pt x="69" y="229"/>
                  </a:lnTo>
                  <a:lnTo>
                    <a:pt x="69" y="229"/>
                  </a:lnTo>
                  <a:lnTo>
                    <a:pt x="66" y="234"/>
                  </a:lnTo>
                  <a:lnTo>
                    <a:pt x="66" y="237"/>
                  </a:lnTo>
                  <a:lnTo>
                    <a:pt x="69" y="239"/>
                  </a:lnTo>
                  <a:lnTo>
                    <a:pt x="69" y="241"/>
                  </a:lnTo>
                  <a:lnTo>
                    <a:pt x="76" y="251"/>
                  </a:lnTo>
                  <a:lnTo>
                    <a:pt x="76" y="253"/>
                  </a:lnTo>
                  <a:lnTo>
                    <a:pt x="76" y="255"/>
                  </a:lnTo>
                  <a:lnTo>
                    <a:pt x="73" y="260"/>
                  </a:lnTo>
                  <a:lnTo>
                    <a:pt x="76" y="263"/>
                  </a:lnTo>
                  <a:lnTo>
                    <a:pt x="76" y="265"/>
                  </a:lnTo>
                  <a:lnTo>
                    <a:pt x="78" y="272"/>
                  </a:lnTo>
                  <a:lnTo>
                    <a:pt x="78" y="272"/>
                  </a:lnTo>
                  <a:lnTo>
                    <a:pt x="78" y="272"/>
                  </a:lnTo>
                  <a:lnTo>
                    <a:pt x="81" y="274"/>
                  </a:lnTo>
                  <a:lnTo>
                    <a:pt x="83" y="274"/>
                  </a:lnTo>
                  <a:lnTo>
                    <a:pt x="83" y="274"/>
                  </a:lnTo>
                  <a:lnTo>
                    <a:pt x="85" y="274"/>
                  </a:lnTo>
                  <a:lnTo>
                    <a:pt x="88" y="274"/>
                  </a:lnTo>
                  <a:lnTo>
                    <a:pt x="90" y="274"/>
                  </a:lnTo>
                  <a:lnTo>
                    <a:pt x="90" y="274"/>
                  </a:lnTo>
                  <a:lnTo>
                    <a:pt x="97" y="281"/>
                  </a:lnTo>
                  <a:lnTo>
                    <a:pt x="97" y="289"/>
                  </a:lnTo>
                  <a:lnTo>
                    <a:pt x="100" y="289"/>
                  </a:lnTo>
                  <a:lnTo>
                    <a:pt x="104" y="293"/>
                  </a:lnTo>
                  <a:lnTo>
                    <a:pt x="109" y="298"/>
                  </a:lnTo>
                  <a:lnTo>
                    <a:pt x="114" y="307"/>
                  </a:lnTo>
                  <a:lnTo>
                    <a:pt x="114" y="307"/>
                  </a:lnTo>
                  <a:lnTo>
                    <a:pt x="114" y="305"/>
                  </a:lnTo>
                  <a:lnTo>
                    <a:pt x="114" y="30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0" name="Freeform 114">
              <a:extLst>
                <a:ext uri="{FF2B5EF4-FFF2-40B4-BE49-F238E27FC236}">
                  <a16:creationId xmlns:a16="http://schemas.microsoft.com/office/drawing/2014/main" id="{738986F1-74E0-C29D-4A3D-76CF3A7BF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22" y="4783711"/>
              <a:ext cx="352885" cy="335484"/>
            </a:xfrm>
            <a:custGeom>
              <a:avLst/>
              <a:gdLst>
                <a:gd name="T0" fmla="*/ 76 w 242"/>
                <a:gd name="T1" fmla="*/ 220 h 248"/>
                <a:gd name="T2" fmla="*/ 83 w 242"/>
                <a:gd name="T3" fmla="*/ 248 h 248"/>
                <a:gd name="T4" fmla="*/ 95 w 242"/>
                <a:gd name="T5" fmla="*/ 248 h 248"/>
                <a:gd name="T6" fmla="*/ 99 w 242"/>
                <a:gd name="T7" fmla="*/ 248 h 248"/>
                <a:gd name="T8" fmla="*/ 109 w 242"/>
                <a:gd name="T9" fmla="*/ 246 h 248"/>
                <a:gd name="T10" fmla="*/ 116 w 242"/>
                <a:gd name="T11" fmla="*/ 241 h 248"/>
                <a:gd name="T12" fmla="*/ 121 w 242"/>
                <a:gd name="T13" fmla="*/ 241 h 248"/>
                <a:gd name="T14" fmla="*/ 126 w 242"/>
                <a:gd name="T15" fmla="*/ 241 h 248"/>
                <a:gd name="T16" fmla="*/ 137 w 242"/>
                <a:gd name="T17" fmla="*/ 239 h 248"/>
                <a:gd name="T18" fmla="*/ 173 w 242"/>
                <a:gd name="T19" fmla="*/ 237 h 248"/>
                <a:gd name="T20" fmla="*/ 227 w 242"/>
                <a:gd name="T21" fmla="*/ 222 h 248"/>
                <a:gd name="T22" fmla="*/ 234 w 242"/>
                <a:gd name="T23" fmla="*/ 213 h 248"/>
                <a:gd name="T24" fmla="*/ 227 w 242"/>
                <a:gd name="T25" fmla="*/ 199 h 248"/>
                <a:gd name="T26" fmla="*/ 242 w 242"/>
                <a:gd name="T27" fmla="*/ 185 h 248"/>
                <a:gd name="T28" fmla="*/ 230 w 242"/>
                <a:gd name="T29" fmla="*/ 170 h 248"/>
                <a:gd name="T30" fmla="*/ 223 w 242"/>
                <a:gd name="T31" fmla="*/ 161 h 248"/>
                <a:gd name="T32" fmla="*/ 230 w 242"/>
                <a:gd name="T33" fmla="*/ 154 h 248"/>
                <a:gd name="T34" fmla="*/ 208 w 242"/>
                <a:gd name="T35" fmla="*/ 140 h 248"/>
                <a:gd name="T36" fmla="*/ 154 w 242"/>
                <a:gd name="T37" fmla="*/ 137 h 248"/>
                <a:gd name="T38" fmla="*/ 140 w 242"/>
                <a:gd name="T39" fmla="*/ 107 h 248"/>
                <a:gd name="T40" fmla="*/ 142 w 242"/>
                <a:gd name="T41" fmla="*/ 92 h 248"/>
                <a:gd name="T42" fmla="*/ 137 w 242"/>
                <a:gd name="T43" fmla="*/ 59 h 248"/>
                <a:gd name="T44" fmla="*/ 130 w 242"/>
                <a:gd name="T45" fmla="*/ 28 h 248"/>
                <a:gd name="T46" fmla="*/ 102 w 242"/>
                <a:gd name="T47" fmla="*/ 2 h 248"/>
                <a:gd name="T48" fmla="*/ 88 w 242"/>
                <a:gd name="T49" fmla="*/ 2 h 248"/>
                <a:gd name="T50" fmla="*/ 62 w 242"/>
                <a:gd name="T51" fmla="*/ 7 h 248"/>
                <a:gd name="T52" fmla="*/ 47 w 242"/>
                <a:gd name="T53" fmla="*/ 2 h 248"/>
                <a:gd name="T54" fmla="*/ 31 w 242"/>
                <a:gd name="T55" fmla="*/ 0 h 248"/>
                <a:gd name="T56" fmla="*/ 26 w 242"/>
                <a:gd name="T57" fmla="*/ 0 h 248"/>
                <a:gd name="T58" fmla="*/ 0 w 242"/>
                <a:gd name="T59" fmla="*/ 0 h 248"/>
                <a:gd name="T60" fmla="*/ 7 w 242"/>
                <a:gd name="T61" fmla="*/ 7 h 248"/>
                <a:gd name="T62" fmla="*/ 12 w 242"/>
                <a:gd name="T63" fmla="*/ 12 h 248"/>
                <a:gd name="T64" fmla="*/ 7 w 242"/>
                <a:gd name="T65" fmla="*/ 19 h 248"/>
                <a:gd name="T66" fmla="*/ 10 w 242"/>
                <a:gd name="T67" fmla="*/ 24 h 248"/>
                <a:gd name="T68" fmla="*/ 14 w 242"/>
                <a:gd name="T69" fmla="*/ 43 h 248"/>
                <a:gd name="T70" fmla="*/ 10 w 242"/>
                <a:gd name="T71" fmla="*/ 52 h 248"/>
                <a:gd name="T72" fmla="*/ 10 w 242"/>
                <a:gd name="T73" fmla="*/ 59 h 248"/>
                <a:gd name="T74" fmla="*/ 10 w 242"/>
                <a:gd name="T75" fmla="*/ 71 h 248"/>
                <a:gd name="T76" fmla="*/ 17 w 242"/>
                <a:gd name="T77" fmla="*/ 78 h 248"/>
                <a:gd name="T78" fmla="*/ 33 w 242"/>
                <a:gd name="T79" fmla="*/ 102 h 248"/>
                <a:gd name="T80" fmla="*/ 36 w 242"/>
                <a:gd name="T81" fmla="*/ 104 h 248"/>
                <a:gd name="T82" fmla="*/ 38 w 242"/>
                <a:gd name="T83" fmla="*/ 104 h 248"/>
                <a:gd name="T84" fmla="*/ 40 w 242"/>
                <a:gd name="T85" fmla="*/ 109 h 248"/>
                <a:gd name="T86" fmla="*/ 40 w 242"/>
                <a:gd name="T87" fmla="*/ 111 h 248"/>
                <a:gd name="T88" fmla="*/ 38 w 242"/>
                <a:gd name="T89" fmla="*/ 118 h 248"/>
                <a:gd name="T90" fmla="*/ 40 w 242"/>
                <a:gd name="T91" fmla="*/ 121 h 248"/>
                <a:gd name="T92" fmla="*/ 52 w 242"/>
                <a:gd name="T93" fmla="*/ 133 h 248"/>
                <a:gd name="T94" fmla="*/ 57 w 242"/>
                <a:gd name="T95" fmla="*/ 135 h 248"/>
                <a:gd name="T96" fmla="*/ 57 w 242"/>
                <a:gd name="T97" fmla="*/ 137 h 248"/>
                <a:gd name="T98" fmla="*/ 55 w 242"/>
                <a:gd name="T99" fmla="*/ 144 h 248"/>
                <a:gd name="T100" fmla="*/ 57 w 242"/>
                <a:gd name="T101" fmla="*/ 147 h 248"/>
                <a:gd name="T102" fmla="*/ 59 w 242"/>
                <a:gd name="T103" fmla="*/ 149 h 248"/>
                <a:gd name="T104" fmla="*/ 57 w 242"/>
                <a:gd name="T105" fmla="*/ 163 h 248"/>
                <a:gd name="T106" fmla="*/ 59 w 242"/>
                <a:gd name="T107" fmla="*/ 173 h 248"/>
                <a:gd name="T108" fmla="*/ 59 w 242"/>
                <a:gd name="T109" fmla="*/ 185 h 248"/>
                <a:gd name="T110" fmla="*/ 64 w 242"/>
                <a:gd name="T111" fmla="*/ 196 h 248"/>
                <a:gd name="T112" fmla="*/ 66 w 242"/>
                <a:gd name="T113" fmla="*/ 201 h 248"/>
                <a:gd name="T114" fmla="*/ 66 w 242"/>
                <a:gd name="T115" fmla="*/ 206 h 248"/>
                <a:gd name="T116" fmla="*/ 64 w 242"/>
                <a:gd name="T117" fmla="*/ 213 h 248"/>
                <a:gd name="T118" fmla="*/ 64 w 242"/>
                <a:gd name="T119" fmla="*/ 218 h 248"/>
                <a:gd name="T120" fmla="*/ 64 w 242"/>
                <a:gd name="T121" fmla="*/ 222 h 248"/>
                <a:gd name="T122" fmla="*/ 71 w 242"/>
                <a:gd name="T123" fmla="*/ 2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2" h="248">
                  <a:moveTo>
                    <a:pt x="71" y="222"/>
                  </a:moveTo>
                  <a:lnTo>
                    <a:pt x="73" y="222"/>
                  </a:lnTo>
                  <a:lnTo>
                    <a:pt x="76" y="220"/>
                  </a:lnTo>
                  <a:lnTo>
                    <a:pt x="76" y="241"/>
                  </a:lnTo>
                  <a:lnTo>
                    <a:pt x="76" y="248"/>
                  </a:lnTo>
                  <a:lnTo>
                    <a:pt x="83" y="248"/>
                  </a:lnTo>
                  <a:lnTo>
                    <a:pt x="85" y="248"/>
                  </a:lnTo>
                  <a:lnTo>
                    <a:pt x="92" y="248"/>
                  </a:lnTo>
                  <a:lnTo>
                    <a:pt x="95" y="248"/>
                  </a:lnTo>
                  <a:lnTo>
                    <a:pt x="95" y="248"/>
                  </a:lnTo>
                  <a:lnTo>
                    <a:pt x="97" y="248"/>
                  </a:lnTo>
                  <a:lnTo>
                    <a:pt x="99" y="248"/>
                  </a:lnTo>
                  <a:lnTo>
                    <a:pt x="104" y="246"/>
                  </a:lnTo>
                  <a:lnTo>
                    <a:pt x="107" y="246"/>
                  </a:lnTo>
                  <a:lnTo>
                    <a:pt x="109" y="246"/>
                  </a:lnTo>
                  <a:lnTo>
                    <a:pt x="114" y="244"/>
                  </a:lnTo>
                  <a:lnTo>
                    <a:pt x="116" y="241"/>
                  </a:lnTo>
                  <a:lnTo>
                    <a:pt x="116" y="241"/>
                  </a:lnTo>
                  <a:lnTo>
                    <a:pt x="116" y="239"/>
                  </a:lnTo>
                  <a:lnTo>
                    <a:pt x="118" y="239"/>
                  </a:lnTo>
                  <a:lnTo>
                    <a:pt x="121" y="241"/>
                  </a:lnTo>
                  <a:lnTo>
                    <a:pt x="123" y="244"/>
                  </a:lnTo>
                  <a:lnTo>
                    <a:pt x="126" y="244"/>
                  </a:lnTo>
                  <a:lnTo>
                    <a:pt x="126" y="241"/>
                  </a:lnTo>
                  <a:lnTo>
                    <a:pt x="128" y="241"/>
                  </a:lnTo>
                  <a:lnTo>
                    <a:pt x="133" y="239"/>
                  </a:lnTo>
                  <a:lnTo>
                    <a:pt x="137" y="239"/>
                  </a:lnTo>
                  <a:lnTo>
                    <a:pt x="137" y="237"/>
                  </a:lnTo>
                  <a:lnTo>
                    <a:pt x="142" y="237"/>
                  </a:lnTo>
                  <a:lnTo>
                    <a:pt x="173" y="237"/>
                  </a:lnTo>
                  <a:lnTo>
                    <a:pt x="185" y="237"/>
                  </a:lnTo>
                  <a:lnTo>
                    <a:pt x="227" y="239"/>
                  </a:lnTo>
                  <a:lnTo>
                    <a:pt x="227" y="222"/>
                  </a:lnTo>
                  <a:lnTo>
                    <a:pt x="234" y="222"/>
                  </a:lnTo>
                  <a:lnTo>
                    <a:pt x="234" y="222"/>
                  </a:lnTo>
                  <a:lnTo>
                    <a:pt x="234" y="213"/>
                  </a:lnTo>
                  <a:lnTo>
                    <a:pt x="227" y="213"/>
                  </a:lnTo>
                  <a:lnTo>
                    <a:pt x="227" y="206"/>
                  </a:lnTo>
                  <a:lnTo>
                    <a:pt x="227" y="199"/>
                  </a:lnTo>
                  <a:lnTo>
                    <a:pt x="234" y="199"/>
                  </a:lnTo>
                  <a:lnTo>
                    <a:pt x="234" y="192"/>
                  </a:lnTo>
                  <a:lnTo>
                    <a:pt x="242" y="185"/>
                  </a:lnTo>
                  <a:lnTo>
                    <a:pt x="242" y="185"/>
                  </a:lnTo>
                  <a:lnTo>
                    <a:pt x="230" y="185"/>
                  </a:lnTo>
                  <a:lnTo>
                    <a:pt x="230" y="170"/>
                  </a:lnTo>
                  <a:lnTo>
                    <a:pt x="230" y="163"/>
                  </a:lnTo>
                  <a:lnTo>
                    <a:pt x="230" y="161"/>
                  </a:lnTo>
                  <a:lnTo>
                    <a:pt x="223" y="161"/>
                  </a:lnTo>
                  <a:lnTo>
                    <a:pt x="223" y="154"/>
                  </a:lnTo>
                  <a:lnTo>
                    <a:pt x="223" y="154"/>
                  </a:lnTo>
                  <a:lnTo>
                    <a:pt x="230" y="154"/>
                  </a:lnTo>
                  <a:lnTo>
                    <a:pt x="230" y="140"/>
                  </a:lnTo>
                  <a:lnTo>
                    <a:pt x="220" y="140"/>
                  </a:lnTo>
                  <a:lnTo>
                    <a:pt x="208" y="140"/>
                  </a:lnTo>
                  <a:lnTo>
                    <a:pt x="189" y="140"/>
                  </a:lnTo>
                  <a:lnTo>
                    <a:pt x="163" y="140"/>
                  </a:lnTo>
                  <a:lnTo>
                    <a:pt x="154" y="137"/>
                  </a:lnTo>
                  <a:lnTo>
                    <a:pt x="140" y="137"/>
                  </a:lnTo>
                  <a:lnTo>
                    <a:pt x="140" y="123"/>
                  </a:lnTo>
                  <a:lnTo>
                    <a:pt x="140" y="107"/>
                  </a:lnTo>
                  <a:lnTo>
                    <a:pt x="149" y="107"/>
                  </a:lnTo>
                  <a:lnTo>
                    <a:pt x="149" y="92"/>
                  </a:lnTo>
                  <a:lnTo>
                    <a:pt x="142" y="92"/>
                  </a:lnTo>
                  <a:lnTo>
                    <a:pt x="142" y="88"/>
                  </a:lnTo>
                  <a:lnTo>
                    <a:pt x="135" y="88"/>
                  </a:lnTo>
                  <a:lnTo>
                    <a:pt x="137" y="59"/>
                  </a:lnTo>
                  <a:lnTo>
                    <a:pt x="130" y="59"/>
                  </a:lnTo>
                  <a:lnTo>
                    <a:pt x="130" y="40"/>
                  </a:lnTo>
                  <a:lnTo>
                    <a:pt x="130" y="28"/>
                  </a:lnTo>
                  <a:lnTo>
                    <a:pt x="130" y="5"/>
                  </a:lnTo>
                  <a:lnTo>
                    <a:pt x="130" y="5"/>
                  </a:lnTo>
                  <a:lnTo>
                    <a:pt x="102" y="2"/>
                  </a:lnTo>
                  <a:lnTo>
                    <a:pt x="99" y="2"/>
                  </a:lnTo>
                  <a:lnTo>
                    <a:pt x="97" y="2"/>
                  </a:lnTo>
                  <a:lnTo>
                    <a:pt x="88" y="2"/>
                  </a:lnTo>
                  <a:lnTo>
                    <a:pt x="83" y="2"/>
                  </a:lnTo>
                  <a:lnTo>
                    <a:pt x="83" y="10"/>
                  </a:lnTo>
                  <a:lnTo>
                    <a:pt x="62" y="7"/>
                  </a:lnTo>
                  <a:lnTo>
                    <a:pt x="57" y="7"/>
                  </a:lnTo>
                  <a:lnTo>
                    <a:pt x="47" y="7"/>
                  </a:lnTo>
                  <a:lnTo>
                    <a:pt x="47" y="2"/>
                  </a:lnTo>
                  <a:lnTo>
                    <a:pt x="43" y="2"/>
                  </a:lnTo>
                  <a:lnTo>
                    <a:pt x="38" y="2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7" y="7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0" y="24"/>
                  </a:lnTo>
                  <a:lnTo>
                    <a:pt x="12" y="28"/>
                  </a:lnTo>
                  <a:lnTo>
                    <a:pt x="14" y="40"/>
                  </a:lnTo>
                  <a:lnTo>
                    <a:pt x="14" y="43"/>
                  </a:lnTo>
                  <a:lnTo>
                    <a:pt x="12" y="47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0" y="54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66"/>
                  </a:lnTo>
                  <a:lnTo>
                    <a:pt x="10" y="69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2" y="76"/>
                  </a:lnTo>
                  <a:lnTo>
                    <a:pt x="17" y="78"/>
                  </a:lnTo>
                  <a:lnTo>
                    <a:pt x="19" y="81"/>
                  </a:lnTo>
                  <a:lnTo>
                    <a:pt x="21" y="88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6" y="104"/>
                  </a:lnTo>
                  <a:lnTo>
                    <a:pt x="36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40" y="107"/>
                  </a:lnTo>
                  <a:lnTo>
                    <a:pt x="40" y="107"/>
                  </a:lnTo>
                  <a:lnTo>
                    <a:pt x="40" y="109"/>
                  </a:lnTo>
                  <a:lnTo>
                    <a:pt x="40" y="109"/>
                  </a:lnTo>
                  <a:lnTo>
                    <a:pt x="40" y="111"/>
                  </a:lnTo>
                  <a:lnTo>
                    <a:pt x="40" y="111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45" y="128"/>
                  </a:lnTo>
                  <a:lnTo>
                    <a:pt x="50" y="130"/>
                  </a:lnTo>
                  <a:lnTo>
                    <a:pt x="52" y="133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57" y="137"/>
                  </a:lnTo>
                  <a:lnTo>
                    <a:pt x="57" y="137"/>
                  </a:lnTo>
                  <a:lnTo>
                    <a:pt x="57" y="140"/>
                  </a:lnTo>
                  <a:lnTo>
                    <a:pt x="55" y="142"/>
                  </a:lnTo>
                  <a:lnTo>
                    <a:pt x="55" y="144"/>
                  </a:lnTo>
                  <a:lnTo>
                    <a:pt x="55" y="147"/>
                  </a:lnTo>
                  <a:lnTo>
                    <a:pt x="57" y="147"/>
                  </a:lnTo>
                  <a:lnTo>
                    <a:pt x="57" y="147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59" y="149"/>
                  </a:lnTo>
                  <a:lnTo>
                    <a:pt x="57" y="151"/>
                  </a:lnTo>
                  <a:lnTo>
                    <a:pt x="57" y="159"/>
                  </a:lnTo>
                  <a:lnTo>
                    <a:pt x="57" y="163"/>
                  </a:lnTo>
                  <a:lnTo>
                    <a:pt x="57" y="166"/>
                  </a:lnTo>
                  <a:lnTo>
                    <a:pt x="59" y="170"/>
                  </a:lnTo>
                  <a:lnTo>
                    <a:pt x="59" y="173"/>
                  </a:lnTo>
                  <a:lnTo>
                    <a:pt x="57" y="175"/>
                  </a:lnTo>
                  <a:lnTo>
                    <a:pt x="57" y="178"/>
                  </a:lnTo>
                  <a:lnTo>
                    <a:pt x="59" y="185"/>
                  </a:lnTo>
                  <a:lnTo>
                    <a:pt x="62" y="187"/>
                  </a:lnTo>
                  <a:lnTo>
                    <a:pt x="62" y="189"/>
                  </a:lnTo>
                  <a:lnTo>
                    <a:pt x="64" y="196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6" y="201"/>
                  </a:lnTo>
                  <a:lnTo>
                    <a:pt x="69" y="201"/>
                  </a:lnTo>
                  <a:lnTo>
                    <a:pt x="69" y="201"/>
                  </a:lnTo>
                  <a:lnTo>
                    <a:pt x="66" y="206"/>
                  </a:lnTo>
                  <a:lnTo>
                    <a:pt x="66" y="208"/>
                  </a:lnTo>
                  <a:lnTo>
                    <a:pt x="66" y="208"/>
                  </a:lnTo>
                  <a:lnTo>
                    <a:pt x="64" y="213"/>
                  </a:lnTo>
                  <a:lnTo>
                    <a:pt x="64" y="213"/>
                  </a:lnTo>
                  <a:lnTo>
                    <a:pt x="62" y="215"/>
                  </a:lnTo>
                  <a:lnTo>
                    <a:pt x="64" y="218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6" y="222"/>
                  </a:lnTo>
                  <a:lnTo>
                    <a:pt x="71" y="22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1" name="Freeform 115">
              <a:extLst>
                <a:ext uri="{FF2B5EF4-FFF2-40B4-BE49-F238E27FC236}">
                  <a16:creationId xmlns:a16="http://schemas.microsoft.com/office/drawing/2014/main" id="{AC2A3F20-B0BF-A0E5-6838-DDF96440D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420" y="5477676"/>
              <a:ext cx="587657" cy="681791"/>
            </a:xfrm>
            <a:custGeom>
              <a:avLst/>
              <a:gdLst>
                <a:gd name="T0" fmla="*/ 394 w 403"/>
                <a:gd name="T1" fmla="*/ 448 h 504"/>
                <a:gd name="T2" fmla="*/ 391 w 403"/>
                <a:gd name="T3" fmla="*/ 403 h 504"/>
                <a:gd name="T4" fmla="*/ 401 w 403"/>
                <a:gd name="T5" fmla="*/ 381 h 504"/>
                <a:gd name="T6" fmla="*/ 346 w 403"/>
                <a:gd name="T7" fmla="*/ 306 h 504"/>
                <a:gd name="T8" fmla="*/ 327 w 403"/>
                <a:gd name="T9" fmla="*/ 185 h 504"/>
                <a:gd name="T10" fmla="*/ 323 w 403"/>
                <a:gd name="T11" fmla="*/ 180 h 504"/>
                <a:gd name="T12" fmla="*/ 313 w 403"/>
                <a:gd name="T13" fmla="*/ 164 h 504"/>
                <a:gd name="T14" fmla="*/ 306 w 403"/>
                <a:gd name="T15" fmla="*/ 157 h 504"/>
                <a:gd name="T16" fmla="*/ 301 w 403"/>
                <a:gd name="T17" fmla="*/ 154 h 504"/>
                <a:gd name="T18" fmla="*/ 287 w 403"/>
                <a:gd name="T19" fmla="*/ 147 h 504"/>
                <a:gd name="T20" fmla="*/ 280 w 403"/>
                <a:gd name="T21" fmla="*/ 142 h 504"/>
                <a:gd name="T22" fmla="*/ 273 w 403"/>
                <a:gd name="T23" fmla="*/ 138 h 504"/>
                <a:gd name="T24" fmla="*/ 221 w 403"/>
                <a:gd name="T25" fmla="*/ 10 h 504"/>
                <a:gd name="T26" fmla="*/ 166 w 403"/>
                <a:gd name="T27" fmla="*/ 0 h 504"/>
                <a:gd name="T28" fmla="*/ 90 w 403"/>
                <a:gd name="T29" fmla="*/ 0 h 504"/>
                <a:gd name="T30" fmla="*/ 3 w 403"/>
                <a:gd name="T31" fmla="*/ 0 h 504"/>
                <a:gd name="T32" fmla="*/ 0 w 403"/>
                <a:gd name="T33" fmla="*/ 36 h 504"/>
                <a:gd name="T34" fmla="*/ 0 w 403"/>
                <a:gd name="T35" fmla="*/ 133 h 504"/>
                <a:gd name="T36" fmla="*/ 0 w 403"/>
                <a:gd name="T37" fmla="*/ 152 h 504"/>
                <a:gd name="T38" fmla="*/ 0 w 403"/>
                <a:gd name="T39" fmla="*/ 204 h 504"/>
                <a:gd name="T40" fmla="*/ 90 w 403"/>
                <a:gd name="T41" fmla="*/ 294 h 504"/>
                <a:gd name="T42" fmla="*/ 95 w 403"/>
                <a:gd name="T43" fmla="*/ 303 h 504"/>
                <a:gd name="T44" fmla="*/ 98 w 403"/>
                <a:gd name="T45" fmla="*/ 308 h 504"/>
                <a:gd name="T46" fmla="*/ 102 w 403"/>
                <a:gd name="T47" fmla="*/ 315 h 504"/>
                <a:gd name="T48" fmla="*/ 100 w 403"/>
                <a:gd name="T49" fmla="*/ 329 h 504"/>
                <a:gd name="T50" fmla="*/ 102 w 403"/>
                <a:gd name="T51" fmla="*/ 339 h 504"/>
                <a:gd name="T52" fmla="*/ 116 w 403"/>
                <a:gd name="T53" fmla="*/ 348 h 504"/>
                <a:gd name="T54" fmla="*/ 119 w 403"/>
                <a:gd name="T55" fmla="*/ 358 h 504"/>
                <a:gd name="T56" fmla="*/ 124 w 403"/>
                <a:gd name="T57" fmla="*/ 367 h 504"/>
                <a:gd name="T58" fmla="*/ 150 w 403"/>
                <a:gd name="T59" fmla="*/ 381 h 504"/>
                <a:gd name="T60" fmla="*/ 154 w 403"/>
                <a:gd name="T61" fmla="*/ 379 h 504"/>
                <a:gd name="T62" fmla="*/ 166 w 403"/>
                <a:gd name="T63" fmla="*/ 379 h 504"/>
                <a:gd name="T64" fmla="*/ 185 w 403"/>
                <a:gd name="T65" fmla="*/ 381 h 504"/>
                <a:gd name="T66" fmla="*/ 199 w 403"/>
                <a:gd name="T67" fmla="*/ 379 h 504"/>
                <a:gd name="T68" fmla="*/ 216 w 403"/>
                <a:gd name="T69" fmla="*/ 386 h 504"/>
                <a:gd name="T70" fmla="*/ 237 w 403"/>
                <a:gd name="T71" fmla="*/ 391 h 504"/>
                <a:gd name="T72" fmla="*/ 251 w 403"/>
                <a:gd name="T73" fmla="*/ 391 h 504"/>
                <a:gd name="T74" fmla="*/ 263 w 403"/>
                <a:gd name="T75" fmla="*/ 396 h 504"/>
                <a:gd name="T76" fmla="*/ 278 w 403"/>
                <a:gd name="T77" fmla="*/ 403 h 504"/>
                <a:gd name="T78" fmla="*/ 287 w 403"/>
                <a:gd name="T79" fmla="*/ 412 h 504"/>
                <a:gd name="T80" fmla="*/ 285 w 403"/>
                <a:gd name="T81" fmla="*/ 417 h 504"/>
                <a:gd name="T82" fmla="*/ 282 w 403"/>
                <a:gd name="T83" fmla="*/ 426 h 504"/>
                <a:gd name="T84" fmla="*/ 280 w 403"/>
                <a:gd name="T85" fmla="*/ 433 h 504"/>
                <a:gd name="T86" fmla="*/ 285 w 403"/>
                <a:gd name="T87" fmla="*/ 441 h 504"/>
                <a:gd name="T88" fmla="*/ 282 w 403"/>
                <a:gd name="T89" fmla="*/ 448 h 504"/>
                <a:gd name="T90" fmla="*/ 282 w 403"/>
                <a:gd name="T91" fmla="*/ 478 h 504"/>
                <a:gd name="T92" fmla="*/ 296 w 403"/>
                <a:gd name="T93" fmla="*/ 500 h 504"/>
                <a:gd name="T94" fmla="*/ 318 w 403"/>
                <a:gd name="T95" fmla="*/ 500 h 504"/>
                <a:gd name="T96" fmla="*/ 403 w 403"/>
                <a:gd name="T97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3" h="504">
                  <a:moveTo>
                    <a:pt x="394" y="478"/>
                  </a:moveTo>
                  <a:lnTo>
                    <a:pt x="394" y="469"/>
                  </a:lnTo>
                  <a:lnTo>
                    <a:pt x="394" y="448"/>
                  </a:lnTo>
                  <a:lnTo>
                    <a:pt x="396" y="436"/>
                  </a:lnTo>
                  <a:lnTo>
                    <a:pt x="396" y="415"/>
                  </a:lnTo>
                  <a:lnTo>
                    <a:pt x="391" y="403"/>
                  </a:lnTo>
                  <a:lnTo>
                    <a:pt x="391" y="393"/>
                  </a:lnTo>
                  <a:lnTo>
                    <a:pt x="401" y="393"/>
                  </a:lnTo>
                  <a:lnTo>
                    <a:pt x="401" y="381"/>
                  </a:lnTo>
                  <a:lnTo>
                    <a:pt x="391" y="381"/>
                  </a:lnTo>
                  <a:lnTo>
                    <a:pt x="389" y="306"/>
                  </a:lnTo>
                  <a:lnTo>
                    <a:pt x="346" y="306"/>
                  </a:lnTo>
                  <a:lnTo>
                    <a:pt x="349" y="296"/>
                  </a:lnTo>
                  <a:lnTo>
                    <a:pt x="349" y="185"/>
                  </a:lnTo>
                  <a:lnTo>
                    <a:pt x="327" y="185"/>
                  </a:lnTo>
                  <a:lnTo>
                    <a:pt x="327" y="183"/>
                  </a:lnTo>
                  <a:lnTo>
                    <a:pt x="323" y="180"/>
                  </a:lnTo>
                  <a:lnTo>
                    <a:pt x="323" y="180"/>
                  </a:lnTo>
                  <a:lnTo>
                    <a:pt x="318" y="171"/>
                  </a:lnTo>
                  <a:lnTo>
                    <a:pt x="315" y="166"/>
                  </a:lnTo>
                  <a:lnTo>
                    <a:pt x="313" y="164"/>
                  </a:lnTo>
                  <a:lnTo>
                    <a:pt x="308" y="164"/>
                  </a:lnTo>
                  <a:lnTo>
                    <a:pt x="306" y="159"/>
                  </a:lnTo>
                  <a:lnTo>
                    <a:pt x="306" y="157"/>
                  </a:lnTo>
                  <a:lnTo>
                    <a:pt x="306" y="154"/>
                  </a:lnTo>
                  <a:lnTo>
                    <a:pt x="304" y="154"/>
                  </a:lnTo>
                  <a:lnTo>
                    <a:pt x="301" y="154"/>
                  </a:lnTo>
                  <a:lnTo>
                    <a:pt x="299" y="152"/>
                  </a:lnTo>
                  <a:lnTo>
                    <a:pt x="289" y="145"/>
                  </a:lnTo>
                  <a:lnTo>
                    <a:pt x="287" y="147"/>
                  </a:lnTo>
                  <a:lnTo>
                    <a:pt x="285" y="145"/>
                  </a:lnTo>
                  <a:lnTo>
                    <a:pt x="282" y="145"/>
                  </a:lnTo>
                  <a:lnTo>
                    <a:pt x="280" y="142"/>
                  </a:lnTo>
                  <a:lnTo>
                    <a:pt x="278" y="140"/>
                  </a:lnTo>
                  <a:lnTo>
                    <a:pt x="275" y="140"/>
                  </a:lnTo>
                  <a:lnTo>
                    <a:pt x="273" y="138"/>
                  </a:lnTo>
                  <a:lnTo>
                    <a:pt x="268" y="126"/>
                  </a:lnTo>
                  <a:lnTo>
                    <a:pt x="242" y="62"/>
                  </a:lnTo>
                  <a:lnTo>
                    <a:pt x="221" y="10"/>
                  </a:lnTo>
                  <a:lnTo>
                    <a:pt x="221" y="10"/>
                  </a:lnTo>
                  <a:lnTo>
                    <a:pt x="216" y="0"/>
                  </a:lnTo>
                  <a:lnTo>
                    <a:pt x="166" y="0"/>
                  </a:lnTo>
                  <a:lnTo>
                    <a:pt x="161" y="0"/>
                  </a:lnTo>
                  <a:lnTo>
                    <a:pt x="135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69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36"/>
                  </a:lnTo>
                  <a:lnTo>
                    <a:pt x="0" y="74"/>
                  </a:lnTo>
                  <a:lnTo>
                    <a:pt x="0" y="119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0" y="161"/>
                  </a:lnTo>
                  <a:lnTo>
                    <a:pt x="0" y="197"/>
                  </a:lnTo>
                  <a:lnTo>
                    <a:pt x="0" y="204"/>
                  </a:lnTo>
                  <a:lnTo>
                    <a:pt x="0" y="211"/>
                  </a:lnTo>
                  <a:lnTo>
                    <a:pt x="0" y="265"/>
                  </a:lnTo>
                  <a:lnTo>
                    <a:pt x="90" y="294"/>
                  </a:lnTo>
                  <a:lnTo>
                    <a:pt x="90" y="296"/>
                  </a:lnTo>
                  <a:lnTo>
                    <a:pt x="90" y="301"/>
                  </a:lnTo>
                  <a:lnTo>
                    <a:pt x="95" y="303"/>
                  </a:lnTo>
                  <a:lnTo>
                    <a:pt x="95" y="306"/>
                  </a:lnTo>
                  <a:lnTo>
                    <a:pt x="95" y="308"/>
                  </a:lnTo>
                  <a:lnTo>
                    <a:pt x="98" y="308"/>
                  </a:lnTo>
                  <a:lnTo>
                    <a:pt x="98" y="310"/>
                  </a:lnTo>
                  <a:lnTo>
                    <a:pt x="102" y="313"/>
                  </a:lnTo>
                  <a:lnTo>
                    <a:pt x="102" y="315"/>
                  </a:lnTo>
                  <a:lnTo>
                    <a:pt x="102" y="315"/>
                  </a:lnTo>
                  <a:lnTo>
                    <a:pt x="100" y="325"/>
                  </a:lnTo>
                  <a:lnTo>
                    <a:pt x="100" y="329"/>
                  </a:lnTo>
                  <a:lnTo>
                    <a:pt x="100" y="336"/>
                  </a:lnTo>
                  <a:lnTo>
                    <a:pt x="102" y="339"/>
                  </a:lnTo>
                  <a:lnTo>
                    <a:pt x="102" y="339"/>
                  </a:lnTo>
                  <a:lnTo>
                    <a:pt x="105" y="339"/>
                  </a:lnTo>
                  <a:lnTo>
                    <a:pt x="114" y="344"/>
                  </a:lnTo>
                  <a:lnTo>
                    <a:pt x="116" y="348"/>
                  </a:lnTo>
                  <a:lnTo>
                    <a:pt x="116" y="353"/>
                  </a:lnTo>
                  <a:lnTo>
                    <a:pt x="121" y="355"/>
                  </a:lnTo>
                  <a:lnTo>
                    <a:pt x="119" y="358"/>
                  </a:lnTo>
                  <a:lnTo>
                    <a:pt x="119" y="362"/>
                  </a:lnTo>
                  <a:lnTo>
                    <a:pt x="121" y="365"/>
                  </a:lnTo>
                  <a:lnTo>
                    <a:pt x="124" y="367"/>
                  </a:lnTo>
                  <a:lnTo>
                    <a:pt x="128" y="372"/>
                  </a:lnTo>
                  <a:lnTo>
                    <a:pt x="138" y="374"/>
                  </a:lnTo>
                  <a:lnTo>
                    <a:pt x="150" y="381"/>
                  </a:lnTo>
                  <a:lnTo>
                    <a:pt x="150" y="379"/>
                  </a:lnTo>
                  <a:lnTo>
                    <a:pt x="150" y="379"/>
                  </a:lnTo>
                  <a:lnTo>
                    <a:pt x="154" y="379"/>
                  </a:lnTo>
                  <a:lnTo>
                    <a:pt x="157" y="381"/>
                  </a:lnTo>
                  <a:lnTo>
                    <a:pt x="159" y="381"/>
                  </a:lnTo>
                  <a:lnTo>
                    <a:pt x="166" y="379"/>
                  </a:lnTo>
                  <a:lnTo>
                    <a:pt x="173" y="381"/>
                  </a:lnTo>
                  <a:lnTo>
                    <a:pt x="176" y="384"/>
                  </a:lnTo>
                  <a:lnTo>
                    <a:pt x="185" y="381"/>
                  </a:lnTo>
                  <a:lnTo>
                    <a:pt x="188" y="384"/>
                  </a:lnTo>
                  <a:lnTo>
                    <a:pt x="190" y="384"/>
                  </a:lnTo>
                  <a:lnTo>
                    <a:pt x="199" y="379"/>
                  </a:lnTo>
                  <a:lnTo>
                    <a:pt x="204" y="379"/>
                  </a:lnTo>
                  <a:lnTo>
                    <a:pt x="209" y="381"/>
                  </a:lnTo>
                  <a:lnTo>
                    <a:pt x="216" y="386"/>
                  </a:lnTo>
                  <a:lnTo>
                    <a:pt x="218" y="386"/>
                  </a:lnTo>
                  <a:lnTo>
                    <a:pt x="233" y="388"/>
                  </a:lnTo>
                  <a:lnTo>
                    <a:pt x="237" y="391"/>
                  </a:lnTo>
                  <a:lnTo>
                    <a:pt x="244" y="393"/>
                  </a:lnTo>
                  <a:lnTo>
                    <a:pt x="249" y="393"/>
                  </a:lnTo>
                  <a:lnTo>
                    <a:pt x="251" y="391"/>
                  </a:lnTo>
                  <a:lnTo>
                    <a:pt x="251" y="391"/>
                  </a:lnTo>
                  <a:lnTo>
                    <a:pt x="259" y="396"/>
                  </a:lnTo>
                  <a:lnTo>
                    <a:pt x="263" y="396"/>
                  </a:lnTo>
                  <a:lnTo>
                    <a:pt x="266" y="396"/>
                  </a:lnTo>
                  <a:lnTo>
                    <a:pt x="273" y="398"/>
                  </a:lnTo>
                  <a:lnTo>
                    <a:pt x="278" y="403"/>
                  </a:lnTo>
                  <a:lnTo>
                    <a:pt x="280" y="407"/>
                  </a:lnTo>
                  <a:lnTo>
                    <a:pt x="285" y="410"/>
                  </a:lnTo>
                  <a:lnTo>
                    <a:pt x="287" y="412"/>
                  </a:lnTo>
                  <a:lnTo>
                    <a:pt x="287" y="415"/>
                  </a:lnTo>
                  <a:lnTo>
                    <a:pt x="285" y="415"/>
                  </a:lnTo>
                  <a:lnTo>
                    <a:pt x="285" y="417"/>
                  </a:lnTo>
                  <a:lnTo>
                    <a:pt x="285" y="417"/>
                  </a:lnTo>
                  <a:lnTo>
                    <a:pt x="282" y="424"/>
                  </a:lnTo>
                  <a:lnTo>
                    <a:pt x="282" y="426"/>
                  </a:lnTo>
                  <a:lnTo>
                    <a:pt x="280" y="426"/>
                  </a:lnTo>
                  <a:lnTo>
                    <a:pt x="280" y="429"/>
                  </a:lnTo>
                  <a:lnTo>
                    <a:pt x="280" y="433"/>
                  </a:lnTo>
                  <a:lnTo>
                    <a:pt x="282" y="438"/>
                  </a:lnTo>
                  <a:lnTo>
                    <a:pt x="285" y="441"/>
                  </a:lnTo>
                  <a:lnTo>
                    <a:pt x="285" y="441"/>
                  </a:lnTo>
                  <a:lnTo>
                    <a:pt x="285" y="443"/>
                  </a:lnTo>
                  <a:lnTo>
                    <a:pt x="282" y="443"/>
                  </a:lnTo>
                  <a:lnTo>
                    <a:pt x="282" y="448"/>
                  </a:lnTo>
                  <a:lnTo>
                    <a:pt x="282" y="459"/>
                  </a:lnTo>
                  <a:lnTo>
                    <a:pt x="282" y="471"/>
                  </a:lnTo>
                  <a:lnTo>
                    <a:pt x="282" y="478"/>
                  </a:lnTo>
                  <a:lnTo>
                    <a:pt x="282" y="497"/>
                  </a:lnTo>
                  <a:lnTo>
                    <a:pt x="294" y="500"/>
                  </a:lnTo>
                  <a:lnTo>
                    <a:pt x="296" y="500"/>
                  </a:lnTo>
                  <a:lnTo>
                    <a:pt x="306" y="500"/>
                  </a:lnTo>
                  <a:lnTo>
                    <a:pt x="311" y="500"/>
                  </a:lnTo>
                  <a:lnTo>
                    <a:pt x="318" y="500"/>
                  </a:lnTo>
                  <a:lnTo>
                    <a:pt x="325" y="500"/>
                  </a:lnTo>
                  <a:lnTo>
                    <a:pt x="375" y="504"/>
                  </a:lnTo>
                  <a:lnTo>
                    <a:pt x="403" y="504"/>
                  </a:lnTo>
                  <a:lnTo>
                    <a:pt x="403" y="478"/>
                  </a:lnTo>
                  <a:lnTo>
                    <a:pt x="394" y="47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2" name="Freeform 116">
              <a:extLst>
                <a:ext uri="{FF2B5EF4-FFF2-40B4-BE49-F238E27FC236}">
                  <a16:creationId xmlns:a16="http://schemas.microsoft.com/office/drawing/2014/main" id="{7E23DD8F-A74D-3821-7F73-D545C4DA8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098" y="5587250"/>
              <a:ext cx="527870" cy="447764"/>
            </a:xfrm>
            <a:custGeom>
              <a:avLst/>
              <a:gdLst>
                <a:gd name="T0" fmla="*/ 358 w 362"/>
                <a:gd name="T1" fmla="*/ 244 h 331"/>
                <a:gd name="T2" fmla="*/ 358 w 362"/>
                <a:gd name="T3" fmla="*/ 225 h 331"/>
                <a:gd name="T4" fmla="*/ 360 w 362"/>
                <a:gd name="T5" fmla="*/ 201 h 331"/>
                <a:gd name="T6" fmla="*/ 360 w 362"/>
                <a:gd name="T7" fmla="*/ 182 h 331"/>
                <a:gd name="T8" fmla="*/ 360 w 362"/>
                <a:gd name="T9" fmla="*/ 142 h 331"/>
                <a:gd name="T10" fmla="*/ 362 w 362"/>
                <a:gd name="T11" fmla="*/ 80 h 331"/>
                <a:gd name="T12" fmla="*/ 362 w 362"/>
                <a:gd name="T13" fmla="*/ 5 h 331"/>
                <a:gd name="T14" fmla="*/ 346 w 362"/>
                <a:gd name="T15" fmla="*/ 5 h 331"/>
                <a:gd name="T16" fmla="*/ 317 w 362"/>
                <a:gd name="T17" fmla="*/ 2 h 331"/>
                <a:gd name="T18" fmla="*/ 268 w 362"/>
                <a:gd name="T19" fmla="*/ 2 h 331"/>
                <a:gd name="T20" fmla="*/ 258 w 362"/>
                <a:gd name="T21" fmla="*/ 2 h 331"/>
                <a:gd name="T22" fmla="*/ 239 w 362"/>
                <a:gd name="T23" fmla="*/ 2 h 331"/>
                <a:gd name="T24" fmla="*/ 218 w 362"/>
                <a:gd name="T25" fmla="*/ 2 h 331"/>
                <a:gd name="T26" fmla="*/ 208 w 362"/>
                <a:gd name="T27" fmla="*/ 2 h 331"/>
                <a:gd name="T28" fmla="*/ 168 w 362"/>
                <a:gd name="T29" fmla="*/ 0 h 331"/>
                <a:gd name="T30" fmla="*/ 154 w 362"/>
                <a:gd name="T31" fmla="*/ 9 h 331"/>
                <a:gd name="T32" fmla="*/ 130 w 362"/>
                <a:gd name="T33" fmla="*/ 9 h 331"/>
                <a:gd name="T34" fmla="*/ 123 w 362"/>
                <a:gd name="T35" fmla="*/ 9 h 331"/>
                <a:gd name="T36" fmla="*/ 107 w 362"/>
                <a:gd name="T37" fmla="*/ 9 h 331"/>
                <a:gd name="T38" fmla="*/ 97 w 362"/>
                <a:gd name="T39" fmla="*/ 24 h 331"/>
                <a:gd name="T40" fmla="*/ 90 w 362"/>
                <a:gd name="T41" fmla="*/ 33 h 331"/>
                <a:gd name="T42" fmla="*/ 90 w 362"/>
                <a:gd name="T43" fmla="*/ 38 h 331"/>
                <a:gd name="T44" fmla="*/ 88 w 362"/>
                <a:gd name="T45" fmla="*/ 85 h 331"/>
                <a:gd name="T46" fmla="*/ 88 w 362"/>
                <a:gd name="T47" fmla="*/ 109 h 331"/>
                <a:gd name="T48" fmla="*/ 85 w 362"/>
                <a:gd name="T49" fmla="*/ 116 h 331"/>
                <a:gd name="T50" fmla="*/ 85 w 362"/>
                <a:gd name="T51" fmla="*/ 154 h 331"/>
                <a:gd name="T52" fmla="*/ 83 w 362"/>
                <a:gd name="T53" fmla="*/ 163 h 331"/>
                <a:gd name="T54" fmla="*/ 78 w 362"/>
                <a:gd name="T55" fmla="*/ 170 h 331"/>
                <a:gd name="T56" fmla="*/ 76 w 362"/>
                <a:gd name="T57" fmla="*/ 177 h 331"/>
                <a:gd name="T58" fmla="*/ 76 w 362"/>
                <a:gd name="T59" fmla="*/ 203 h 331"/>
                <a:gd name="T60" fmla="*/ 69 w 362"/>
                <a:gd name="T61" fmla="*/ 208 h 331"/>
                <a:gd name="T62" fmla="*/ 64 w 362"/>
                <a:gd name="T63" fmla="*/ 213 h 331"/>
                <a:gd name="T64" fmla="*/ 59 w 362"/>
                <a:gd name="T65" fmla="*/ 222 h 331"/>
                <a:gd name="T66" fmla="*/ 62 w 362"/>
                <a:gd name="T67" fmla="*/ 234 h 331"/>
                <a:gd name="T68" fmla="*/ 54 w 362"/>
                <a:gd name="T69" fmla="*/ 234 h 331"/>
                <a:gd name="T70" fmla="*/ 52 w 362"/>
                <a:gd name="T71" fmla="*/ 232 h 331"/>
                <a:gd name="T72" fmla="*/ 47 w 362"/>
                <a:gd name="T73" fmla="*/ 244 h 331"/>
                <a:gd name="T74" fmla="*/ 38 w 362"/>
                <a:gd name="T75" fmla="*/ 248 h 331"/>
                <a:gd name="T76" fmla="*/ 36 w 362"/>
                <a:gd name="T77" fmla="*/ 251 h 331"/>
                <a:gd name="T78" fmla="*/ 28 w 362"/>
                <a:gd name="T79" fmla="*/ 251 h 331"/>
                <a:gd name="T80" fmla="*/ 24 w 362"/>
                <a:gd name="T81" fmla="*/ 253 h 331"/>
                <a:gd name="T82" fmla="*/ 17 w 362"/>
                <a:gd name="T83" fmla="*/ 258 h 331"/>
                <a:gd name="T84" fmla="*/ 17 w 362"/>
                <a:gd name="T85" fmla="*/ 260 h 331"/>
                <a:gd name="T86" fmla="*/ 14 w 362"/>
                <a:gd name="T87" fmla="*/ 265 h 331"/>
                <a:gd name="T88" fmla="*/ 9 w 362"/>
                <a:gd name="T89" fmla="*/ 265 h 331"/>
                <a:gd name="T90" fmla="*/ 7 w 362"/>
                <a:gd name="T91" fmla="*/ 265 h 331"/>
                <a:gd name="T92" fmla="*/ 7 w 362"/>
                <a:gd name="T93" fmla="*/ 270 h 331"/>
                <a:gd name="T94" fmla="*/ 7 w 362"/>
                <a:gd name="T95" fmla="*/ 274 h 331"/>
                <a:gd name="T96" fmla="*/ 5 w 362"/>
                <a:gd name="T97" fmla="*/ 274 h 331"/>
                <a:gd name="T98" fmla="*/ 0 w 362"/>
                <a:gd name="T99" fmla="*/ 281 h 331"/>
                <a:gd name="T100" fmla="*/ 0 w 362"/>
                <a:gd name="T101" fmla="*/ 293 h 331"/>
                <a:gd name="T102" fmla="*/ 5 w 362"/>
                <a:gd name="T103" fmla="*/ 305 h 331"/>
                <a:gd name="T104" fmla="*/ 24 w 362"/>
                <a:gd name="T105" fmla="*/ 307 h 331"/>
                <a:gd name="T106" fmla="*/ 107 w 362"/>
                <a:gd name="T107" fmla="*/ 315 h 331"/>
                <a:gd name="T108" fmla="*/ 149 w 362"/>
                <a:gd name="T109" fmla="*/ 317 h 331"/>
                <a:gd name="T110" fmla="*/ 178 w 362"/>
                <a:gd name="T111" fmla="*/ 319 h 331"/>
                <a:gd name="T112" fmla="*/ 232 w 362"/>
                <a:gd name="T113" fmla="*/ 324 h 331"/>
                <a:gd name="T114" fmla="*/ 244 w 362"/>
                <a:gd name="T115" fmla="*/ 324 h 331"/>
                <a:gd name="T116" fmla="*/ 287 w 362"/>
                <a:gd name="T117" fmla="*/ 326 h 331"/>
                <a:gd name="T118" fmla="*/ 355 w 362"/>
                <a:gd name="T119" fmla="*/ 331 h 331"/>
                <a:gd name="T120" fmla="*/ 358 w 362"/>
                <a:gd name="T121" fmla="*/ 24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2" h="331">
                  <a:moveTo>
                    <a:pt x="358" y="244"/>
                  </a:moveTo>
                  <a:lnTo>
                    <a:pt x="358" y="244"/>
                  </a:lnTo>
                  <a:lnTo>
                    <a:pt x="358" y="237"/>
                  </a:lnTo>
                  <a:lnTo>
                    <a:pt x="358" y="225"/>
                  </a:lnTo>
                  <a:lnTo>
                    <a:pt x="358" y="210"/>
                  </a:lnTo>
                  <a:lnTo>
                    <a:pt x="360" y="201"/>
                  </a:lnTo>
                  <a:lnTo>
                    <a:pt x="360" y="199"/>
                  </a:lnTo>
                  <a:lnTo>
                    <a:pt x="360" y="182"/>
                  </a:lnTo>
                  <a:lnTo>
                    <a:pt x="360" y="170"/>
                  </a:lnTo>
                  <a:lnTo>
                    <a:pt x="360" y="142"/>
                  </a:lnTo>
                  <a:lnTo>
                    <a:pt x="362" y="109"/>
                  </a:lnTo>
                  <a:lnTo>
                    <a:pt x="362" y="80"/>
                  </a:lnTo>
                  <a:lnTo>
                    <a:pt x="362" y="78"/>
                  </a:lnTo>
                  <a:lnTo>
                    <a:pt x="362" y="5"/>
                  </a:lnTo>
                  <a:lnTo>
                    <a:pt x="358" y="5"/>
                  </a:lnTo>
                  <a:lnTo>
                    <a:pt x="346" y="5"/>
                  </a:lnTo>
                  <a:lnTo>
                    <a:pt x="336" y="2"/>
                  </a:lnTo>
                  <a:lnTo>
                    <a:pt x="317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5" y="2"/>
                  </a:lnTo>
                  <a:lnTo>
                    <a:pt x="258" y="2"/>
                  </a:lnTo>
                  <a:lnTo>
                    <a:pt x="242" y="2"/>
                  </a:lnTo>
                  <a:lnTo>
                    <a:pt x="239" y="2"/>
                  </a:lnTo>
                  <a:lnTo>
                    <a:pt x="227" y="2"/>
                  </a:lnTo>
                  <a:lnTo>
                    <a:pt x="218" y="2"/>
                  </a:lnTo>
                  <a:lnTo>
                    <a:pt x="215" y="2"/>
                  </a:lnTo>
                  <a:lnTo>
                    <a:pt x="208" y="2"/>
                  </a:lnTo>
                  <a:lnTo>
                    <a:pt x="180" y="0"/>
                  </a:lnTo>
                  <a:lnTo>
                    <a:pt x="168" y="0"/>
                  </a:lnTo>
                  <a:lnTo>
                    <a:pt x="168" y="9"/>
                  </a:lnTo>
                  <a:lnTo>
                    <a:pt x="154" y="9"/>
                  </a:lnTo>
                  <a:lnTo>
                    <a:pt x="152" y="9"/>
                  </a:lnTo>
                  <a:lnTo>
                    <a:pt x="130" y="9"/>
                  </a:lnTo>
                  <a:lnTo>
                    <a:pt x="126" y="9"/>
                  </a:lnTo>
                  <a:lnTo>
                    <a:pt x="123" y="9"/>
                  </a:lnTo>
                  <a:lnTo>
                    <a:pt x="121" y="9"/>
                  </a:lnTo>
                  <a:lnTo>
                    <a:pt x="107" y="9"/>
                  </a:lnTo>
                  <a:lnTo>
                    <a:pt x="104" y="24"/>
                  </a:lnTo>
                  <a:lnTo>
                    <a:pt x="97" y="24"/>
                  </a:lnTo>
                  <a:lnTo>
                    <a:pt x="97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8"/>
                  </a:lnTo>
                  <a:lnTo>
                    <a:pt x="88" y="59"/>
                  </a:lnTo>
                  <a:lnTo>
                    <a:pt x="88" y="85"/>
                  </a:lnTo>
                  <a:lnTo>
                    <a:pt x="88" y="95"/>
                  </a:lnTo>
                  <a:lnTo>
                    <a:pt x="88" y="109"/>
                  </a:lnTo>
                  <a:lnTo>
                    <a:pt x="88" y="113"/>
                  </a:lnTo>
                  <a:lnTo>
                    <a:pt x="85" y="116"/>
                  </a:lnTo>
                  <a:lnTo>
                    <a:pt x="85" y="121"/>
                  </a:lnTo>
                  <a:lnTo>
                    <a:pt x="85" y="154"/>
                  </a:lnTo>
                  <a:lnTo>
                    <a:pt x="85" y="163"/>
                  </a:lnTo>
                  <a:lnTo>
                    <a:pt x="83" y="163"/>
                  </a:lnTo>
                  <a:lnTo>
                    <a:pt x="78" y="163"/>
                  </a:lnTo>
                  <a:lnTo>
                    <a:pt x="78" y="170"/>
                  </a:lnTo>
                  <a:lnTo>
                    <a:pt x="76" y="170"/>
                  </a:lnTo>
                  <a:lnTo>
                    <a:pt x="76" y="177"/>
                  </a:lnTo>
                  <a:lnTo>
                    <a:pt x="73" y="201"/>
                  </a:lnTo>
                  <a:lnTo>
                    <a:pt x="76" y="203"/>
                  </a:lnTo>
                  <a:lnTo>
                    <a:pt x="73" y="206"/>
                  </a:lnTo>
                  <a:lnTo>
                    <a:pt x="69" y="208"/>
                  </a:lnTo>
                  <a:lnTo>
                    <a:pt x="64" y="210"/>
                  </a:lnTo>
                  <a:lnTo>
                    <a:pt x="64" y="213"/>
                  </a:lnTo>
                  <a:lnTo>
                    <a:pt x="59" y="220"/>
                  </a:lnTo>
                  <a:lnTo>
                    <a:pt x="59" y="222"/>
                  </a:lnTo>
                  <a:lnTo>
                    <a:pt x="62" y="225"/>
                  </a:lnTo>
                  <a:lnTo>
                    <a:pt x="62" y="234"/>
                  </a:lnTo>
                  <a:lnTo>
                    <a:pt x="62" y="234"/>
                  </a:lnTo>
                  <a:lnTo>
                    <a:pt x="54" y="234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47" y="237"/>
                  </a:lnTo>
                  <a:lnTo>
                    <a:pt x="47" y="244"/>
                  </a:lnTo>
                  <a:lnTo>
                    <a:pt x="45" y="246"/>
                  </a:lnTo>
                  <a:lnTo>
                    <a:pt x="38" y="248"/>
                  </a:lnTo>
                  <a:lnTo>
                    <a:pt x="36" y="248"/>
                  </a:lnTo>
                  <a:lnTo>
                    <a:pt x="36" y="251"/>
                  </a:lnTo>
                  <a:lnTo>
                    <a:pt x="31" y="253"/>
                  </a:lnTo>
                  <a:lnTo>
                    <a:pt x="28" y="251"/>
                  </a:lnTo>
                  <a:lnTo>
                    <a:pt x="26" y="251"/>
                  </a:lnTo>
                  <a:lnTo>
                    <a:pt x="24" y="253"/>
                  </a:lnTo>
                  <a:lnTo>
                    <a:pt x="24" y="255"/>
                  </a:lnTo>
                  <a:lnTo>
                    <a:pt x="17" y="258"/>
                  </a:lnTo>
                  <a:lnTo>
                    <a:pt x="14" y="260"/>
                  </a:lnTo>
                  <a:lnTo>
                    <a:pt x="17" y="260"/>
                  </a:lnTo>
                  <a:lnTo>
                    <a:pt x="17" y="263"/>
                  </a:lnTo>
                  <a:lnTo>
                    <a:pt x="14" y="265"/>
                  </a:lnTo>
                  <a:lnTo>
                    <a:pt x="12" y="265"/>
                  </a:lnTo>
                  <a:lnTo>
                    <a:pt x="9" y="265"/>
                  </a:lnTo>
                  <a:lnTo>
                    <a:pt x="9" y="265"/>
                  </a:lnTo>
                  <a:lnTo>
                    <a:pt x="7" y="265"/>
                  </a:lnTo>
                  <a:lnTo>
                    <a:pt x="7" y="267"/>
                  </a:lnTo>
                  <a:lnTo>
                    <a:pt x="7" y="270"/>
                  </a:lnTo>
                  <a:lnTo>
                    <a:pt x="7" y="272"/>
                  </a:lnTo>
                  <a:lnTo>
                    <a:pt x="7" y="274"/>
                  </a:lnTo>
                  <a:lnTo>
                    <a:pt x="5" y="274"/>
                  </a:lnTo>
                  <a:lnTo>
                    <a:pt x="5" y="274"/>
                  </a:lnTo>
                  <a:lnTo>
                    <a:pt x="2" y="277"/>
                  </a:lnTo>
                  <a:lnTo>
                    <a:pt x="0" y="281"/>
                  </a:lnTo>
                  <a:lnTo>
                    <a:pt x="0" y="291"/>
                  </a:lnTo>
                  <a:lnTo>
                    <a:pt x="0" y="293"/>
                  </a:lnTo>
                  <a:lnTo>
                    <a:pt x="5" y="303"/>
                  </a:lnTo>
                  <a:lnTo>
                    <a:pt x="5" y="305"/>
                  </a:lnTo>
                  <a:lnTo>
                    <a:pt x="5" y="307"/>
                  </a:lnTo>
                  <a:lnTo>
                    <a:pt x="24" y="307"/>
                  </a:lnTo>
                  <a:lnTo>
                    <a:pt x="59" y="310"/>
                  </a:lnTo>
                  <a:lnTo>
                    <a:pt x="107" y="315"/>
                  </a:lnTo>
                  <a:lnTo>
                    <a:pt x="149" y="317"/>
                  </a:lnTo>
                  <a:lnTo>
                    <a:pt x="149" y="317"/>
                  </a:lnTo>
                  <a:lnTo>
                    <a:pt x="163" y="317"/>
                  </a:lnTo>
                  <a:lnTo>
                    <a:pt x="178" y="319"/>
                  </a:lnTo>
                  <a:lnTo>
                    <a:pt x="192" y="319"/>
                  </a:lnTo>
                  <a:lnTo>
                    <a:pt x="232" y="324"/>
                  </a:lnTo>
                  <a:lnTo>
                    <a:pt x="239" y="324"/>
                  </a:lnTo>
                  <a:lnTo>
                    <a:pt x="244" y="324"/>
                  </a:lnTo>
                  <a:lnTo>
                    <a:pt x="251" y="324"/>
                  </a:lnTo>
                  <a:lnTo>
                    <a:pt x="287" y="326"/>
                  </a:lnTo>
                  <a:lnTo>
                    <a:pt x="355" y="331"/>
                  </a:lnTo>
                  <a:lnTo>
                    <a:pt x="355" y="331"/>
                  </a:lnTo>
                  <a:lnTo>
                    <a:pt x="358" y="246"/>
                  </a:lnTo>
                  <a:lnTo>
                    <a:pt x="358" y="24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" name="Freeform 117">
              <a:extLst>
                <a:ext uri="{FF2B5EF4-FFF2-40B4-BE49-F238E27FC236}">
                  <a16:creationId xmlns:a16="http://schemas.microsoft.com/office/drawing/2014/main" id="{1917DA1C-40DC-4B40-527A-202A535D7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120" y="5081318"/>
              <a:ext cx="514747" cy="508638"/>
            </a:xfrm>
            <a:custGeom>
              <a:avLst/>
              <a:gdLst>
                <a:gd name="T0" fmla="*/ 135 w 353"/>
                <a:gd name="T1" fmla="*/ 376 h 376"/>
                <a:gd name="T2" fmla="*/ 137 w 353"/>
                <a:gd name="T3" fmla="*/ 334 h 376"/>
                <a:gd name="T4" fmla="*/ 140 w 353"/>
                <a:gd name="T5" fmla="*/ 260 h 376"/>
                <a:gd name="T6" fmla="*/ 215 w 353"/>
                <a:gd name="T7" fmla="*/ 227 h 376"/>
                <a:gd name="T8" fmla="*/ 263 w 353"/>
                <a:gd name="T9" fmla="*/ 222 h 376"/>
                <a:gd name="T10" fmla="*/ 282 w 353"/>
                <a:gd name="T11" fmla="*/ 230 h 376"/>
                <a:gd name="T12" fmla="*/ 294 w 353"/>
                <a:gd name="T13" fmla="*/ 225 h 376"/>
                <a:gd name="T14" fmla="*/ 310 w 353"/>
                <a:gd name="T15" fmla="*/ 225 h 376"/>
                <a:gd name="T16" fmla="*/ 327 w 353"/>
                <a:gd name="T17" fmla="*/ 222 h 376"/>
                <a:gd name="T18" fmla="*/ 341 w 353"/>
                <a:gd name="T19" fmla="*/ 189 h 376"/>
                <a:gd name="T20" fmla="*/ 343 w 353"/>
                <a:gd name="T21" fmla="*/ 168 h 376"/>
                <a:gd name="T22" fmla="*/ 350 w 353"/>
                <a:gd name="T23" fmla="*/ 159 h 376"/>
                <a:gd name="T24" fmla="*/ 343 w 353"/>
                <a:gd name="T25" fmla="*/ 130 h 376"/>
                <a:gd name="T26" fmla="*/ 346 w 353"/>
                <a:gd name="T27" fmla="*/ 85 h 376"/>
                <a:gd name="T28" fmla="*/ 327 w 353"/>
                <a:gd name="T29" fmla="*/ 76 h 376"/>
                <a:gd name="T30" fmla="*/ 291 w 353"/>
                <a:gd name="T31" fmla="*/ 76 h 376"/>
                <a:gd name="T32" fmla="*/ 277 w 353"/>
                <a:gd name="T33" fmla="*/ 73 h 376"/>
                <a:gd name="T34" fmla="*/ 234 w 353"/>
                <a:gd name="T35" fmla="*/ 66 h 376"/>
                <a:gd name="T36" fmla="*/ 237 w 353"/>
                <a:gd name="T37" fmla="*/ 59 h 376"/>
                <a:gd name="T38" fmla="*/ 225 w 353"/>
                <a:gd name="T39" fmla="*/ 43 h 376"/>
                <a:gd name="T40" fmla="*/ 215 w 353"/>
                <a:gd name="T41" fmla="*/ 26 h 376"/>
                <a:gd name="T42" fmla="*/ 125 w 353"/>
                <a:gd name="T43" fmla="*/ 17 h 376"/>
                <a:gd name="T44" fmla="*/ 114 w 353"/>
                <a:gd name="T45" fmla="*/ 24 h 376"/>
                <a:gd name="T46" fmla="*/ 104 w 353"/>
                <a:gd name="T47" fmla="*/ 21 h 376"/>
                <a:gd name="T48" fmla="*/ 92 w 353"/>
                <a:gd name="T49" fmla="*/ 26 h 376"/>
                <a:gd name="T50" fmla="*/ 80 w 353"/>
                <a:gd name="T51" fmla="*/ 28 h 376"/>
                <a:gd name="T52" fmla="*/ 64 w 353"/>
                <a:gd name="T53" fmla="*/ 0 h 376"/>
                <a:gd name="T54" fmla="*/ 52 w 353"/>
                <a:gd name="T55" fmla="*/ 2 h 376"/>
                <a:gd name="T56" fmla="*/ 40 w 353"/>
                <a:gd name="T57" fmla="*/ 26 h 376"/>
                <a:gd name="T58" fmla="*/ 35 w 353"/>
                <a:gd name="T59" fmla="*/ 64 h 376"/>
                <a:gd name="T60" fmla="*/ 33 w 353"/>
                <a:gd name="T61" fmla="*/ 78 h 376"/>
                <a:gd name="T62" fmla="*/ 26 w 353"/>
                <a:gd name="T63" fmla="*/ 90 h 376"/>
                <a:gd name="T64" fmla="*/ 28 w 353"/>
                <a:gd name="T65" fmla="*/ 102 h 376"/>
                <a:gd name="T66" fmla="*/ 21 w 353"/>
                <a:gd name="T67" fmla="*/ 121 h 376"/>
                <a:gd name="T68" fmla="*/ 16 w 353"/>
                <a:gd name="T69" fmla="*/ 135 h 376"/>
                <a:gd name="T70" fmla="*/ 21 w 353"/>
                <a:gd name="T71" fmla="*/ 140 h 376"/>
                <a:gd name="T72" fmla="*/ 19 w 353"/>
                <a:gd name="T73" fmla="*/ 156 h 376"/>
                <a:gd name="T74" fmla="*/ 19 w 353"/>
                <a:gd name="T75" fmla="*/ 178 h 376"/>
                <a:gd name="T76" fmla="*/ 14 w 353"/>
                <a:gd name="T77" fmla="*/ 192 h 376"/>
                <a:gd name="T78" fmla="*/ 0 w 353"/>
                <a:gd name="T79" fmla="*/ 201 h 376"/>
                <a:gd name="T80" fmla="*/ 0 w 353"/>
                <a:gd name="T81" fmla="*/ 211 h 376"/>
                <a:gd name="T82" fmla="*/ 5 w 353"/>
                <a:gd name="T83" fmla="*/ 227 h 376"/>
                <a:gd name="T84" fmla="*/ 9 w 353"/>
                <a:gd name="T85" fmla="*/ 241 h 376"/>
                <a:gd name="T86" fmla="*/ 5 w 353"/>
                <a:gd name="T87" fmla="*/ 265 h 376"/>
                <a:gd name="T88" fmla="*/ 2 w 353"/>
                <a:gd name="T89" fmla="*/ 279 h 376"/>
                <a:gd name="T90" fmla="*/ 5 w 353"/>
                <a:gd name="T91" fmla="*/ 279 h 376"/>
                <a:gd name="T92" fmla="*/ 7 w 353"/>
                <a:gd name="T93" fmla="*/ 298 h 376"/>
                <a:gd name="T94" fmla="*/ 24 w 353"/>
                <a:gd name="T95" fmla="*/ 303 h 376"/>
                <a:gd name="T96" fmla="*/ 33 w 353"/>
                <a:gd name="T97" fmla="*/ 317 h 376"/>
                <a:gd name="T98" fmla="*/ 40 w 353"/>
                <a:gd name="T99" fmla="*/ 336 h 376"/>
                <a:gd name="T100" fmla="*/ 50 w 353"/>
                <a:gd name="T101" fmla="*/ 343 h 376"/>
                <a:gd name="T102" fmla="*/ 57 w 353"/>
                <a:gd name="T103" fmla="*/ 357 h 376"/>
                <a:gd name="T104" fmla="*/ 106 w 353"/>
                <a:gd name="T10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3" h="376">
                  <a:moveTo>
                    <a:pt x="106" y="376"/>
                  </a:moveTo>
                  <a:lnTo>
                    <a:pt x="111" y="376"/>
                  </a:lnTo>
                  <a:lnTo>
                    <a:pt x="118" y="376"/>
                  </a:lnTo>
                  <a:lnTo>
                    <a:pt x="125" y="376"/>
                  </a:lnTo>
                  <a:lnTo>
                    <a:pt x="135" y="376"/>
                  </a:lnTo>
                  <a:lnTo>
                    <a:pt x="135" y="362"/>
                  </a:lnTo>
                  <a:lnTo>
                    <a:pt x="135" y="355"/>
                  </a:lnTo>
                  <a:lnTo>
                    <a:pt x="135" y="350"/>
                  </a:lnTo>
                  <a:lnTo>
                    <a:pt x="135" y="346"/>
                  </a:lnTo>
                  <a:lnTo>
                    <a:pt x="137" y="334"/>
                  </a:lnTo>
                  <a:lnTo>
                    <a:pt x="137" y="310"/>
                  </a:lnTo>
                  <a:lnTo>
                    <a:pt x="137" y="296"/>
                  </a:lnTo>
                  <a:lnTo>
                    <a:pt x="137" y="293"/>
                  </a:lnTo>
                  <a:lnTo>
                    <a:pt x="140" y="282"/>
                  </a:lnTo>
                  <a:lnTo>
                    <a:pt x="140" y="260"/>
                  </a:lnTo>
                  <a:lnTo>
                    <a:pt x="140" y="258"/>
                  </a:lnTo>
                  <a:lnTo>
                    <a:pt x="140" y="234"/>
                  </a:lnTo>
                  <a:lnTo>
                    <a:pt x="142" y="222"/>
                  </a:lnTo>
                  <a:lnTo>
                    <a:pt x="159" y="225"/>
                  </a:lnTo>
                  <a:lnTo>
                    <a:pt x="215" y="227"/>
                  </a:lnTo>
                  <a:lnTo>
                    <a:pt x="225" y="227"/>
                  </a:lnTo>
                  <a:lnTo>
                    <a:pt x="237" y="227"/>
                  </a:lnTo>
                  <a:lnTo>
                    <a:pt x="249" y="227"/>
                  </a:lnTo>
                  <a:lnTo>
                    <a:pt x="263" y="227"/>
                  </a:lnTo>
                  <a:lnTo>
                    <a:pt x="263" y="222"/>
                  </a:lnTo>
                  <a:lnTo>
                    <a:pt x="272" y="222"/>
                  </a:lnTo>
                  <a:lnTo>
                    <a:pt x="272" y="222"/>
                  </a:lnTo>
                  <a:lnTo>
                    <a:pt x="272" y="230"/>
                  </a:lnTo>
                  <a:lnTo>
                    <a:pt x="279" y="230"/>
                  </a:lnTo>
                  <a:lnTo>
                    <a:pt x="282" y="230"/>
                  </a:lnTo>
                  <a:lnTo>
                    <a:pt x="284" y="230"/>
                  </a:lnTo>
                  <a:lnTo>
                    <a:pt x="289" y="230"/>
                  </a:lnTo>
                  <a:lnTo>
                    <a:pt x="291" y="230"/>
                  </a:lnTo>
                  <a:lnTo>
                    <a:pt x="294" y="230"/>
                  </a:lnTo>
                  <a:lnTo>
                    <a:pt x="294" y="225"/>
                  </a:lnTo>
                  <a:lnTo>
                    <a:pt x="303" y="225"/>
                  </a:lnTo>
                  <a:lnTo>
                    <a:pt x="303" y="230"/>
                  </a:lnTo>
                  <a:lnTo>
                    <a:pt x="308" y="230"/>
                  </a:lnTo>
                  <a:lnTo>
                    <a:pt x="310" y="230"/>
                  </a:lnTo>
                  <a:lnTo>
                    <a:pt x="310" y="225"/>
                  </a:lnTo>
                  <a:lnTo>
                    <a:pt x="317" y="225"/>
                  </a:lnTo>
                  <a:lnTo>
                    <a:pt x="317" y="225"/>
                  </a:lnTo>
                  <a:lnTo>
                    <a:pt x="317" y="222"/>
                  </a:lnTo>
                  <a:lnTo>
                    <a:pt x="324" y="222"/>
                  </a:lnTo>
                  <a:lnTo>
                    <a:pt x="327" y="222"/>
                  </a:lnTo>
                  <a:lnTo>
                    <a:pt x="327" y="225"/>
                  </a:lnTo>
                  <a:lnTo>
                    <a:pt x="341" y="225"/>
                  </a:lnTo>
                  <a:lnTo>
                    <a:pt x="341" y="225"/>
                  </a:lnTo>
                  <a:lnTo>
                    <a:pt x="341" y="192"/>
                  </a:lnTo>
                  <a:lnTo>
                    <a:pt x="341" y="189"/>
                  </a:lnTo>
                  <a:lnTo>
                    <a:pt x="341" y="180"/>
                  </a:lnTo>
                  <a:lnTo>
                    <a:pt x="343" y="180"/>
                  </a:lnTo>
                  <a:lnTo>
                    <a:pt x="343" y="170"/>
                  </a:lnTo>
                  <a:lnTo>
                    <a:pt x="343" y="170"/>
                  </a:lnTo>
                  <a:lnTo>
                    <a:pt x="343" y="168"/>
                  </a:lnTo>
                  <a:lnTo>
                    <a:pt x="343" y="168"/>
                  </a:lnTo>
                  <a:lnTo>
                    <a:pt x="346" y="163"/>
                  </a:lnTo>
                  <a:lnTo>
                    <a:pt x="346" y="163"/>
                  </a:lnTo>
                  <a:lnTo>
                    <a:pt x="350" y="163"/>
                  </a:lnTo>
                  <a:lnTo>
                    <a:pt x="350" y="159"/>
                  </a:lnTo>
                  <a:lnTo>
                    <a:pt x="353" y="154"/>
                  </a:lnTo>
                  <a:lnTo>
                    <a:pt x="343" y="154"/>
                  </a:lnTo>
                  <a:lnTo>
                    <a:pt x="343" y="140"/>
                  </a:lnTo>
                  <a:lnTo>
                    <a:pt x="343" y="140"/>
                  </a:lnTo>
                  <a:lnTo>
                    <a:pt x="343" y="130"/>
                  </a:lnTo>
                  <a:lnTo>
                    <a:pt x="343" y="130"/>
                  </a:lnTo>
                  <a:lnTo>
                    <a:pt x="343" y="123"/>
                  </a:lnTo>
                  <a:lnTo>
                    <a:pt x="343" y="123"/>
                  </a:lnTo>
                  <a:lnTo>
                    <a:pt x="346" y="92"/>
                  </a:lnTo>
                  <a:lnTo>
                    <a:pt x="346" y="85"/>
                  </a:lnTo>
                  <a:lnTo>
                    <a:pt x="346" y="76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4" y="76"/>
                  </a:lnTo>
                  <a:lnTo>
                    <a:pt x="327" y="76"/>
                  </a:lnTo>
                  <a:lnTo>
                    <a:pt x="301" y="76"/>
                  </a:lnTo>
                  <a:lnTo>
                    <a:pt x="298" y="76"/>
                  </a:lnTo>
                  <a:lnTo>
                    <a:pt x="298" y="76"/>
                  </a:lnTo>
                  <a:lnTo>
                    <a:pt x="294" y="76"/>
                  </a:lnTo>
                  <a:lnTo>
                    <a:pt x="291" y="76"/>
                  </a:lnTo>
                  <a:lnTo>
                    <a:pt x="284" y="76"/>
                  </a:lnTo>
                  <a:lnTo>
                    <a:pt x="284" y="76"/>
                  </a:lnTo>
                  <a:lnTo>
                    <a:pt x="282" y="73"/>
                  </a:lnTo>
                  <a:lnTo>
                    <a:pt x="279" y="73"/>
                  </a:lnTo>
                  <a:lnTo>
                    <a:pt x="277" y="73"/>
                  </a:lnTo>
                  <a:lnTo>
                    <a:pt x="275" y="73"/>
                  </a:lnTo>
                  <a:lnTo>
                    <a:pt x="270" y="73"/>
                  </a:lnTo>
                  <a:lnTo>
                    <a:pt x="237" y="73"/>
                  </a:lnTo>
                  <a:lnTo>
                    <a:pt x="237" y="71"/>
                  </a:lnTo>
                  <a:lnTo>
                    <a:pt x="234" y="66"/>
                  </a:lnTo>
                  <a:lnTo>
                    <a:pt x="234" y="66"/>
                  </a:lnTo>
                  <a:lnTo>
                    <a:pt x="234" y="64"/>
                  </a:lnTo>
                  <a:lnTo>
                    <a:pt x="234" y="62"/>
                  </a:lnTo>
                  <a:lnTo>
                    <a:pt x="237" y="62"/>
                  </a:lnTo>
                  <a:lnTo>
                    <a:pt x="237" y="59"/>
                  </a:lnTo>
                  <a:lnTo>
                    <a:pt x="234" y="55"/>
                  </a:lnTo>
                  <a:lnTo>
                    <a:pt x="230" y="52"/>
                  </a:lnTo>
                  <a:lnTo>
                    <a:pt x="227" y="52"/>
                  </a:lnTo>
                  <a:lnTo>
                    <a:pt x="222" y="43"/>
                  </a:lnTo>
                  <a:lnTo>
                    <a:pt x="225" y="43"/>
                  </a:lnTo>
                  <a:lnTo>
                    <a:pt x="232" y="43"/>
                  </a:lnTo>
                  <a:lnTo>
                    <a:pt x="232" y="19"/>
                  </a:lnTo>
                  <a:lnTo>
                    <a:pt x="225" y="19"/>
                  </a:lnTo>
                  <a:lnTo>
                    <a:pt x="225" y="26"/>
                  </a:lnTo>
                  <a:lnTo>
                    <a:pt x="215" y="26"/>
                  </a:lnTo>
                  <a:lnTo>
                    <a:pt x="215" y="19"/>
                  </a:lnTo>
                  <a:lnTo>
                    <a:pt x="173" y="17"/>
                  </a:lnTo>
                  <a:lnTo>
                    <a:pt x="161" y="17"/>
                  </a:lnTo>
                  <a:lnTo>
                    <a:pt x="130" y="17"/>
                  </a:lnTo>
                  <a:lnTo>
                    <a:pt x="125" y="17"/>
                  </a:lnTo>
                  <a:lnTo>
                    <a:pt x="125" y="19"/>
                  </a:lnTo>
                  <a:lnTo>
                    <a:pt x="121" y="19"/>
                  </a:lnTo>
                  <a:lnTo>
                    <a:pt x="116" y="21"/>
                  </a:lnTo>
                  <a:lnTo>
                    <a:pt x="114" y="21"/>
                  </a:lnTo>
                  <a:lnTo>
                    <a:pt x="114" y="24"/>
                  </a:lnTo>
                  <a:lnTo>
                    <a:pt x="111" y="24"/>
                  </a:lnTo>
                  <a:lnTo>
                    <a:pt x="109" y="21"/>
                  </a:lnTo>
                  <a:lnTo>
                    <a:pt x="106" y="19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2" y="24"/>
                  </a:lnTo>
                  <a:lnTo>
                    <a:pt x="97" y="26"/>
                  </a:lnTo>
                  <a:lnTo>
                    <a:pt x="95" y="26"/>
                  </a:lnTo>
                  <a:lnTo>
                    <a:pt x="92" y="26"/>
                  </a:lnTo>
                  <a:lnTo>
                    <a:pt x="87" y="28"/>
                  </a:lnTo>
                  <a:lnTo>
                    <a:pt x="85" y="28"/>
                  </a:lnTo>
                  <a:lnTo>
                    <a:pt x="83" y="28"/>
                  </a:lnTo>
                  <a:lnTo>
                    <a:pt x="83" y="28"/>
                  </a:lnTo>
                  <a:lnTo>
                    <a:pt x="80" y="28"/>
                  </a:lnTo>
                  <a:lnTo>
                    <a:pt x="73" y="28"/>
                  </a:lnTo>
                  <a:lnTo>
                    <a:pt x="71" y="28"/>
                  </a:lnTo>
                  <a:lnTo>
                    <a:pt x="64" y="28"/>
                  </a:lnTo>
                  <a:lnTo>
                    <a:pt x="64" y="21"/>
                  </a:lnTo>
                  <a:lnTo>
                    <a:pt x="64" y="0"/>
                  </a:lnTo>
                  <a:lnTo>
                    <a:pt x="61" y="2"/>
                  </a:lnTo>
                  <a:lnTo>
                    <a:pt x="59" y="2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7" y="12"/>
                  </a:lnTo>
                  <a:lnTo>
                    <a:pt x="43" y="19"/>
                  </a:lnTo>
                  <a:lnTo>
                    <a:pt x="40" y="26"/>
                  </a:lnTo>
                  <a:lnTo>
                    <a:pt x="38" y="31"/>
                  </a:lnTo>
                  <a:lnTo>
                    <a:pt x="33" y="43"/>
                  </a:lnTo>
                  <a:lnTo>
                    <a:pt x="33" y="55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8" y="66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5" y="78"/>
                  </a:lnTo>
                  <a:lnTo>
                    <a:pt x="33" y="78"/>
                  </a:lnTo>
                  <a:lnTo>
                    <a:pt x="31" y="78"/>
                  </a:lnTo>
                  <a:lnTo>
                    <a:pt x="31" y="81"/>
                  </a:lnTo>
                  <a:lnTo>
                    <a:pt x="28" y="83"/>
                  </a:lnTo>
                  <a:lnTo>
                    <a:pt x="28" y="88"/>
                  </a:lnTo>
                  <a:lnTo>
                    <a:pt x="26" y="90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26" y="95"/>
                  </a:lnTo>
                  <a:lnTo>
                    <a:pt x="28" y="97"/>
                  </a:lnTo>
                  <a:lnTo>
                    <a:pt x="28" y="102"/>
                  </a:lnTo>
                  <a:lnTo>
                    <a:pt x="26" y="104"/>
                  </a:lnTo>
                  <a:lnTo>
                    <a:pt x="26" y="107"/>
                  </a:lnTo>
                  <a:lnTo>
                    <a:pt x="24" y="114"/>
                  </a:lnTo>
                  <a:lnTo>
                    <a:pt x="21" y="121"/>
                  </a:lnTo>
                  <a:lnTo>
                    <a:pt x="21" y="121"/>
                  </a:lnTo>
                  <a:lnTo>
                    <a:pt x="19" y="123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16" y="135"/>
                  </a:lnTo>
                  <a:lnTo>
                    <a:pt x="16" y="135"/>
                  </a:lnTo>
                  <a:lnTo>
                    <a:pt x="16" y="135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9" y="140"/>
                  </a:lnTo>
                  <a:lnTo>
                    <a:pt x="21" y="140"/>
                  </a:lnTo>
                  <a:lnTo>
                    <a:pt x="21" y="142"/>
                  </a:lnTo>
                  <a:lnTo>
                    <a:pt x="19" y="149"/>
                  </a:lnTo>
                  <a:lnTo>
                    <a:pt x="19" y="152"/>
                  </a:lnTo>
                  <a:lnTo>
                    <a:pt x="19" y="154"/>
                  </a:lnTo>
                  <a:lnTo>
                    <a:pt x="19" y="156"/>
                  </a:lnTo>
                  <a:lnTo>
                    <a:pt x="21" y="161"/>
                  </a:lnTo>
                  <a:lnTo>
                    <a:pt x="21" y="168"/>
                  </a:lnTo>
                  <a:lnTo>
                    <a:pt x="21" y="170"/>
                  </a:lnTo>
                  <a:lnTo>
                    <a:pt x="19" y="175"/>
                  </a:lnTo>
                  <a:lnTo>
                    <a:pt x="19" y="178"/>
                  </a:lnTo>
                  <a:lnTo>
                    <a:pt x="19" y="180"/>
                  </a:lnTo>
                  <a:lnTo>
                    <a:pt x="19" y="182"/>
                  </a:lnTo>
                  <a:lnTo>
                    <a:pt x="16" y="189"/>
                  </a:lnTo>
                  <a:lnTo>
                    <a:pt x="14" y="192"/>
                  </a:lnTo>
                  <a:lnTo>
                    <a:pt x="14" y="192"/>
                  </a:lnTo>
                  <a:lnTo>
                    <a:pt x="9" y="196"/>
                  </a:lnTo>
                  <a:lnTo>
                    <a:pt x="9" y="196"/>
                  </a:lnTo>
                  <a:lnTo>
                    <a:pt x="5" y="199"/>
                  </a:lnTo>
                  <a:lnTo>
                    <a:pt x="2" y="199"/>
                  </a:lnTo>
                  <a:lnTo>
                    <a:pt x="0" y="201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11"/>
                  </a:lnTo>
                  <a:lnTo>
                    <a:pt x="0" y="213"/>
                  </a:lnTo>
                  <a:lnTo>
                    <a:pt x="0" y="218"/>
                  </a:lnTo>
                  <a:lnTo>
                    <a:pt x="0" y="220"/>
                  </a:lnTo>
                  <a:lnTo>
                    <a:pt x="2" y="222"/>
                  </a:lnTo>
                  <a:lnTo>
                    <a:pt x="5" y="227"/>
                  </a:lnTo>
                  <a:lnTo>
                    <a:pt x="7" y="232"/>
                  </a:lnTo>
                  <a:lnTo>
                    <a:pt x="7" y="237"/>
                  </a:lnTo>
                  <a:lnTo>
                    <a:pt x="9" y="239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12" y="246"/>
                  </a:lnTo>
                  <a:lnTo>
                    <a:pt x="9" y="251"/>
                  </a:lnTo>
                  <a:lnTo>
                    <a:pt x="9" y="258"/>
                  </a:lnTo>
                  <a:lnTo>
                    <a:pt x="9" y="260"/>
                  </a:lnTo>
                  <a:lnTo>
                    <a:pt x="5" y="265"/>
                  </a:lnTo>
                  <a:lnTo>
                    <a:pt x="2" y="265"/>
                  </a:lnTo>
                  <a:lnTo>
                    <a:pt x="2" y="272"/>
                  </a:lnTo>
                  <a:lnTo>
                    <a:pt x="2" y="277"/>
                  </a:lnTo>
                  <a:lnTo>
                    <a:pt x="2" y="277"/>
                  </a:lnTo>
                  <a:lnTo>
                    <a:pt x="2" y="279"/>
                  </a:lnTo>
                  <a:lnTo>
                    <a:pt x="2" y="279"/>
                  </a:lnTo>
                  <a:lnTo>
                    <a:pt x="2" y="279"/>
                  </a:lnTo>
                  <a:lnTo>
                    <a:pt x="2" y="279"/>
                  </a:lnTo>
                  <a:lnTo>
                    <a:pt x="5" y="279"/>
                  </a:lnTo>
                  <a:lnTo>
                    <a:pt x="5" y="279"/>
                  </a:lnTo>
                  <a:lnTo>
                    <a:pt x="7" y="282"/>
                  </a:lnTo>
                  <a:lnTo>
                    <a:pt x="9" y="284"/>
                  </a:lnTo>
                  <a:lnTo>
                    <a:pt x="9" y="286"/>
                  </a:lnTo>
                  <a:lnTo>
                    <a:pt x="7" y="296"/>
                  </a:lnTo>
                  <a:lnTo>
                    <a:pt x="7" y="298"/>
                  </a:lnTo>
                  <a:lnTo>
                    <a:pt x="14" y="301"/>
                  </a:lnTo>
                  <a:lnTo>
                    <a:pt x="19" y="303"/>
                  </a:lnTo>
                  <a:lnTo>
                    <a:pt x="21" y="303"/>
                  </a:lnTo>
                  <a:lnTo>
                    <a:pt x="21" y="303"/>
                  </a:lnTo>
                  <a:lnTo>
                    <a:pt x="24" y="303"/>
                  </a:lnTo>
                  <a:lnTo>
                    <a:pt x="24" y="305"/>
                  </a:lnTo>
                  <a:lnTo>
                    <a:pt x="26" y="305"/>
                  </a:lnTo>
                  <a:lnTo>
                    <a:pt x="28" y="310"/>
                  </a:lnTo>
                  <a:lnTo>
                    <a:pt x="28" y="312"/>
                  </a:lnTo>
                  <a:lnTo>
                    <a:pt x="33" y="317"/>
                  </a:lnTo>
                  <a:lnTo>
                    <a:pt x="35" y="319"/>
                  </a:lnTo>
                  <a:lnTo>
                    <a:pt x="35" y="324"/>
                  </a:lnTo>
                  <a:lnTo>
                    <a:pt x="40" y="334"/>
                  </a:lnTo>
                  <a:lnTo>
                    <a:pt x="40" y="334"/>
                  </a:lnTo>
                  <a:lnTo>
                    <a:pt x="40" y="336"/>
                  </a:lnTo>
                  <a:lnTo>
                    <a:pt x="40" y="336"/>
                  </a:lnTo>
                  <a:lnTo>
                    <a:pt x="40" y="336"/>
                  </a:lnTo>
                  <a:lnTo>
                    <a:pt x="43" y="336"/>
                  </a:lnTo>
                  <a:lnTo>
                    <a:pt x="45" y="338"/>
                  </a:lnTo>
                  <a:lnTo>
                    <a:pt x="50" y="343"/>
                  </a:lnTo>
                  <a:lnTo>
                    <a:pt x="52" y="346"/>
                  </a:lnTo>
                  <a:lnTo>
                    <a:pt x="52" y="346"/>
                  </a:lnTo>
                  <a:lnTo>
                    <a:pt x="54" y="346"/>
                  </a:lnTo>
                  <a:lnTo>
                    <a:pt x="54" y="353"/>
                  </a:lnTo>
                  <a:lnTo>
                    <a:pt x="57" y="357"/>
                  </a:lnTo>
                  <a:lnTo>
                    <a:pt x="59" y="367"/>
                  </a:lnTo>
                  <a:lnTo>
                    <a:pt x="59" y="372"/>
                  </a:lnTo>
                  <a:lnTo>
                    <a:pt x="59" y="374"/>
                  </a:lnTo>
                  <a:lnTo>
                    <a:pt x="90" y="376"/>
                  </a:lnTo>
                  <a:lnTo>
                    <a:pt x="106" y="37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Freeform 118">
              <a:extLst>
                <a:ext uri="{FF2B5EF4-FFF2-40B4-BE49-F238E27FC236}">
                  <a16:creationId xmlns:a16="http://schemas.microsoft.com/office/drawing/2014/main" id="{C69BB04F-3E8B-D8AC-FAE2-586F418F7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761" y="5594013"/>
              <a:ext cx="328096" cy="459938"/>
            </a:xfrm>
            <a:custGeom>
              <a:avLst/>
              <a:gdLst>
                <a:gd name="T0" fmla="*/ 218 w 225"/>
                <a:gd name="T1" fmla="*/ 267 h 340"/>
                <a:gd name="T2" fmla="*/ 220 w 225"/>
                <a:gd name="T3" fmla="*/ 208 h 340"/>
                <a:gd name="T4" fmla="*/ 218 w 225"/>
                <a:gd name="T5" fmla="*/ 189 h 340"/>
                <a:gd name="T6" fmla="*/ 223 w 225"/>
                <a:gd name="T7" fmla="*/ 184 h 340"/>
                <a:gd name="T8" fmla="*/ 225 w 225"/>
                <a:gd name="T9" fmla="*/ 179 h 340"/>
                <a:gd name="T10" fmla="*/ 220 w 225"/>
                <a:gd name="T11" fmla="*/ 172 h 340"/>
                <a:gd name="T12" fmla="*/ 220 w 225"/>
                <a:gd name="T13" fmla="*/ 170 h 340"/>
                <a:gd name="T14" fmla="*/ 223 w 225"/>
                <a:gd name="T15" fmla="*/ 156 h 340"/>
                <a:gd name="T16" fmla="*/ 223 w 225"/>
                <a:gd name="T17" fmla="*/ 146 h 340"/>
                <a:gd name="T18" fmla="*/ 223 w 225"/>
                <a:gd name="T19" fmla="*/ 142 h 340"/>
                <a:gd name="T20" fmla="*/ 220 w 225"/>
                <a:gd name="T21" fmla="*/ 137 h 340"/>
                <a:gd name="T22" fmla="*/ 213 w 225"/>
                <a:gd name="T23" fmla="*/ 127 h 340"/>
                <a:gd name="T24" fmla="*/ 209 w 225"/>
                <a:gd name="T25" fmla="*/ 120 h 340"/>
                <a:gd name="T26" fmla="*/ 199 w 225"/>
                <a:gd name="T27" fmla="*/ 104 h 340"/>
                <a:gd name="T28" fmla="*/ 199 w 225"/>
                <a:gd name="T29" fmla="*/ 101 h 340"/>
                <a:gd name="T30" fmla="*/ 194 w 225"/>
                <a:gd name="T31" fmla="*/ 94 h 340"/>
                <a:gd name="T32" fmla="*/ 194 w 225"/>
                <a:gd name="T33" fmla="*/ 87 h 340"/>
                <a:gd name="T34" fmla="*/ 192 w 225"/>
                <a:gd name="T35" fmla="*/ 82 h 340"/>
                <a:gd name="T36" fmla="*/ 194 w 225"/>
                <a:gd name="T37" fmla="*/ 66 h 340"/>
                <a:gd name="T38" fmla="*/ 194 w 225"/>
                <a:gd name="T39" fmla="*/ 47 h 340"/>
                <a:gd name="T40" fmla="*/ 194 w 225"/>
                <a:gd name="T41" fmla="*/ 16 h 340"/>
                <a:gd name="T42" fmla="*/ 187 w 225"/>
                <a:gd name="T43" fmla="*/ 2 h 340"/>
                <a:gd name="T44" fmla="*/ 140 w 225"/>
                <a:gd name="T45" fmla="*/ 0 h 340"/>
                <a:gd name="T46" fmla="*/ 100 w 225"/>
                <a:gd name="T47" fmla="*/ 0 h 340"/>
                <a:gd name="T48" fmla="*/ 29 w 225"/>
                <a:gd name="T49" fmla="*/ 0 h 340"/>
                <a:gd name="T50" fmla="*/ 7 w 225"/>
                <a:gd name="T51" fmla="*/ 73 h 340"/>
                <a:gd name="T52" fmla="*/ 7 w 225"/>
                <a:gd name="T53" fmla="*/ 104 h 340"/>
                <a:gd name="T54" fmla="*/ 5 w 225"/>
                <a:gd name="T55" fmla="*/ 165 h 340"/>
                <a:gd name="T56" fmla="*/ 5 w 225"/>
                <a:gd name="T57" fmla="*/ 194 h 340"/>
                <a:gd name="T58" fmla="*/ 3 w 225"/>
                <a:gd name="T59" fmla="*/ 205 h 340"/>
                <a:gd name="T60" fmla="*/ 3 w 225"/>
                <a:gd name="T61" fmla="*/ 232 h 340"/>
                <a:gd name="T62" fmla="*/ 3 w 225"/>
                <a:gd name="T63" fmla="*/ 239 h 340"/>
                <a:gd name="T64" fmla="*/ 0 w 225"/>
                <a:gd name="T65" fmla="*/ 326 h 340"/>
                <a:gd name="T66" fmla="*/ 5 w 225"/>
                <a:gd name="T67" fmla="*/ 326 h 340"/>
                <a:gd name="T68" fmla="*/ 93 w 225"/>
                <a:gd name="T69" fmla="*/ 331 h 340"/>
                <a:gd name="T70" fmla="*/ 164 w 225"/>
                <a:gd name="T71" fmla="*/ 336 h 340"/>
                <a:gd name="T72" fmla="*/ 192 w 225"/>
                <a:gd name="T73" fmla="*/ 338 h 340"/>
                <a:gd name="T74" fmla="*/ 216 w 225"/>
                <a:gd name="T75" fmla="*/ 340 h 340"/>
                <a:gd name="T76" fmla="*/ 218 w 225"/>
                <a:gd name="T77" fmla="*/ 30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5" h="340">
                  <a:moveTo>
                    <a:pt x="218" y="300"/>
                  </a:moveTo>
                  <a:lnTo>
                    <a:pt x="218" y="267"/>
                  </a:lnTo>
                  <a:lnTo>
                    <a:pt x="218" y="262"/>
                  </a:lnTo>
                  <a:lnTo>
                    <a:pt x="220" y="208"/>
                  </a:lnTo>
                  <a:lnTo>
                    <a:pt x="220" y="196"/>
                  </a:lnTo>
                  <a:lnTo>
                    <a:pt x="218" y="189"/>
                  </a:lnTo>
                  <a:lnTo>
                    <a:pt x="220" y="187"/>
                  </a:lnTo>
                  <a:lnTo>
                    <a:pt x="223" y="184"/>
                  </a:lnTo>
                  <a:lnTo>
                    <a:pt x="225" y="182"/>
                  </a:lnTo>
                  <a:lnTo>
                    <a:pt x="225" y="179"/>
                  </a:lnTo>
                  <a:lnTo>
                    <a:pt x="223" y="175"/>
                  </a:lnTo>
                  <a:lnTo>
                    <a:pt x="220" y="172"/>
                  </a:lnTo>
                  <a:lnTo>
                    <a:pt x="220" y="172"/>
                  </a:lnTo>
                  <a:lnTo>
                    <a:pt x="220" y="170"/>
                  </a:lnTo>
                  <a:lnTo>
                    <a:pt x="223" y="163"/>
                  </a:lnTo>
                  <a:lnTo>
                    <a:pt x="223" y="156"/>
                  </a:lnTo>
                  <a:lnTo>
                    <a:pt x="223" y="149"/>
                  </a:lnTo>
                  <a:lnTo>
                    <a:pt x="223" y="146"/>
                  </a:lnTo>
                  <a:lnTo>
                    <a:pt x="223" y="146"/>
                  </a:lnTo>
                  <a:lnTo>
                    <a:pt x="223" y="142"/>
                  </a:lnTo>
                  <a:lnTo>
                    <a:pt x="223" y="139"/>
                  </a:lnTo>
                  <a:lnTo>
                    <a:pt x="220" y="137"/>
                  </a:lnTo>
                  <a:lnTo>
                    <a:pt x="218" y="135"/>
                  </a:lnTo>
                  <a:lnTo>
                    <a:pt x="213" y="127"/>
                  </a:lnTo>
                  <a:lnTo>
                    <a:pt x="209" y="123"/>
                  </a:lnTo>
                  <a:lnTo>
                    <a:pt x="209" y="120"/>
                  </a:lnTo>
                  <a:lnTo>
                    <a:pt x="201" y="108"/>
                  </a:lnTo>
                  <a:lnTo>
                    <a:pt x="199" y="104"/>
                  </a:lnTo>
                  <a:lnTo>
                    <a:pt x="199" y="104"/>
                  </a:lnTo>
                  <a:lnTo>
                    <a:pt x="199" y="101"/>
                  </a:lnTo>
                  <a:lnTo>
                    <a:pt x="197" y="97"/>
                  </a:lnTo>
                  <a:lnTo>
                    <a:pt x="194" y="94"/>
                  </a:lnTo>
                  <a:lnTo>
                    <a:pt x="194" y="87"/>
                  </a:lnTo>
                  <a:lnTo>
                    <a:pt x="194" y="87"/>
                  </a:lnTo>
                  <a:lnTo>
                    <a:pt x="194" y="85"/>
                  </a:lnTo>
                  <a:lnTo>
                    <a:pt x="192" y="82"/>
                  </a:lnTo>
                  <a:lnTo>
                    <a:pt x="192" y="75"/>
                  </a:lnTo>
                  <a:lnTo>
                    <a:pt x="194" y="66"/>
                  </a:lnTo>
                  <a:lnTo>
                    <a:pt x="194" y="61"/>
                  </a:lnTo>
                  <a:lnTo>
                    <a:pt x="194" y="47"/>
                  </a:lnTo>
                  <a:lnTo>
                    <a:pt x="194" y="47"/>
                  </a:lnTo>
                  <a:lnTo>
                    <a:pt x="194" y="16"/>
                  </a:lnTo>
                  <a:lnTo>
                    <a:pt x="194" y="2"/>
                  </a:lnTo>
                  <a:lnTo>
                    <a:pt x="187" y="2"/>
                  </a:lnTo>
                  <a:lnTo>
                    <a:pt x="164" y="0"/>
                  </a:lnTo>
                  <a:lnTo>
                    <a:pt x="140" y="0"/>
                  </a:lnTo>
                  <a:lnTo>
                    <a:pt x="116" y="0"/>
                  </a:lnTo>
                  <a:lnTo>
                    <a:pt x="100" y="0"/>
                  </a:lnTo>
                  <a:lnTo>
                    <a:pt x="85" y="0"/>
                  </a:lnTo>
                  <a:lnTo>
                    <a:pt x="29" y="0"/>
                  </a:lnTo>
                  <a:lnTo>
                    <a:pt x="7" y="0"/>
                  </a:lnTo>
                  <a:lnTo>
                    <a:pt x="7" y="73"/>
                  </a:lnTo>
                  <a:lnTo>
                    <a:pt x="7" y="75"/>
                  </a:lnTo>
                  <a:lnTo>
                    <a:pt x="7" y="104"/>
                  </a:lnTo>
                  <a:lnTo>
                    <a:pt x="5" y="137"/>
                  </a:lnTo>
                  <a:lnTo>
                    <a:pt x="5" y="165"/>
                  </a:lnTo>
                  <a:lnTo>
                    <a:pt x="5" y="177"/>
                  </a:lnTo>
                  <a:lnTo>
                    <a:pt x="5" y="194"/>
                  </a:lnTo>
                  <a:lnTo>
                    <a:pt x="5" y="196"/>
                  </a:lnTo>
                  <a:lnTo>
                    <a:pt x="3" y="205"/>
                  </a:lnTo>
                  <a:lnTo>
                    <a:pt x="3" y="220"/>
                  </a:lnTo>
                  <a:lnTo>
                    <a:pt x="3" y="232"/>
                  </a:lnTo>
                  <a:lnTo>
                    <a:pt x="3" y="239"/>
                  </a:lnTo>
                  <a:lnTo>
                    <a:pt x="3" y="239"/>
                  </a:lnTo>
                  <a:lnTo>
                    <a:pt x="3" y="241"/>
                  </a:lnTo>
                  <a:lnTo>
                    <a:pt x="0" y="326"/>
                  </a:lnTo>
                  <a:lnTo>
                    <a:pt x="3" y="326"/>
                  </a:lnTo>
                  <a:lnTo>
                    <a:pt x="5" y="326"/>
                  </a:lnTo>
                  <a:lnTo>
                    <a:pt x="74" y="331"/>
                  </a:lnTo>
                  <a:lnTo>
                    <a:pt x="93" y="331"/>
                  </a:lnTo>
                  <a:lnTo>
                    <a:pt x="95" y="331"/>
                  </a:lnTo>
                  <a:lnTo>
                    <a:pt x="164" y="336"/>
                  </a:lnTo>
                  <a:lnTo>
                    <a:pt x="187" y="338"/>
                  </a:lnTo>
                  <a:lnTo>
                    <a:pt x="192" y="338"/>
                  </a:lnTo>
                  <a:lnTo>
                    <a:pt x="199" y="338"/>
                  </a:lnTo>
                  <a:lnTo>
                    <a:pt x="216" y="340"/>
                  </a:lnTo>
                  <a:lnTo>
                    <a:pt x="216" y="340"/>
                  </a:lnTo>
                  <a:lnTo>
                    <a:pt x="218" y="300"/>
                  </a:lnTo>
                  <a:lnTo>
                    <a:pt x="218" y="30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" name="Freeform 119">
              <a:extLst>
                <a:ext uri="{FF2B5EF4-FFF2-40B4-BE49-F238E27FC236}">
                  <a16:creationId xmlns:a16="http://schemas.microsoft.com/office/drawing/2014/main" id="{847F637E-2513-002E-0A37-A32283ADB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436" y="5833452"/>
              <a:ext cx="593490" cy="316546"/>
            </a:xfrm>
            <a:custGeom>
              <a:avLst/>
              <a:gdLst>
                <a:gd name="T0" fmla="*/ 402 w 407"/>
                <a:gd name="T1" fmla="*/ 185 h 234"/>
                <a:gd name="T2" fmla="*/ 405 w 407"/>
                <a:gd name="T3" fmla="*/ 178 h 234"/>
                <a:gd name="T4" fmla="*/ 400 w 407"/>
                <a:gd name="T5" fmla="*/ 170 h 234"/>
                <a:gd name="T6" fmla="*/ 402 w 407"/>
                <a:gd name="T7" fmla="*/ 163 h 234"/>
                <a:gd name="T8" fmla="*/ 405 w 407"/>
                <a:gd name="T9" fmla="*/ 154 h 234"/>
                <a:gd name="T10" fmla="*/ 407 w 407"/>
                <a:gd name="T11" fmla="*/ 149 h 234"/>
                <a:gd name="T12" fmla="*/ 398 w 407"/>
                <a:gd name="T13" fmla="*/ 140 h 234"/>
                <a:gd name="T14" fmla="*/ 383 w 407"/>
                <a:gd name="T15" fmla="*/ 133 h 234"/>
                <a:gd name="T16" fmla="*/ 371 w 407"/>
                <a:gd name="T17" fmla="*/ 128 h 234"/>
                <a:gd name="T18" fmla="*/ 357 w 407"/>
                <a:gd name="T19" fmla="*/ 128 h 234"/>
                <a:gd name="T20" fmla="*/ 336 w 407"/>
                <a:gd name="T21" fmla="*/ 123 h 234"/>
                <a:gd name="T22" fmla="*/ 319 w 407"/>
                <a:gd name="T23" fmla="*/ 116 h 234"/>
                <a:gd name="T24" fmla="*/ 305 w 407"/>
                <a:gd name="T25" fmla="*/ 118 h 234"/>
                <a:gd name="T26" fmla="*/ 286 w 407"/>
                <a:gd name="T27" fmla="*/ 116 h 234"/>
                <a:gd name="T28" fmla="*/ 274 w 407"/>
                <a:gd name="T29" fmla="*/ 116 h 234"/>
                <a:gd name="T30" fmla="*/ 270 w 407"/>
                <a:gd name="T31" fmla="*/ 118 h 234"/>
                <a:gd name="T32" fmla="*/ 244 w 407"/>
                <a:gd name="T33" fmla="*/ 104 h 234"/>
                <a:gd name="T34" fmla="*/ 239 w 407"/>
                <a:gd name="T35" fmla="*/ 95 h 234"/>
                <a:gd name="T36" fmla="*/ 236 w 407"/>
                <a:gd name="T37" fmla="*/ 85 h 234"/>
                <a:gd name="T38" fmla="*/ 222 w 407"/>
                <a:gd name="T39" fmla="*/ 76 h 234"/>
                <a:gd name="T40" fmla="*/ 220 w 407"/>
                <a:gd name="T41" fmla="*/ 66 h 234"/>
                <a:gd name="T42" fmla="*/ 222 w 407"/>
                <a:gd name="T43" fmla="*/ 52 h 234"/>
                <a:gd name="T44" fmla="*/ 218 w 407"/>
                <a:gd name="T45" fmla="*/ 45 h 234"/>
                <a:gd name="T46" fmla="*/ 215 w 407"/>
                <a:gd name="T47" fmla="*/ 40 h 234"/>
                <a:gd name="T48" fmla="*/ 210 w 407"/>
                <a:gd name="T49" fmla="*/ 31 h 234"/>
                <a:gd name="T50" fmla="*/ 111 w 407"/>
                <a:gd name="T51" fmla="*/ 2 h 234"/>
                <a:gd name="T52" fmla="*/ 104 w 407"/>
                <a:gd name="T53" fmla="*/ 10 h 234"/>
                <a:gd name="T54" fmla="*/ 94 w 407"/>
                <a:gd name="T55" fmla="*/ 12 h 234"/>
                <a:gd name="T56" fmla="*/ 90 w 407"/>
                <a:gd name="T57" fmla="*/ 21 h 234"/>
                <a:gd name="T58" fmla="*/ 35 w 407"/>
                <a:gd name="T59" fmla="*/ 36 h 234"/>
                <a:gd name="T60" fmla="*/ 23 w 407"/>
                <a:gd name="T61" fmla="*/ 57 h 234"/>
                <a:gd name="T62" fmla="*/ 7 w 407"/>
                <a:gd name="T63" fmla="*/ 64 h 234"/>
                <a:gd name="T64" fmla="*/ 4 w 407"/>
                <a:gd name="T65" fmla="*/ 76 h 234"/>
                <a:gd name="T66" fmla="*/ 0 w 407"/>
                <a:gd name="T67" fmla="*/ 81 h 234"/>
                <a:gd name="T68" fmla="*/ 2 w 407"/>
                <a:gd name="T69" fmla="*/ 92 h 234"/>
                <a:gd name="T70" fmla="*/ 2 w 407"/>
                <a:gd name="T71" fmla="*/ 109 h 234"/>
                <a:gd name="T72" fmla="*/ 2 w 407"/>
                <a:gd name="T73" fmla="*/ 116 h 234"/>
                <a:gd name="T74" fmla="*/ 4 w 407"/>
                <a:gd name="T75" fmla="*/ 125 h 234"/>
                <a:gd name="T76" fmla="*/ 2 w 407"/>
                <a:gd name="T77" fmla="*/ 135 h 234"/>
                <a:gd name="T78" fmla="*/ 2 w 407"/>
                <a:gd name="T79" fmla="*/ 149 h 234"/>
                <a:gd name="T80" fmla="*/ 2 w 407"/>
                <a:gd name="T81" fmla="*/ 208 h 234"/>
                <a:gd name="T82" fmla="*/ 14 w 407"/>
                <a:gd name="T83" fmla="*/ 211 h 234"/>
                <a:gd name="T84" fmla="*/ 144 w 407"/>
                <a:gd name="T85" fmla="*/ 218 h 234"/>
                <a:gd name="T86" fmla="*/ 319 w 407"/>
                <a:gd name="T87" fmla="*/ 230 h 234"/>
                <a:gd name="T88" fmla="*/ 402 w 407"/>
                <a:gd name="T8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7" h="234">
                  <a:moveTo>
                    <a:pt x="402" y="208"/>
                  </a:moveTo>
                  <a:lnTo>
                    <a:pt x="402" y="196"/>
                  </a:lnTo>
                  <a:lnTo>
                    <a:pt x="402" y="185"/>
                  </a:lnTo>
                  <a:lnTo>
                    <a:pt x="402" y="180"/>
                  </a:lnTo>
                  <a:lnTo>
                    <a:pt x="405" y="180"/>
                  </a:lnTo>
                  <a:lnTo>
                    <a:pt x="405" y="178"/>
                  </a:lnTo>
                  <a:lnTo>
                    <a:pt x="405" y="178"/>
                  </a:lnTo>
                  <a:lnTo>
                    <a:pt x="402" y="175"/>
                  </a:lnTo>
                  <a:lnTo>
                    <a:pt x="400" y="170"/>
                  </a:lnTo>
                  <a:lnTo>
                    <a:pt x="400" y="166"/>
                  </a:lnTo>
                  <a:lnTo>
                    <a:pt x="400" y="163"/>
                  </a:lnTo>
                  <a:lnTo>
                    <a:pt x="402" y="163"/>
                  </a:lnTo>
                  <a:lnTo>
                    <a:pt x="402" y="161"/>
                  </a:lnTo>
                  <a:lnTo>
                    <a:pt x="405" y="154"/>
                  </a:lnTo>
                  <a:lnTo>
                    <a:pt x="405" y="154"/>
                  </a:lnTo>
                  <a:lnTo>
                    <a:pt x="405" y="152"/>
                  </a:lnTo>
                  <a:lnTo>
                    <a:pt x="407" y="152"/>
                  </a:lnTo>
                  <a:lnTo>
                    <a:pt x="407" y="149"/>
                  </a:lnTo>
                  <a:lnTo>
                    <a:pt x="405" y="147"/>
                  </a:lnTo>
                  <a:lnTo>
                    <a:pt x="400" y="144"/>
                  </a:lnTo>
                  <a:lnTo>
                    <a:pt x="398" y="140"/>
                  </a:lnTo>
                  <a:lnTo>
                    <a:pt x="393" y="135"/>
                  </a:lnTo>
                  <a:lnTo>
                    <a:pt x="386" y="133"/>
                  </a:lnTo>
                  <a:lnTo>
                    <a:pt x="383" y="133"/>
                  </a:lnTo>
                  <a:lnTo>
                    <a:pt x="379" y="133"/>
                  </a:lnTo>
                  <a:lnTo>
                    <a:pt x="371" y="128"/>
                  </a:lnTo>
                  <a:lnTo>
                    <a:pt x="371" y="128"/>
                  </a:lnTo>
                  <a:lnTo>
                    <a:pt x="369" y="130"/>
                  </a:lnTo>
                  <a:lnTo>
                    <a:pt x="364" y="130"/>
                  </a:lnTo>
                  <a:lnTo>
                    <a:pt x="357" y="128"/>
                  </a:lnTo>
                  <a:lnTo>
                    <a:pt x="353" y="125"/>
                  </a:lnTo>
                  <a:lnTo>
                    <a:pt x="338" y="123"/>
                  </a:lnTo>
                  <a:lnTo>
                    <a:pt x="336" y="123"/>
                  </a:lnTo>
                  <a:lnTo>
                    <a:pt x="329" y="118"/>
                  </a:lnTo>
                  <a:lnTo>
                    <a:pt x="324" y="116"/>
                  </a:lnTo>
                  <a:lnTo>
                    <a:pt x="319" y="116"/>
                  </a:lnTo>
                  <a:lnTo>
                    <a:pt x="310" y="121"/>
                  </a:lnTo>
                  <a:lnTo>
                    <a:pt x="308" y="121"/>
                  </a:lnTo>
                  <a:lnTo>
                    <a:pt x="305" y="118"/>
                  </a:lnTo>
                  <a:lnTo>
                    <a:pt x="296" y="121"/>
                  </a:lnTo>
                  <a:lnTo>
                    <a:pt x="293" y="118"/>
                  </a:lnTo>
                  <a:lnTo>
                    <a:pt x="286" y="116"/>
                  </a:lnTo>
                  <a:lnTo>
                    <a:pt x="279" y="118"/>
                  </a:lnTo>
                  <a:lnTo>
                    <a:pt x="277" y="118"/>
                  </a:lnTo>
                  <a:lnTo>
                    <a:pt x="274" y="116"/>
                  </a:lnTo>
                  <a:lnTo>
                    <a:pt x="270" y="116"/>
                  </a:lnTo>
                  <a:lnTo>
                    <a:pt x="270" y="116"/>
                  </a:lnTo>
                  <a:lnTo>
                    <a:pt x="270" y="118"/>
                  </a:lnTo>
                  <a:lnTo>
                    <a:pt x="258" y="111"/>
                  </a:lnTo>
                  <a:lnTo>
                    <a:pt x="248" y="109"/>
                  </a:lnTo>
                  <a:lnTo>
                    <a:pt x="244" y="104"/>
                  </a:lnTo>
                  <a:lnTo>
                    <a:pt x="241" y="102"/>
                  </a:lnTo>
                  <a:lnTo>
                    <a:pt x="239" y="99"/>
                  </a:lnTo>
                  <a:lnTo>
                    <a:pt x="239" y="95"/>
                  </a:lnTo>
                  <a:lnTo>
                    <a:pt x="241" y="92"/>
                  </a:lnTo>
                  <a:lnTo>
                    <a:pt x="236" y="90"/>
                  </a:lnTo>
                  <a:lnTo>
                    <a:pt x="236" y="85"/>
                  </a:lnTo>
                  <a:lnTo>
                    <a:pt x="234" y="81"/>
                  </a:lnTo>
                  <a:lnTo>
                    <a:pt x="225" y="76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73"/>
                  </a:lnTo>
                  <a:lnTo>
                    <a:pt x="220" y="66"/>
                  </a:lnTo>
                  <a:lnTo>
                    <a:pt x="220" y="62"/>
                  </a:lnTo>
                  <a:lnTo>
                    <a:pt x="222" y="52"/>
                  </a:lnTo>
                  <a:lnTo>
                    <a:pt x="222" y="52"/>
                  </a:lnTo>
                  <a:lnTo>
                    <a:pt x="222" y="50"/>
                  </a:lnTo>
                  <a:lnTo>
                    <a:pt x="218" y="47"/>
                  </a:lnTo>
                  <a:lnTo>
                    <a:pt x="218" y="45"/>
                  </a:lnTo>
                  <a:lnTo>
                    <a:pt x="215" y="45"/>
                  </a:lnTo>
                  <a:lnTo>
                    <a:pt x="215" y="43"/>
                  </a:lnTo>
                  <a:lnTo>
                    <a:pt x="215" y="40"/>
                  </a:lnTo>
                  <a:lnTo>
                    <a:pt x="210" y="38"/>
                  </a:lnTo>
                  <a:lnTo>
                    <a:pt x="210" y="33"/>
                  </a:lnTo>
                  <a:lnTo>
                    <a:pt x="210" y="31"/>
                  </a:lnTo>
                  <a:lnTo>
                    <a:pt x="120" y="2"/>
                  </a:lnTo>
                  <a:lnTo>
                    <a:pt x="111" y="0"/>
                  </a:lnTo>
                  <a:lnTo>
                    <a:pt x="111" y="2"/>
                  </a:lnTo>
                  <a:lnTo>
                    <a:pt x="106" y="7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94" y="12"/>
                  </a:lnTo>
                  <a:lnTo>
                    <a:pt x="92" y="14"/>
                  </a:lnTo>
                  <a:lnTo>
                    <a:pt x="92" y="21"/>
                  </a:lnTo>
                  <a:lnTo>
                    <a:pt x="90" y="21"/>
                  </a:lnTo>
                  <a:lnTo>
                    <a:pt x="85" y="19"/>
                  </a:lnTo>
                  <a:lnTo>
                    <a:pt x="35" y="19"/>
                  </a:lnTo>
                  <a:lnTo>
                    <a:pt x="35" y="36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3" y="57"/>
                  </a:lnTo>
                  <a:lnTo>
                    <a:pt x="9" y="59"/>
                  </a:lnTo>
                  <a:lnTo>
                    <a:pt x="7" y="62"/>
                  </a:lnTo>
                  <a:lnTo>
                    <a:pt x="7" y="64"/>
                  </a:lnTo>
                  <a:lnTo>
                    <a:pt x="4" y="66"/>
                  </a:lnTo>
                  <a:lnTo>
                    <a:pt x="2" y="73"/>
                  </a:lnTo>
                  <a:lnTo>
                    <a:pt x="4" y="76"/>
                  </a:lnTo>
                  <a:lnTo>
                    <a:pt x="2" y="78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92"/>
                  </a:lnTo>
                  <a:lnTo>
                    <a:pt x="2" y="97"/>
                  </a:lnTo>
                  <a:lnTo>
                    <a:pt x="4" y="104"/>
                  </a:lnTo>
                  <a:lnTo>
                    <a:pt x="2" y="109"/>
                  </a:lnTo>
                  <a:lnTo>
                    <a:pt x="2" y="111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21"/>
                  </a:lnTo>
                  <a:lnTo>
                    <a:pt x="4" y="125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2" y="130"/>
                  </a:lnTo>
                  <a:lnTo>
                    <a:pt x="2" y="135"/>
                  </a:lnTo>
                  <a:lnTo>
                    <a:pt x="2" y="142"/>
                  </a:lnTo>
                  <a:lnTo>
                    <a:pt x="2" y="144"/>
                  </a:lnTo>
                  <a:lnTo>
                    <a:pt x="2" y="149"/>
                  </a:lnTo>
                  <a:lnTo>
                    <a:pt x="2" y="192"/>
                  </a:lnTo>
                  <a:lnTo>
                    <a:pt x="0" y="208"/>
                  </a:lnTo>
                  <a:lnTo>
                    <a:pt x="2" y="208"/>
                  </a:lnTo>
                  <a:lnTo>
                    <a:pt x="4" y="208"/>
                  </a:lnTo>
                  <a:lnTo>
                    <a:pt x="9" y="211"/>
                  </a:lnTo>
                  <a:lnTo>
                    <a:pt x="14" y="211"/>
                  </a:lnTo>
                  <a:lnTo>
                    <a:pt x="59" y="213"/>
                  </a:lnTo>
                  <a:lnTo>
                    <a:pt x="59" y="213"/>
                  </a:lnTo>
                  <a:lnTo>
                    <a:pt x="144" y="218"/>
                  </a:lnTo>
                  <a:lnTo>
                    <a:pt x="189" y="220"/>
                  </a:lnTo>
                  <a:lnTo>
                    <a:pt x="189" y="220"/>
                  </a:lnTo>
                  <a:lnTo>
                    <a:pt x="319" y="230"/>
                  </a:lnTo>
                  <a:lnTo>
                    <a:pt x="319" y="230"/>
                  </a:lnTo>
                  <a:lnTo>
                    <a:pt x="326" y="230"/>
                  </a:lnTo>
                  <a:lnTo>
                    <a:pt x="402" y="234"/>
                  </a:lnTo>
                  <a:lnTo>
                    <a:pt x="402" y="215"/>
                  </a:lnTo>
                  <a:lnTo>
                    <a:pt x="402" y="20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Freeform 120">
              <a:extLst>
                <a:ext uri="{FF2B5EF4-FFF2-40B4-BE49-F238E27FC236}">
                  <a16:creationId xmlns:a16="http://schemas.microsoft.com/office/drawing/2014/main" id="{8A54747D-FFDE-20C5-9B8D-562D801C8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052" y="5650829"/>
              <a:ext cx="494332" cy="463997"/>
            </a:xfrm>
            <a:custGeom>
              <a:avLst/>
              <a:gdLst>
                <a:gd name="T0" fmla="*/ 256 w 339"/>
                <a:gd name="T1" fmla="*/ 265 h 343"/>
                <a:gd name="T2" fmla="*/ 256 w 339"/>
                <a:gd name="T3" fmla="*/ 251 h 343"/>
                <a:gd name="T4" fmla="*/ 256 w 339"/>
                <a:gd name="T5" fmla="*/ 232 h 343"/>
                <a:gd name="T6" fmla="*/ 254 w 339"/>
                <a:gd name="T7" fmla="*/ 216 h 343"/>
                <a:gd name="T8" fmla="*/ 261 w 339"/>
                <a:gd name="T9" fmla="*/ 199 h 343"/>
                <a:gd name="T10" fmla="*/ 280 w 339"/>
                <a:gd name="T11" fmla="*/ 171 h 343"/>
                <a:gd name="T12" fmla="*/ 337 w 339"/>
                <a:gd name="T13" fmla="*/ 154 h 343"/>
                <a:gd name="T14" fmla="*/ 334 w 339"/>
                <a:gd name="T15" fmla="*/ 145 h 343"/>
                <a:gd name="T16" fmla="*/ 337 w 339"/>
                <a:gd name="T17" fmla="*/ 121 h 343"/>
                <a:gd name="T18" fmla="*/ 334 w 339"/>
                <a:gd name="T19" fmla="*/ 107 h 343"/>
                <a:gd name="T20" fmla="*/ 327 w 339"/>
                <a:gd name="T21" fmla="*/ 100 h 343"/>
                <a:gd name="T22" fmla="*/ 327 w 339"/>
                <a:gd name="T23" fmla="*/ 88 h 343"/>
                <a:gd name="T24" fmla="*/ 322 w 339"/>
                <a:gd name="T25" fmla="*/ 78 h 343"/>
                <a:gd name="T26" fmla="*/ 223 w 339"/>
                <a:gd name="T27" fmla="*/ 69 h 343"/>
                <a:gd name="T28" fmla="*/ 218 w 339"/>
                <a:gd name="T29" fmla="*/ 7 h 343"/>
                <a:gd name="T30" fmla="*/ 150 w 339"/>
                <a:gd name="T31" fmla="*/ 5 h 343"/>
                <a:gd name="T32" fmla="*/ 116 w 339"/>
                <a:gd name="T33" fmla="*/ 5 h 343"/>
                <a:gd name="T34" fmla="*/ 74 w 339"/>
                <a:gd name="T35" fmla="*/ 3 h 343"/>
                <a:gd name="T36" fmla="*/ 43 w 339"/>
                <a:gd name="T37" fmla="*/ 3 h 343"/>
                <a:gd name="T38" fmla="*/ 12 w 339"/>
                <a:gd name="T39" fmla="*/ 3 h 343"/>
                <a:gd name="T40" fmla="*/ 12 w 339"/>
                <a:gd name="T41" fmla="*/ 5 h 343"/>
                <a:gd name="T42" fmla="*/ 17 w 339"/>
                <a:gd name="T43" fmla="*/ 22 h 343"/>
                <a:gd name="T44" fmla="*/ 29 w 339"/>
                <a:gd name="T45" fmla="*/ 38 h 343"/>
                <a:gd name="T46" fmla="*/ 33 w 339"/>
                <a:gd name="T47" fmla="*/ 50 h 343"/>
                <a:gd name="T48" fmla="*/ 38 w 339"/>
                <a:gd name="T49" fmla="*/ 64 h 343"/>
                <a:gd name="T50" fmla="*/ 38 w 339"/>
                <a:gd name="T51" fmla="*/ 76 h 343"/>
                <a:gd name="T52" fmla="*/ 33 w 339"/>
                <a:gd name="T53" fmla="*/ 97 h 343"/>
                <a:gd name="T54" fmla="*/ 36 w 339"/>
                <a:gd name="T55" fmla="*/ 109 h 343"/>
                <a:gd name="T56" fmla="*/ 43 w 339"/>
                <a:gd name="T57" fmla="*/ 111 h 343"/>
                <a:gd name="T58" fmla="*/ 52 w 339"/>
                <a:gd name="T59" fmla="*/ 119 h 343"/>
                <a:gd name="T60" fmla="*/ 64 w 339"/>
                <a:gd name="T61" fmla="*/ 126 h 343"/>
                <a:gd name="T62" fmla="*/ 78 w 339"/>
                <a:gd name="T63" fmla="*/ 128 h 343"/>
                <a:gd name="T64" fmla="*/ 86 w 339"/>
                <a:gd name="T65" fmla="*/ 126 h 343"/>
                <a:gd name="T66" fmla="*/ 95 w 339"/>
                <a:gd name="T67" fmla="*/ 137 h 343"/>
                <a:gd name="T68" fmla="*/ 102 w 339"/>
                <a:gd name="T69" fmla="*/ 152 h 343"/>
                <a:gd name="T70" fmla="*/ 97 w 339"/>
                <a:gd name="T71" fmla="*/ 161 h 343"/>
                <a:gd name="T72" fmla="*/ 81 w 339"/>
                <a:gd name="T73" fmla="*/ 163 h 343"/>
                <a:gd name="T74" fmla="*/ 69 w 339"/>
                <a:gd name="T75" fmla="*/ 173 h 343"/>
                <a:gd name="T76" fmla="*/ 55 w 339"/>
                <a:gd name="T77" fmla="*/ 171 h 343"/>
                <a:gd name="T78" fmla="*/ 43 w 339"/>
                <a:gd name="T79" fmla="*/ 182 h 343"/>
                <a:gd name="T80" fmla="*/ 26 w 339"/>
                <a:gd name="T81" fmla="*/ 180 h 343"/>
                <a:gd name="T82" fmla="*/ 29 w 339"/>
                <a:gd name="T83" fmla="*/ 192 h 343"/>
                <a:gd name="T84" fmla="*/ 24 w 339"/>
                <a:gd name="T85" fmla="*/ 201 h 343"/>
                <a:gd name="T86" fmla="*/ 19 w 339"/>
                <a:gd name="T87" fmla="*/ 211 h 343"/>
                <a:gd name="T88" fmla="*/ 19 w 339"/>
                <a:gd name="T89" fmla="*/ 227 h 343"/>
                <a:gd name="T90" fmla="*/ 0 w 339"/>
                <a:gd name="T91" fmla="*/ 234 h 343"/>
                <a:gd name="T92" fmla="*/ 15 w 339"/>
                <a:gd name="T93" fmla="*/ 253 h 343"/>
                <a:gd name="T94" fmla="*/ 22 w 339"/>
                <a:gd name="T95" fmla="*/ 270 h 343"/>
                <a:gd name="T96" fmla="*/ 36 w 339"/>
                <a:gd name="T97" fmla="*/ 289 h 343"/>
                <a:gd name="T98" fmla="*/ 45 w 339"/>
                <a:gd name="T99" fmla="*/ 289 h 343"/>
                <a:gd name="T100" fmla="*/ 50 w 339"/>
                <a:gd name="T101" fmla="*/ 296 h 343"/>
                <a:gd name="T102" fmla="*/ 60 w 339"/>
                <a:gd name="T103" fmla="*/ 301 h 343"/>
                <a:gd name="T104" fmla="*/ 69 w 339"/>
                <a:gd name="T105" fmla="*/ 303 h 343"/>
                <a:gd name="T106" fmla="*/ 69 w 339"/>
                <a:gd name="T107" fmla="*/ 308 h 343"/>
                <a:gd name="T108" fmla="*/ 76 w 339"/>
                <a:gd name="T109" fmla="*/ 310 h 343"/>
                <a:gd name="T110" fmla="*/ 88 w 339"/>
                <a:gd name="T111" fmla="*/ 315 h 343"/>
                <a:gd name="T112" fmla="*/ 90 w 339"/>
                <a:gd name="T113" fmla="*/ 320 h 343"/>
                <a:gd name="T114" fmla="*/ 88 w 339"/>
                <a:gd name="T115" fmla="*/ 327 h 343"/>
                <a:gd name="T116" fmla="*/ 105 w 339"/>
                <a:gd name="T117" fmla="*/ 334 h 343"/>
                <a:gd name="T118" fmla="*/ 228 w 339"/>
                <a:gd name="T119" fmla="*/ 341 h 343"/>
                <a:gd name="T120" fmla="*/ 256 w 339"/>
                <a:gd name="T121" fmla="*/ 284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9" h="343">
                  <a:moveTo>
                    <a:pt x="256" y="284"/>
                  </a:moveTo>
                  <a:lnTo>
                    <a:pt x="256" y="279"/>
                  </a:lnTo>
                  <a:lnTo>
                    <a:pt x="256" y="277"/>
                  </a:lnTo>
                  <a:lnTo>
                    <a:pt x="256" y="270"/>
                  </a:lnTo>
                  <a:lnTo>
                    <a:pt x="256" y="265"/>
                  </a:lnTo>
                  <a:lnTo>
                    <a:pt x="256" y="260"/>
                  </a:lnTo>
                  <a:lnTo>
                    <a:pt x="258" y="260"/>
                  </a:lnTo>
                  <a:lnTo>
                    <a:pt x="258" y="260"/>
                  </a:lnTo>
                  <a:lnTo>
                    <a:pt x="256" y="256"/>
                  </a:lnTo>
                  <a:lnTo>
                    <a:pt x="256" y="251"/>
                  </a:lnTo>
                  <a:lnTo>
                    <a:pt x="256" y="251"/>
                  </a:lnTo>
                  <a:lnTo>
                    <a:pt x="256" y="246"/>
                  </a:lnTo>
                  <a:lnTo>
                    <a:pt x="256" y="244"/>
                  </a:lnTo>
                  <a:lnTo>
                    <a:pt x="258" y="239"/>
                  </a:lnTo>
                  <a:lnTo>
                    <a:pt x="256" y="232"/>
                  </a:lnTo>
                  <a:lnTo>
                    <a:pt x="256" y="227"/>
                  </a:lnTo>
                  <a:lnTo>
                    <a:pt x="256" y="223"/>
                  </a:lnTo>
                  <a:lnTo>
                    <a:pt x="256" y="223"/>
                  </a:lnTo>
                  <a:lnTo>
                    <a:pt x="254" y="216"/>
                  </a:lnTo>
                  <a:lnTo>
                    <a:pt x="254" y="216"/>
                  </a:lnTo>
                  <a:lnTo>
                    <a:pt x="256" y="213"/>
                  </a:lnTo>
                  <a:lnTo>
                    <a:pt x="258" y="211"/>
                  </a:lnTo>
                  <a:lnTo>
                    <a:pt x="256" y="208"/>
                  </a:lnTo>
                  <a:lnTo>
                    <a:pt x="258" y="201"/>
                  </a:lnTo>
                  <a:lnTo>
                    <a:pt x="261" y="199"/>
                  </a:lnTo>
                  <a:lnTo>
                    <a:pt x="261" y="197"/>
                  </a:lnTo>
                  <a:lnTo>
                    <a:pt x="263" y="194"/>
                  </a:lnTo>
                  <a:lnTo>
                    <a:pt x="277" y="192"/>
                  </a:lnTo>
                  <a:lnTo>
                    <a:pt x="280" y="173"/>
                  </a:lnTo>
                  <a:lnTo>
                    <a:pt x="280" y="171"/>
                  </a:lnTo>
                  <a:lnTo>
                    <a:pt x="289" y="171"/>
                  </a:lnTo>
                  <a:lnTo>
                    <a:pt x="289" y="154"/>
                  </a:lnTo>
                  <a:lnTo>
                    <a:pt x="339" y="154"/>
                  </a:lnTo>
                  <a:lnTo>
                    <a:pt x="339" y="154"/>
                  </a:lnTo>
                  <a:lnTo>
                    <a:pt x="337" y="154"/>
                  </a:lnTo>
                  <a:lnTo>
                    <a:pt x="334" y="152"/>
                  </a:lnTo>
                  <a:lnTo>
                    <a:pt x="334" y="152"/>
                  </a:lnTo>
                  <a:lnTo>
                    <a:pt x="337" y="147"/>
                  </a:lnTo>
                  <a:lnTo>
                    <a:pt x="337" y="145"/>
                  </a:lnTo>
                  <a:lnTo>
                    <a:pt x="334" y="145"/>
                  </a:lnTo>
                  <a:lnTo>
                    <a:pt x="334" y="142"/>
                  </a:lnTo>
                  <a:lnTo>
                    <a:pt x="337" y="140"/>
                  </a:lnTo>
                  <a:lnTo>
                    <a:pt x="337" y="128"/>
                  </a:lnTo>
                  <a:lnTo>
                    <a:pt x="337" y="123"/>
                  </a:lnTo>
                  <a:lnTo>
                    <a:pt x="337" y="121"/>
                  </a:lnTo>
                  <a:lnTo>
                    <a:pt x="337" y="114"/>
                  </a:lnTo>
                  <a:lnTo>
                    <a:pt x="339" y="111"/>
                  </a:lnTo>
                  <a:lnTo>
                    <a:pt x="339" y="109"/>
                  </a:lnTo>
                  <a:lnTo>
                    <a:pt x="337" y="109"/>
                  </a:lnTo>
                  <a:lnTo>
                    <a:pt x="334" y="107"/>
                  </a:lnTo>
                  <a:lnTo>
                    <a:pt x="332" y="104"/>
                  </a:lnTo>
                  <a:lnTo>
                    <a:pt x="334" y="100"/>
                  </a:lnTo>
                  <a:lnTo>
                    <a:pt x="334" y="100"/>
                  </a:lnTo>
                  <a:lnTo>
                    <a:pt x="329" y="100"/>
                  </a:lnTo>
                  <a:lnTo>
                    <a:pt x="327" y="100"/>
                  </a:lnTo>
                  <a:lnTo>
                    <a:pt x="327" y="97"/>
                  </a:lnTo>
                  <a:lnTo>
                    <a:pt x="327" y="95"/>
                  </a:lnTo>
                  <a:lnTo>
                    <a:pt x="325" y="90"/>
                  </a:lnTo>
                  <a:lnTo>
                    <a:pt x="325" y="88"/>
                  </a:lnTo>
                  <a:lnTo>
                    <a:pt x="327" y="88"/>
                  </a:lnTo>
                  <a:lnTo>
                    <a:pt x="327" y="85"/>
                  </a:lnTo>
                  <a:lnTo>
                    <a:pt x="325" y="83"/>
                  </a:lnTo>
                  <a:lnTo>
                    <a:pt x="325" y="81"/>
                  </a:lnTo>
                  <a:lnTo>
                    <a:pt x="322" y="81"/>
                  </a:lnTo>
                  <a:lnTo>
                    <a:pt x="322" y="78"/>
                  </a:lnTo>
                  <a:lnTo>
                    <a:pt x="322" y="71"/>
                  </a:lnTo>
                  <a:lnTo>
                    <a:pt x="313" y="71"/>
                  </a:lnTo>
                  <a:lnTo>
                    <a:pt x="263" y="71"/>
                  </a:lnTo>
                  <a:lnTo>
                    <a:pt x="256" y="71"/>
                  </a:lnTo>
                  <a:lnTo>
                    <a:pt x="223" y="69"/>
                  </a:lnTo>
                  <a:lnTo>
                    <a:pt x="223" y="36"/>
                  </a:lnTo>
                  <a:lnTo>
                    <a:pt x="223" y="19"/>
                  </a:lnTo>
                  <a:lnTo>
                    <a:pt x="223" y="14"/>
                  </a:lnTo>
                  <a:lnTo>
                    <a:pt x="223" y="7"/>
                  </a:lnTo>
                  <a:lnTo>
                    <a:pt x="218" y="7"/>
                  </a:lnTo>
                  <a:lnTo>
                    <a:pt x="213" y="7"/>
                  </a:lnTo>
                  <a:lnTo>
                    <a:pt x="211" y="7"/>
                  </a:lnTo>
                  <a:lnTo>
                    <a:pt x="176" y="5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31" y="5"/>
                  </a:lnTo>
                  <a:lnTo>
                    <a:pt x="128" y="5"/>
                  </a:lnTo>
                  <a:lnTo>
                    <a:pt x="116" y="5"/>
                  </a:lnTo>
                  <a:lnTo>
                    <a:pt x="100" y="5"/>
                  </a:lnTo>
                  <a:lnTo>
                    <a:pt x="97" y="5"/>
                  </a:lnTo>
                  <a:lnTo>
                    <a:pt x="95" y="3"/>
                  </a:lnTo>
                  <a:lnTo>
                    <a:pt x="81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64" y="3"/>
                  </a:lnTo>
                  <a:lnTo>
                    <a:pt x="50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36" y="3"/>
                  </a:lnTo>
                  <a:lnTo>
                    <a:pt x="31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7" y="22"/>
                  </a:lnTo>
                  <a:lnTo>
                    <a:pt x="22" y="26"/>
                  </a:lnTo>
                  <a:lnTo>
                    <a:pt x="22" y="29"/>
                  </a:lnTo>
                  <a:lnTo>
                    <a:pt x="22" y="33"/>
                  </a:lnTo>
                  <a:lnTo>
                    <a:pt x="26" y="36"/>
                  </a:lnTo>
                  <a:lnTo>
                    <a:pt x="29" y="38"/>
                  </a:lnTo>
                  <a:lnTo>
                    <a:pt x="31" y="40"/>
                  </a:lnTo>
                  <a:lnTo>
                    <a:pt x="31" y="43"/>
                  </a:lnTo>
                  <a:lnTo>
                    <a:pt x="33" y="45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3" y="52"/>
                  </a:lnTo>
                  <a:lnTo>
                    <a:pt x="36" y="55"/>
                  </a:lnTo>
                  <a:lnTo>
                    <a:pt x="38" y="59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41" y="64"/>
                  </a:lnTo>
                  <a:lnTo>
                    <a:pt x="41" y="66"/>
                  </a:lnTo>
                  <a:lnTo>
                    <a:pt x="43" y="71"/>
                  </a:lnTo>
                  <a:lnTo>
                    <a:pt x="41" y="74"/>
                  </a:lnTo>
                  <a:lnTo>
                    <a:pt x="38" y="76"/>
                  </a:lnTo>
                  <a:lnTo>
                    <a:pt x="36" y="78"/>
                  </a:lnTo>
                  <a:lnTo>
                    <a:pt x="38" y="83"/>
                  </a:lnTo>
                  <a:lnTo>
                    <a:pt x="36" y="90"/>
                  </a:lnTo>
                  <a:lnTo>
                    <a:pt x="36" y="95"/>
                  </a:lnTo>
                  <a:lnTo>
                    <a:pt x="33" y="97"/>
                  </a:lnTo>
                  <a:lnTo>
                    <a:pt x="33" y="104"/>
                  </a:lnTo>
                  <a:lnTo>
                    <a:pt x="36" y="107"/>
                  </a:lnTo>
                  <a:lnTo>
                    <a:pt x="33" y="107"/>
                  </a:lnTo>
                  <a:lnTo>
                    <a:pt x="36" y="109"/>
                  </a:lnTo>
                  <a:lnTo>
                    <a:pt x="36" y="109"/>
                  </a:lnTo>
                  <a:lnTo>
                    <a:pt x="38" y="109"/>
                  </a:lnTo>
                  <a:lnTo>
                    <a:pt x="41" y="111"/>
                  </a:lnTo>
                  <a:lnTo>
                    <a:pt x="38" y="111"/>
                  </a:lnTo>
                  <a:lnTo>
                    <a:pt x="41" y="111"/>
                  </a:lnTo>
                  <a:lnTo>
                    <a:pt x="43" y="111"/>
                  </a:lnTo>
                  <a:lnTo>
                    <a:pt x="45" y="116"/>
                  </a:lnTo>
                  <a:lnTo>
                    <a:pt x="45" y="119"/>
                  </a:lnTo>
                  <a:lnTo>
                    <a:pt x="48" y="119"/>
                  </a:lnTo>
                  <a:lnTo>
                    <a:pt x="50" y="121"/>
                  </a:lnTo>
                  <a:lnTo>
                    <a:pt x="52" y="119"/>
                  </a:lnTo>
                  <a:lnTo>
                    <a:pt x="55" y="119"/>
                  </a:lnTo>
                  <a:lnTo>
                    <a:pt x="57" y="121"/>
                  </a:lnTo>
                  <a:lnTo>
                    <a:pt x="62" y="126"/>
                  </a:lnTo>
                  <a:lnTo>
                    <a:pt x="62" y="126"/>
                  </a:lnTo>
                  <a:lnTo>
                    <a:pt x="64" y="126"/>
                  </a:lnTo>
                  <a:lnTo>
                    <a:pt x="71" y="126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6" y="126"/>
                  </a:lnTo>
                  <a:lnTo>
                    <a:pt x="78" y="128"/>
                  </a:lnTo>
                  <a:lnTo>
                    <a:pt x="78" y="128"/>
                  </a:lnTo>
                  <a:lnTo>
                    <a:pt x="81" y="126"/>
                  </a:lnTo>
                  <a:lnTo>
                    <a:pt x="83" y="126"/>
                  </a:lnTo>
                  <a:lnTo>
                    <a:pt x="86" y="126"/>
                  </a:lnTo>
                  <a:lnTo>
                    <a:pt x="86" y="126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88" y="130"/>
                  </a:lnTo>
                  <a:lnTo>
                    <a:pt x="95" y="135"/>
                  </a:lnTo>
                  <a:lnTo>
                    <a:pt x="95" y="137"/>
                  </a:lnTo>
                  <a:lnTo>
                    <a:pt x="95" y="137"/>
                  </a:lnTo>
                  <a:lnTo>
                    <a:pt x="95" y="140"/>
                  </a:lnTo>
                  <a:lnTo>
                    <a:pt x="100" y="149"/>
                  </a:lnTo>
                  <a:lnTo>
                    <a:pt x="100" y="149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0" y="154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97" y="161"/>
                  </a:lnTo>
                  <a:lnTo>
                    <a:pt x="93" y="166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1" y="163"/>
                  </a:lnTo>
                  <a:lnTo>
                    <a:pt x="81" y="163"/>
                  </a:lnTo>
                  <a:lnTo>
                    <a:pt x="78" y="171"/>
                  </a:lnTo>
                  <a:lnTo>
                    <a:pt x="76" y="171"/>
                  </a:lnTo>
                  <a:lnTo>
                    <a:pt x="74" y="173"/>
                  </a:lnTo>
                  <a:lnTo>
                    <a:pt x="71" y="171"/>
                  </a:lnTo>
                  <a:lnTo>
                    <a:pt x="69" y="173"/>
                  </a:lnTo>
                  <a:lnTo>
                    <a:pt x="69" y="175"/>
                  </a:lnTo>
                  <a:lnTo>
                    <a:pt x="67" y="175"/>
                  </a:lnTo>
                  <a:lnTo>
                    <a:pt x="64" y="175"/>
                  </a:lnTo>
                  <a:lnTo>
                    <a:pt x="60" y="173"/>
                  </a:lnTo>
                  <a:lnTo>
                    <a:pt x="55" y="171"/>
                  </a:lnTo>
                  <a:lnTo>
                    <a:pt x="52" y="171"/>
                  </a:lnTo>
                  <a:lnTo>
                    <a:pt x="52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43" y="182"/>
                  </a:lnTo>
                  <a:lnTo>
                    <a:pt x="36" y="185"/>
                  </a:lnTo>
                  <a:lnTo>
                    <a:pt x="36" y="182"/>
                  </a:lnTo>
                  <a:lnTo>
                    <a:pt x="31" y="182"/>
                  </a:lnTo>
                  <a:lnTo>
                    <a:pt x="26" y="180"/>
                  </a:lnTo>
                  <a:lnTo>
                    <a:pt x="26" y="180"/>
                  </a:lnTo>
                  <a:lnTo>
                    <a:pt x="26" y="182"/>
                  </a:lnTo>
                  <a:lnTo>
                    <a:pt x="26" y="187"/>
                  </a:lnTo>
                  <a:lnTo>
                    <a:pt x="26" y="187"/>
                  </a:lnTo>
                  <a:lnTo>
                    <a:pt x="29" y="190"/>
                  </a:lnTo>
                  <a:lnTo>
                    <a:pt x="29" y="192"/>
                  </a:lnTo>
                  <a:lnTo>
                    <a:pt x="29" y="197"/>
                  </a:lnTo>
                  <a:lnTo>
                    <a:pt x="26" y="199"/>
                  </a:lnTo>
                  <a:lnTo>
                    <a:pt x="24" y="199"/>
                  </a:lnTo>
                  <a:lnTo>
                    <a:pt x="24" y="201"/>
                  </a:lnTo>
                  <a:lnTo>
                    <a:pt x="24" y="201"/>
                  </a:lnTo>
                  <a:lnTo>
                    <a:pt x="26" y="204"/>
                  </a:lnTo>
                  <a:lnTo>
                    <a:pt x="24" y="206"/>
                  </a:lnTo>
                  <a:lnTo>
                    <a:pt x="22" y="206"/>
                  </a:lnTo>
                  <a:lnTo>
                    <a:pt x="19" y="208"/>
                  </a:lnTo>
                  <a:lnTo>
                    <a:pt x="19" y="211"/>
                  </a:lnTo>
                  <a:lnTo>
                    <a:pt x="19" y="216"/>
                  </a:lnTo>
                  <a:lnTo>
                    <a:pt x="24" y="220"/>
                  </a:lnTo>
                  <a:lnTo>
                    <a:pt x="22" y="225"/>
                  </a:lnTo>
                  <a:lnTo>
                    <a:pt x="22" y="225"/>
                  </a:lnTo>
                  <a:lnTo>
                    <a:pt x="19" y="227"/>
                  </a:lnTo>
                  <a:lnTo>
                    <a:pt x="17" y="227"/>
                  </a:lnTo>
                  <a:lnTo>
                    <a:pt x="15" y="225"/>
                  </a:lnTo>
                  <a:lnTo>
                    <a:pt x="12" y="225"/>
                  </a:lnTo>
                  <a:lnTo>
                    <a:pt x="3" y="232"/>
                  </a:lnTo>
                  <a:lnTo>
                    <a:pt x="0" y="234"/>
                  </a:lnTo>
                  <a:lnTo>
                    <a:pt x="0" y="237"/>
                  </a:lnTo>
                  <a:lnTo>
                    <a:pt x="3" y="239"/>
                  </a:lnTo>
                  <a:lnTo>
                    <a:pt x="5" y="244"/>
                  </a:lnTo>
                  <a:lnTo>
                    <a:pt x="7" y="246"/>
                  </a:lnTo>
                  <a:lnTo>
                    <a:pt x="15" y="253"/>
                  </a:lnTo>
                  <a:lnTo>
                    <a:pt x="15" y="258"/>
                  </a:lnTo>
                  <a:lnTo>
                    <a:pt x="12" y="263"/>
                  </a:lnTo>
                  <a:lnTo>
                    <a:pt x="12" y="265"/>
                  </a:lnTo>
                  <a:lnTo>
                    <a:pt x="19" y="268"/>
                  </a:lnTo>
                  <a:lnTo>
                    <a:pt x="22" y="270"/>
                  </a:lnTo>
                  <a:lnTo>
                    <a:pt x="24" y="272"/>
                  </a:lnTo>
                  <a:lnTo>
                    <a:pt x="26" y="279"/>
                  </a:lnTo>
                  <a:lnTo>
                    <a:pt x="31" y="287"/>
                  </a:lnTo>
                  <a:lnTo>
                    <a:pt x="33" y="289"/>
                  </a:lnTo>
                  <a:lnTo>
                    <a:pt x="36" y="289"/>
                  </a:lnTo>
                  <a:lnTo>
                    <a:pt x="41" y="289"/>
                  </a:lnTo>
                  <a:lnTo>
                    <a:pt x="43" y="291"/>
                  </a:lnTo>
                  <a:lnTo>
                    <a:pt x="45" y="291"/>
                  </a:lnTo>
                  <a:lnTo>
                    <a:pt x="45" y="291"/>
                  </a:lnTo>
                  <a:lnTo>
                    <a:pt x="45" y="289"/>
                  </a:lnTo>
                  <a:lnTo>
                    <a:pt x="48" y="289"/>
                  </a:lnTo>
                  <a:lnTo>
                    <a:pt x="48" y="289"/>
                  </a:lnTo>
                  <a:lnTo>
                    <a:pt x="50" y="291"/>
                  </a:lnTo>
                  <a:lnTo>
                    <a:pt x="50" y="294"/>
                  </a:lnTo>
                  <a:lnTo>
                    <a:pt x="50" y="296"/>
                  </a:lnTo>
                  <a:lnTo>
                    <a:pt x="50" y="298"/>
                  </a:lnTo>
                  <a:lnTo>
                    <a:pt x="50" y="298"/>
                  </a:lnTo>
                  <a:lnTo>
                    <a:pt x="52" y="301"/>
                  </a:lnTo>
                  <a:lnTo>
                    <a:pt x="55" y="301"/>
                  </a:lnTo>
                  <a:lnTo>
                    <a:pt x="60" y="301"/>
                  </a:lnTo>
                  <a:lnTo>
                    <a:pt x="64" y="298"/>
                  </a:lnTo>
                  <a:lnTo>
                    <a:pt x="67" y="298"/>
                  </a:lnTo>
                  <a:lnTo>
                    <a:pt x="67" y="298"/>
                  </a:lnTo>
                  <a:lnTo>
                    <a:pt x="67" y="301"/>
                  </a:lnTo>
                  <a:lnTo>
                    <a:pt x="69" y="303"/>
                  </a:lnTo>
                  <a:lnTo>
                    <a:pt x="69" y="303"/>
                  </a:lnTo>
                  <a:lnTo>
                    <a:pt x="67" y="305"/>
                  </a:lnTo>
                  <a:lnTo>
                    <a:pt x="67" y="305"/>
                  </a:lnTo>
                  <a:lnTo>
                    <a:pt x="67" y="308"/>
                  </a:lnTo>
                  <a:lnTo>
                    <a:pt x="69" y="308"/>
                  </a:lnTo>
                  <a:lnTo>
                    <a:pt x="71" y="308"/>
                  </a:lnTo>
                  <a:lnTo>
                    <a:pt x="71" y="308"/>
                  </a:lnTo>
                  <a:lnTo>
                    <a:pt x="74" y="308"/>
                  </a:lnTo>
                  <a:lnTo>
                    <a:pt x="74" y="310"/>
                  </a:lnTo>
                  <a:lnTo>
                    <a:pt x="76" y="310"/>
                  </a:lnTo>
                  <a:lnTo>
                    <a:pt x="81" y="313"/>
                  </a:lnTo>
                  <a:lnTo>
                    <a:pt x="81" y="315"/>
                  </a:lnTo>
                  <a:lnTo>
                    <a:pt x="83" y="315"/>
                  </a:lnTo>
                  <a:lnTo>
                    <a:pt x="83" y="317"/>
                  </a:lnTo>
                  <a:lnTo>
                    <a:pt x="88" y="315"/>
                  </a:lnTo>
                  <a:lnTo>
                    <a:pt x="88" y="315"/>
                  </a:lnTo>
                  <a:lnTo>
                    <a:pt x="90" y="315"/>
                  </a:lnTo>
                  <a:lnTo>
                    <a:pt x="90" y="315"/>
                  </a:lnTo>
                  <a:lnTo>
                    <a:pt x="88" y="317"/>
                  </a:lnTo>
                  <a:lnTo>
                    <a:pt x="90" y="320"/>
                  </a:lnTo>
                  <a:lnTo>
                    <a:pt x="90" y="320"/>
                  </a:lnTo>
                  <a:lnTo>
                    <a:pt x="90" y="320"/>
                  </a:lnTo>
                  <a:lnTo>
                    <a:pt x="90" y="327"/>
                  </a:lnTo>
                  <a:lnTo>
                    <a:pt x="90" y="327"/>
                  </a:lnTo>
                  <a:lnTo>
                    <a:pt x="88" y="327"/>
                  </a:lnTo>
                  <a:lnTo>
                    <a:pt x="88" y="329"/>
                  </a:lnTo>
                  <a:lnTo>
                    <a:pt x="88" y="329"/>
                  </a:lnTo>
                  <a:lnTo>
                    <a:pt x="90" y="331"/>
                  </a:lnTo>
                  <a:lnTo>
                    <a:pt x="95" y="334"/>
                  </a:lnTo>
                  <a:lnTo>
                    <a:pt x="105" y="334"/>
                  </a:lnTo>
                  <a:lnTo>
                    <a:pt x="128" y="334"/>
                  </a:lnTo>
                  <a:lnTo>
                    <a:pt x="128" y="336"/>
                  </a:lnTo>
                  <a:lnTo>
                    <a:pt x="218" y="341"/>
                  </a:lnTo>
                  <a:lnTo>
                    <a:pt x="228" y="341"/>
                  </a:lnTo>
                  <a:lnTo>
                    <a:pt x="228" y="341"/>
                  </a:lnTo>
                  <a:lnTo>
                    <a:pt x="235" y="343"/>
                  </a:lnTo>
                  <a:lnTo>
                    <a:pt x="240" y="343"/>
                  </a:lnTo>
                  <a:lnTo>
                    <a:pt x="254" y="343"/>
                  </a:lnTo>
                  <a:lnTo>
                    <a:pt x="256" y="327"/>
                  </a:lnTo>
                  <a:lnTo>
                    <a:pt x="256" y="28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7" name="Freeform 121">
              <a:extLst>
                <a:ext uri="{FF2B5EF4-FFF2-40B4-BE49-F238E27FC236}">
                  <a16:creationId xmlns:a16="http://schemas.microsoft.com/office/drawing/2014/main" id="{2E21096A-894F-57D1-05E3-8CA0FDB51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192" y="1135318"/>
              <a:ext cx="562867" cy="326015"/>
            </a:xfrm>
            <a:custGeom>
              <a:avLst/>
              <a:gdLst>
                <a:gd name="T0" fmla="*/ 43 w 386"/>
                <a:gd name="T1" fmla="*/ 52 h 241"/>
                <a:gd name="T2" fmla="*/ 47 w 386"/>
                <a:gd name="T3" fmla="*/ 71 h 241"/>
                <a:gd name="T4" fmla="*/ 31 w 386"/>
                <a:gd name="T5" fmla="*/ 76 h 241"/>
                <a:gd name="T6" fmla="*/ 24 w 386"/>
                <a:gd name="T7" fmla="*/ 76 h 241"/>
                <a:gd name="T8" fmla="*/ 21 w 386"/>
                <a:gd name="T9" fmla="*/ 90 h 241"/>
                <a:gd name="T10" fmla="*/ 7 w 386"/>
                <a:gd name="T11" fmla="*/ 102 h 241"/>
                <a:gd name="T12" fmla="*/ 2 w 386"/>
                <a:gd name="T13" fmla="*/ 111 h 241"/>
                <a:gd name="T14" fmla="*/ 0 w 386"/>
                <a:gd name="T15" fmla="*/ 132 h 241"/>
                <a:gd name="T16" fmla="*/ 5 w 386"/>
                <a:gd name="T17" fmla="*/ 147 h 241"/>
                <a:gd name="T18" fmla="*/ 24 w 386"/>
                <a:gd name="T19" fmla="*/ 149 h 241"/>
                <a:gd name="T20" fmla="*/ 40 w 386"/>
                <a:gd name="T21" fmla="*/ 147 h 241"/>
                <a:gd name="T22" fmla="*/ 55 w 386"/>
                <a:gd name="T23" fmla="*/ 166 h 241"/>
                <a:gd name="T24" fmla="*/ 62 w 386"/>
                <a:gd name="T25" fmla="*/ 177 h 241"/>
                <a:gd name="T26" fmla="*/ 69 w 386"/>
                <a:gd name="T27" fmla="*/ 184 h 241"/>
                <a:gd name="T28" fmla="*/ 71 w 386"/>
                <a:gd name="T29" fmla="*/ 206 h 241"/>
                <a:gd name="T30" fmla="*/ 85 w 386"/>
                <a:gd name="T31" fmla="*/ 213 h 241"/>
                <a:gd name="T32" fmla="*/ 88 w 386"/>
                <a:gd name="T33" fmla="*/ 220 h 241"/>
                <a:gd name="T34" fmla="*/ 100 w 386"/>
                <a:gd name="T35" fmla="*/ 222 h 241"/>
                <a:gd name="T36" fmla="*/ 118 w 386"/>
                <a:gd name="T37" fmla="*/ 229 h 241"/>
                <a:gd name="T38" fmla="*/ 135 w 386"/>
                <a:gd name="T39" fmla="*/ 225 h 241"/>
                <a:gd name="T40" fmla="*/ 149 w 386"/>
                <a:gd name="T41" fmla="*/ 222 h 241"/>
                <a:gd name="T42" fmla="*/ 154 w 386"/>
                <a:gd name="T43" fmla="*/ 218 h 241"/>
                <a:gd name="T44" fmla="*/ 166 w 386"/>
                <a:gd name="T45" fmla="*/ 215 h 241"/>
                <a:gd name="T46" fmla="*/ 173 w 386"/>
                <a:gd name="T47" fmla="*/ 225 h 241"/>
                <a:gd name="T48" fmla="*/ 187 w 386"/>
                <a:gd name="T49" fmla="*/ 225 h 241"/>
                <a:gd name="T50" fmla="*/ 199 w 386"/>
                <a:gd name="T51" fmla="*/ 229 h 241"/>
                <a:gd name="T52" fmla="*/ 213 w 386"/>
                <a:gd name="T53" fmla="*/ 241 h 241"/>
                <a:gd name="T54" fmla="*/ 227 w 386"/>
                <a:gd name="T55" fmla="*/ 213 h 241"/>
                <a:gd name="T56" fmla="*/ 234 w 386"/>
                <a:gd name="T57" fmla="*/ 177 h 241"/>
                <a:gd name="T58" fmla="*/ 249 w 386"/>
                <a:gd name="T59" fmla="*/ 163 h 241"/>
                <a:gd name="T60" fmla="*/ 253 w 386"/>
                <a:gd name="T61" fmla="*/ 158 h 241"/>
                <a:gd name="T62" fmla="*/ 261 w 386"/>
                <a:gd name="T63" fmla="*/ 151 h 241"/>
                <a:gd name="T64" fmla="*/ 272 w 386"/>
                <a:gd name="T65" fmla="*/ 142 h 241"/>
                <a:gd name="T66" fmla="*/ 277 w 386"/>
                <a:gd name="T67" fmla="*/ 130 h 241"/>
                <a:gd name="T68" fmla="*/ 282 w 386"/>
                <a:gd name="T69" fmla="*/ 130 h 241"/>
                <a:gd name="T70" fmla="*/ 287 w 386"/>
                <a:gd name="T71" fmla="*/ 116 h 241"/>
                <a:gd name="T72" fmla="*/ 294 w 386"/>
                <a:gd name="T73" fmla="*/ 111 h 241"/>
                <a:gd name="T74" fmla="*/ 301 w 386"/>
                <a:gd name="T75" fmla="*/ 102 h 241"/>
                <a:gd name="T76" fmla="*/ 317 w 386"/>
                <a:gd name="T77" fmla="*/ 102 h 241"/>
                <a:gd name="T78" fmla="*/ 324 w 386"/>
                <a:gd name="T79" fmla="*/ 87 h 241"/>
                <a:gd name="T80" fmla="*/ 339 w 386"/>
                <a:gd name="T81" fmla="*/ 78 h 241"/>
                <a:gd name="T82" fmla="*/ 343 w 386"/>
                <a:gd name="T83" fmla="*/ 68 h 241"/>
                <a:gd name="T84" fmla="*/ 353 w 386"/>
                <a:gd name="T85" fmla="*/ 64 h 241"/>
                <a:gd name="T86" fmla="*/ 369 w 386"/>
                <a:gd name="T87" fmla="*/ 59 h 241"/>
                <a:gd name="T88" fmla="*/ 372 w 386"/>
                <a:gd name="T89" fmla="*/ 54 h 241"/>
                <a:gd name="T90" fmla="*/ 374 w 386"/>
                <a:gd name="T91" fmla="*/ 50 h 241"/>
                <a:gd name="T92" fmla="*/ 372 w 386"/>
                <a:gd name="T93" fmla="*/ 40 h 241"/>
                <a:gd name="T94" fmla="*/ 384 w 386"/>
                <a:gd name="T95" fmla="*/ 19 h 241"/>
                <a:gd name="T96" fmla="*/ 384 w 386"/>
                <a:gd name="T97" fmla="*/ 0 h 241"/>
                <a:gd name="T98" fmla="*/ 234 w 386"/>
                <a:gd name="T99" fmla="*/ 5 h 241"/>
                <a:gd name="T100" fmla="*/ 123 w 386"/>
                <a:gd name="T101" fmla="*/ 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6" h="241">
                  <a:moveTo>
                    <a:pt x="78" y="47"/>
                  </a:moveTo>
                  <a:lnTo>
                    <a:pt x="55" y="50"/>
                  </a:lnTo>
                  <a:lnTo>
                    <a:pt x="50" y="50"/>
                  </a:lnTo>
                  <a:lnTo>
                    <a:pt x="47" y="52"/>
                  </a:lnTo>
                  <a:lnTo>
                    <a:pt x="43" y="52"/>
                  </a:lnTo>
                  <a:lnTo>
                    <a:pt x="40" y="59"/>
                  </a:lnTo>
                  <a:lnTo>
                    <a:pt x="43" y="59"/>
                  </a:lnTo>
                  <a:lnTo>
                    <a:pt x="43" y="66"/>
                  </a:lnTo>
                  <a:lnTo>
                    <a:pt x="47" y="66"/>
                  </a:lnTo>
                  <a:lnTo>
                    <a:pt x="47" y="71"/>
                  </a:lnTo>
                  <a:lnTo>
                    <a:pt x="45" y="73"/>
                  </a:lnTo>
                  <a:lnTo>
                    <a:pt x="43" y="73"/>
                  </a:lnTo>
                  <a:lnTo>
                    <a:pt x="38" y="73"/>
                  </a:lnTo>
                  <a:lnTo>
                    <a:pt x="33" y="73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6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1" y="80"/>
                  </a:lnTo>
                  <a:lnTo>
                    <a:pt x="24" y="85"/>
                  </a:lnTo>
                  <a:lnTo>
                    <a:pt x="24" y="87"/>
                  </a:lnTo>
                  <a:lnTo>
                    <a:pt x="21" y="90"/>
                  </a:lnTo>
                  <a:lnTo>
                    <a:pt x="19" y="90"/>
                  </a:lnTo>
                  <a:lnTo>
                    <a:pt x="17" y="90"/>
                  </a:lnTo>
                  <a:lnTo>
                    <a:pt x="14" y="92"/>
                  </a:lnTo>
                  <a:lnTo>
                    <a:pt x="12" y="92"/>
                  </a:lnTo>
                  <a:lnTo>
                    <a:pt x="7" y="102"/>
                  </a:lnTo>
                  <a:lnTo>
                    <a:pt x="2" y="102"/>
                  </a:lnTo>
                  <a:lnTo>
                    <a:pt x="5" y="104"/>
                  </a:lnTo>
                  <a:lnTo>
                    <a:pt x="5" y="106"/>
                  </a:lnTo>
                  <a:lnTo>
                    <a:pt x="2" y="109"/>
                  </a:lnTo>
                  <a:lnTo>
                    <a:pt x="2" y="111"/>
                  </a:lnTo>
                  <a:lnTo>
                    <a:pt x="5" y="113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0" y="139"/>
                  </a:lnTo>
                  <a:lnTo>
                    <a:pt x="2" y="144"/>
                  </a:lnTo>
                  <a:lnTo>
                    <a:pt x="2" y="147"/>
                  </a:lnTo>
                  <a:lnTo>
                    <a:pt x="5" y="147"/>
                  </a:lnTo>
                  <a:lnTo>
                    <a:pt x="5" y="149"/>
                  </a:lnTo>
                  <a:lnTo>
                    <a:pt x="7" y="149"/>
                  </a:lnTo>
                  <a:lnTo>
                    <a:pt x="10" y="149"/>
                  </a:lnTo>
                  <a:lnTo>
                    <a:pt x="14" y="149"/>
                  </a:lnTo>
                  <a:lnTo>
                    <a:pt x="24" y="149"/>
                  </a:lnTo>
                  <a:lnTo>
                    <a:pt x="26" y="149"/>
                  </a:lnTo>
                  <a:lnTo>
                    <a:pt x="31" y="149"/>
                  </a:lnTo>
                  <a:lnTo>
                    <a:pt x="36" y="147"/>
                  </a:lnTo>
                  <a:lnTo>
                    <a:pt x="38" y="147"/>
                  </a:lnTo>
                  <a:lnTo>
                    <a:pt x="40" y="147"/>
                  </a:lnTo>
                  <a:lnTo>
                    <a:pt x="45" y="147"/>
                  </a:lnTo>
                  <a:lnTo>
                    <a:pt x="52" y="154"/>
                  </a:lnTo>
                  <a:lnTo>
                    <a:pt x="55" y="158"/>
                  </a:lnTo>
                  <a:lnTo>
                    <a:pt x="55" y="163"/>
                  </a:lnTo>
                  <a:lnTo>
                    <a:pt x="55" y="166"/>
                  </a:lnTo>
                  <a:lnTo>
                    <a:pt x="57" y="166"/>
                  </a:lnTo>
                  <a:lnTo>
                    <a:pt x="59" y="170"/>
                  </a:lnTo>
                  <a:lnTo>
                    <a:pt x="59" y="173"/>
                  </a:lnTo>
                  <a:lnTo>
                    <a:pt x="62" y="175"/>
                  </a:lnTo>
                  <a:lnTo>
                    <a:pt x="62" y="177"/>
                  </a:lnTo>
                  <a:lnTo>
                    <a:pt x="64" y="177"/>
                  </a:lnTo>
                  <a:lnTo>
                    <a:pt x="66" y="177"/>
                  </a:lnTo>
                  <a:lnTo>
                    <a:pt x="71" y="180"/>
                  </a:lnTo>
                  <a:lnTo>
                    <a:pt x="73" y="182"/>
                  </a:lnTo>
                  <a:lnTo>
                    <a:pt x="69" y="184"/>
                  </a:lnTo>
                  <a:lnTo>
                    <a:pt x="69" y="184"/>
                  </a:lnTo>
                  <a:lnTo>
                    <a:pt x="69" y="187"/>
                  </a:lnTo>
                  <a:lnTo>
                    <a:pt x="73" y="196"/>
                  </a:lnTo>
                  <a:lnTo>
                    <a:pt x="73" y="201"/>
                  </a:lnTo>
                  <a:lnTo>
                    <a:pt x="71" y="206"/>
                  </a:lnTo>
                  <a:lnTo>
                    <a:pt x="76" y="210"/>
                  </a:lnTo>
                  <a:lnTo>
                    <a:pt x="76" y="213"/>
                  </a:lnTo>
                  <a:lnTo>
                    <a:pt x="78" y="213"/>
                  </a:lnTo>
                  <a:lnTo>
                    <a:pt x="81" y="210"/>
                  </a:lnTo>
                  <a:lnTo>
                    <a:pt x="85" y="213"/>
                  </a:lnTo>
                  <a:lnTo>
                    <a:pt x="88" y="213"/>
                  </a:lnTo>
                  <a:lnTo>
                    <a:pt x="88" y="213"/>
                  </a:lnTo>
                  <a:lnTo>
                    <a:pt x="85" y="215"/>
                  </a:lnTo>
                  <a:lnTo>
                    <a:pt x="85" y="215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90" y="220"/>
                  </a:lnTo>
                  <a:lnTo>
                    <a:pt x="92" y="220"/>
                  </a:lnTo>
                  <a:lnTo>
                    <a:pt x="97" y="222"/>
                  </a:lnTo>
                  <a:lnTo>
                    <a:pt x="100" y="222"/>
                  </a:lnTo>
                  <a:lnTo>
                    <a:pt x="104" y="227"/>
                  </a:lnTo>
                  <a:lnTo>
                    <a:pt x="109" y="225"/>
                  </a:lnTo>
                  <a:lnTo>
                    <a:pt x="111" y="225"/>
                  </a:lnTo>
                  <a:lnTo>
                    <a:pt x="114" y="229"/>
                  </a:lnTo>
                  <a:lnTo>
                    <a:pt x="118" y="229"/>
                  </a:lnTo>
                  <a:lnTo>
                    <a:pt x="121" y="232"/>
                  </a:lnTo>
                  <a:lnTo>
                    <a:pt x="126" y="234"/>
                  </a:lnTo>
                  <a:lnTo>
                    <a:pt x="133" y="229"/>
                  </a:lnTo>
                  <a:lnTo>
                    <a:pt x="133" y="227"/>
                  </a:lnTo>
                  <a:lnTo>
                    <a:pt x="135" y="225"/>
                  </a:lnTo>
                  <a:lnTo>
                    <a:pt x="142" y="227"/>
                  </a:lnTo>
                  <a:lnTo>
                    <a:pt x="142" y="227"/>
                  </a:lnTo>
                  <a:lnTo>
                    <a:pt x="144" y="225"/>
                  </a:lnTo>
                  <a:lnTo>
                    <a:pt x="147" y="225"/>
                  </a:lnTo>
                  <a:lnTo>
                    <a:pt x="149" y="222"/>
                  </a:lnTo>
                  <a:lnTo>
                    <a:pt x="149" y="222"/>
                  </a:lnTo>
                  <a:lnTo>
                    <a:pt x="149" y="218"/>
                  </a:lnTo>
                  <a:lnTo>
                    <a:pt x="149" y="218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56" y="218"/>
                  </a:lnTo>
                  <a:lnTo>
                    <a:pt x="159" y="215"/>
                  </a:lnTo>
                  <a:lnTo>
                    <a:pt x="159" y="213"/>
                  </a:lnTo>
                  <a:lnTo>
                    <a:pt x="163" y="215"/>
                  </a:lnTo>
                  <a:lnTo>
                    <a:pt x="166" y="215"/>
                  </a:lnTo>
                  <a:lnTo>
                    <a:pt x="166" y="218"/>
                  </a:lnTo>
                  <a:lnTo>
                    <a:pt x="163" y="220"/>
                  </a:lnTo>
                  <a:lnTo>
                    <a:pt x="166" y="222"/>
                  </a:lnTo>
                  <a:lnTo>
                    <a:pt x="171" y="225"/>
                  </a:lnTo>
                  <a:lnTo>
                    <a:pt x="173" y="225"/>
                  </a:lnTo>
                  <a:lnTo>
                    <a:pt x="175" y="227"/>
                  </a:lnTo>
                  <a:lnTo>
                    <a:pt x="180" y="229"/>
                  </a:lnTo>
                  <a:lnTo>
                    <a:pt x="185" y="225"/>
                  </a:lnTo>
                  <a:lnTo>
                    <a:pt x="187" y="225"/>
                  </a:lnTo>
                  <a:lnTo>
                    <a:pt x="187" y="225"/>
                  </a:lnTo>
                  <a:lnTo>
                    <a:pt x="189" y="222"/>
                  </a:lnTo>
                  <a:lnTo>
                    <a:pt x="194" y="227"/>
                  </a:lnTo>
                  <a:lnTo>
                    <a:pt x="197" y="227"/>
                  </a:lnTo>
                  <a:lnTo>
                    <a:pt x="199" y="227"/>
                  </a:lnTo>
                  <a:lnTo>
                    <a:pt x="199" y="229"/>
                  </a:lnTo>
                  <a:lnTo>
                    <a:pt x="204" y="234"/>
                  </a:lnTo>
                  <a:lnTo>
                    <a:pt x="206" y="236"/>
                  </a:lnTo>
                  <a:lnTo>
                    <a:pt x="211" y="239"/>
                  </a:lnTo>
                  <a:lnTo>
                    <a:pt x="213" y="241"/>
                  </a:lnTo>
                  <a:lnTo>
                    <a:pt x="213" y="241"/>
                  </a:lnTo>
                  <a:lnTo>
                    <a:pt x="213" y="229"/>
                  </a:lnTo>
                  <a:lnTo>
                    <a:pt x="213" y="229"/>
                  </a:lnTo>
                  <a:lnTo>
                    <a:pt x="216" y="222"/>
                  </a:lnTo>
                  <a:lnTo>
                    <a:pt x="225" y="218"/>
                  </a:lnTo>
                  <a:lnTo>
                    <a:pt x="227" y="213"/>
                  </a:lnTo>
                  <a:lnTo>
                    <a:pt x="232" y="210"/>
                  </a:lnTo>
                  <a:lnTo>
                    <a:pt x="237" y="203"/>
                  </a:lnTo>
                  <a:lnTo>
                    <a:pt x="237" y="199"/>
                  </a:lnTo>
                  <a:lnTo>
                    <a:pt x="237" y="192"/>
                  </a:lnTo>
                  <a:lnTo>
                    <a:pt x="234" y="177"/>
                  </a:lnTo>
                  <a:lnTo>
                    <a:pt x="234" y="177"/>
                  </a:lnTo>
                  <a:lnTo>
                    <a:pt x="242" y="170"/>
                  </a:lnTo>
                  <a:lnTo>
                    <a:pt x="249" y="168"/>
                  </a:lnTo>
                  <a:lnTo>
                    <a:pt x="249" y="166"/>
                  </a:lnTo>
                  <a:lnTo>
                    <a:pt x="249" y="163"/>
                  </a:lnTo>
                  <a:lnTo>
                    <a:pt x="249" y="161"/>
                  </a:lnTo>
                  <a:lnTo>
                    <a:pt x="249" y="158"/>
                  </a:lnTo>
                  <a:lnTo>
                    <a:pt x="249" y="158"/>
                  </a:lnTo>
                  <a:lnTo>
                    <a:pt x="249" y="158"/>
                  </a:lnTo>
                  <a:lnTo>
                    <a:pt x="253" y="158"/>
                  </a:lnTo>
                  <a:lnTo>
                    <a:pt x="256" y="156"/>
                  </a:lnTo>
                  <a:lnTo>
                    <a:pt x="256" y="154"/>
                  </a:lnTo>
                  <a:lnTo>
                    <a:pt x="256" y="151"/>
                  </a:lnTo>
                  <a:lnTo>
                    <a:pt x="258" y="149"/>
                  </a:lnTo>
                  <a:lnTo>
                    <a:pt x="261" y="151"/>
                  </a:lnTo>
                  <a:lnTo>
                    <a:pt x="263" y="151"/>
                  </a:lnTo>
                  <a:lnTo>
                    <a:pt x="268" y="156"/>
                  </a:lnTo>
                  <a:lnTo>
                    <a:pt x="270" y="154"/>
                  </a:lnTo>
                  <a:lnTo>
                    <a:pt x="272" y="151"/>
                  </a:lnTo>
                  <a:lnTo>
                    <a:pt x="272" y="142"/>
                  </a:lnTo>
                  <a:lnTo>
                    <a:pt x="272" y="137"/>
                  </a:lnTo>
                  <a:lnTo>
                    <a:pt x="272" y="132"/>
                  </a:lnTo>
                  <a:lnTo>
                    <a:pt x="275" y="130"/>
                  </a:lnTo>
                  <a:lnTo>
                    <a:pt x="277" y="130"/>
                  </a:lnTo>
                  <a:lnTo>
                    <a:pt x="277" y="130"/>
                  </a:lnTo>
                  <a:lnTo>
                    <a:pt x="279" y="132"/>
                  </a:lnTo>
                  <a:lnTo>
                    <a:pt x="279" y="132"/>
                  </a:lnTo>
                  <a:lnTo>
                    <a:pt x="282" y="132"/>
                  </a:lnTo>
                  <a:lnTo>
                    <a:pt x="282" y="130"/>
                  </a:lnTo>
                  <a:lnTo>
                    <a:pt x="282" y="130"/>
                  </a:lnTo>
                  <a:lnTo>
                    <a:pt x="284" y="125"/>
                  </a:lnTo>
                  <a:lnTo>
                    <a:pt x="284" y="123"/>
                  </a:lnTo>
                  <a:lnTo>
                    <a:pt x="284" y="123"/>
                  </a:lnTo>
                  <a:lnTo>
                    <a:pt x="287" y="121"/>
                  </a:lnTo>
                  <a:lnTo>
                    <a:pt x="287" y="116"/>
                  </a:lnTo>
                  <a:lnTo>
                    <a:pt x="287" y="116"/>
                  </a:lnTo>
                  <a:lnTo>
                    <a:pt x="289" y="113"/>
                  </a:lnTo>
                  <a:lnTo>
                    <a:pt x="291" y="113"/>
                  </a:lnTo>
                  <a:lnTo>
                    <a:pt x="291" y="113"/>
                  </a:lnTo>
                  <a:lnTo>
                    <a:pt x="294" y="111"/>
                  </a:lnTo>
                  <a:lnTo>
                    <a:pt x="294" y="109"/>
                  </a:lnTo>
                  <a:lnTo>
                    <a:pt x="294" y="106"/>
                  </a:lnTo>
                  <a:lnTo>
                    <a:pt x="294" y="104"/>
                  </a:lnTo>
                  <a:lnTo>
                    <a:pt x="298" y="104"/>
                  </a:lnTo>
                  <a:lnTo>
                    <a:pt x="301" y="102"/>
                  </a:lnTo>
                  <a:lnTo>
                    <a:pt x="301" y="102"/>
                  </a:lnTo>
                  <a:lnTo>
                    <a:pt x="306" y="104"/>
                  </a:lnTo>
                  <a:lnTo>
                    <a:pt x="310" y="99"/>
                  </a:lnTo>
                  <a:lnTo>
                    <a:pt x="313" y="102"/>
                  </a:lnTo>
                  <a:lnTo>
                    <a:pt x="317" y="102"/>
                  </a:lnTo>
                  <a:lnTo>
                    <a:pt x="320" y="99"/>
                  </a:lnTo>
                  <a:lnTo>
                    <a:pt x="317" y="95"/>
                  </a:lnTo>
                  <a:lnTo>
                    <a:pt x="317" y="90"/>
                  </a:lnTo>
                  <a:lnTo>
                    <a:pt x="322" y="90"/>
                  </a:lnTo>
                  <a:lnTo>
                    <a:pt x="324" y="87"/>
                  </a:lnTo>
                  <a:lnTo>
                    <a:pt x="327" y="87"/>
                  </a:lnTo>
                  <a:lnTo>
                    <a:pt x="329" y="85"/>
                  </a:lnTo>
                  <a:lnTo>
                    <a:pt x="334" y="80"/>
                  </a:lnTo>
                  <a:lnTo>
                    <a:pt x="334" y="78"/>
                  </a:lnTo>
                  <a:lnTo>
                    <a:pt x="339" y="78"/>
                  </a:lnTo>
                  <a:lnTo>
                    <a:pt x="339" y="76"/>
                  </a:lnTo>
                  <a:lnTo>
                    <a:pt x="341" y="73"/>
                  </a:lnTo>
                  <a:lnTo>
                    <a:pt x="341" y="71"/>
                  </a:lnTo>
                  <a:lnTo>
                    <a:pt x="343" y="71"/>
                  </a:lnTo>
                  <a:lnTo>
                    <a:pt x="343" y="68"/>
                  </a:lnTo>
                  <a:lnTo>
                    <a:pt x="346" y="71"/>
                  </a:lnTo>
                  <a:lnTo>
                    <a:pt x="348" y="71"/>
                  </a:lnTo>
                  <a:lnTo>
                    <a:pt x="351" y="68"/>
                  </a:lnTo>
                  <a:lnTo>
                    <a:pt x="351" y="66"/>
                  </a:lnTo>
                  <a:lnTo>
                    <a:pt x="353" y="64"/>
                  </a:lnTo>
                  <a:lnTo>
                    <a:pt x="355" y="61"/>
                  </a:lnTo>
                  <a:lnTo>
                    <a:pt x="360" y="64"/>
                  </a:lnTo>
                  <a:lnTo>
                    <a:pt x="360" y="64"/>
                  </a:lnTo>
                  <a:lnTo>
                    <a:pt x="362" y="64"/>
                  </a:lnTo>
                  <a:lnTo>
                    <a:pt x="369" y="59"/>
                  </a:lnTo>
                  <a:lnTo>
                    <a:pt x="369" y="59"/>
                  </a:lnTo>
                  <a:lnTo>
                    <a:pt x="369" y="57"/>
                  </a:lnTo>
                  <a:lnTo>
                    <a:pt x="369" y="54"/>
                  </a:lnTo>
                  <a:lnTo>
                    <a:pt x="369" y="54"/>
                  </a:lnTo>
                  <a:lnTo>
                    <a:pt x="372" y="54"/>
                  </a:lnTo>
                  <a:lnTo>
                    <a:pt x="374" y="54"/>
                  </a:lnTo>
                  <a:lnTo>
                    <a:pt x="374" y="52"/>
                  </a:lnTo>
                  <a:lnTo>
                    <a:pt x="377" y="52"/>
                  </a:lnTo>
                  <a:lnTo>
                    <a:pt x="374" y="50"/>
                  </a:lnTo>
                  <a:lnTo>
                    <a:pt x="374" y="50"/>
                  </a:lnTo>
                  <a:lnTo>
                    <a:pt x="374" y="50"/>
                  </a:lnTo>
                  <a:lnTo>
                    <a:pt x="374" y="47"/>
                  </a:lnTo>
                  <a:lnTo>
                    <a:pt x="372" y="45"/>
                  </a:lnTo>
                  <a:lnTo>
                    <a:pt x="372" y="40"/>
                  </a:lnTo>
                  <a:lnTo>
                    <a:pt x="372" y="40"/>
                  </a:lnTo>
                  <a:lnTo>
                    <a:pt x="374" y="35"/>
                  </a:lnTo>
                  <a:lnTo>
                    <a:pt x="374" y="33"/>
                  </a:lnTo>
                  <a:lnTo>
                    <a:pt x="377" y="28"/>
                  </a:lnTo>
                  <a:lnTo>
                    <a:pt x="381" y="21"/>
                  </a:lnTo>
                  <a:lnTo>
                    <a:pt x="384" y="19"/>
                  </a:lnTo>
                  <a:lnTo>
                    <a:pt x="384" y="16"/>
                  </a:lnTo>
                  <a:lnTo>
                    <a:pt x="386" y="9"/>
                  </a:lnTo>
                  <a:lnTo>
                    <a:pt x="386" y="7"/>
                  </a:lnTo>
                  <a:lnTo>
                    <a:pt x="386" y="5"/>
                  </a:lnTo>
                  <a:lnTo>
                    <a:pt x="384" y="0"/>
                  </a:lnTo>
                  <a:lnTo>
                    <a:pt x="327" y="2"/>
                  </a:lnTo>
                  <a:lnTo>
                    <a:pt x="294" y="2"/>
                  </a:lnTo>
                  <a:lnTo>
                    <a:pt x="258" y="5"/>
                  </a:lnTo>
                  <a:lnTo>
                    <a:pt x="253" y="5"/>
                  </a:lnTo>
                  <a:lnTo>
                    <a:pt x="234" y="5"/>
                  </a:lnTo>
                  <a:lnTo>
                    <a:pt x="216" y="5"/>
                  </a:lnTo>
                  <a:lnTo>
                    <a:pt x="213" y="5"/>
                  </a:lnTo>
                  <a:lnTo>
                    <a:pt x="204" y="5"/>
                  </a:lnTo>
                  <a:lnTo>
                    <a:pt x="123" y="7"/>
                  </a:lnTo>
                  <a:lnTo>
                    <a:pt x="123" y="7"/>
                  </a:lnTo>
                  <a:lnTo>
                    <a:pt x="78" y="7"/>
                  </a:lnTo>
                  <a:lnTo>
                    <a:pt x="81" y="45"/>
                  </a:lnTo>
                  <a:lnTo>
                    <a:pt x="78" y="4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Freeform 122">
              <a:extLst>
                <a:ext uri="{FF2B5EF4-FFF2-40B4-BE49-F238E27FC236}">
                  <a16:creationId xmlns:a16="http://schemas.microsoft.com/office/drawing/2014/main" id="{559E8CE6-627D-8014-7B1A-406511BB0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368" y="5596719"/>
              <a:ext cx="421421" cy="505932"/>
            </a:xfrm>
            <a:custGeom>
              <a:avLst/>
              <a:gdLst>
                <a:gd name="T0" fmla="*/ 277 w 289"/>
                <a:gd name="T1" fmla="*/ 367 h 374"/>
                <a:gd name="T2" fmla="*/ 277 w 289"/>
                <a:gd name="T3" fmla="*/ 355 h 374"/>
                <a:gd name="T4" fmla="*/ 270 w 289"/>
                <a:gd name="T5" fmla="*/ 355 h 374"/>
                <a:gd name="T6" fmla="*/ 261 w 289"/>
                <a:gd name="T7" fmla="*/ 348 h 374"/>
                <a:gd name="T8" fmla="*/ 254 w 289"/>
                <a:gd name="T9" fmla="*/ 345 h 374"/>
                <a:gd name="T10" fmla="*/ 254 w 289"/>
                <a:gd name="T11" fmla="*/ 338 h 374"/>
                <a:gd name="T12" fmla="*/ 239 w 289"/>
                <a:gd name="T13" fmla="*/ 341 h 374"/>
                <a:gd name="T14" fmla="*/ 237 w 289"/>
                <a:gd name="T15" fmla="*/ 331 h 374"/>
                <a:gd name="T16" fmla="*/ 232 w 289"/>
                <a:gd name="T17" fmla="*/ 331 h 374"/>
                <a:gd name="T18" fmla="*/ 218 w 289"/>
                <a:gd name="T19" fmla="*/ 327 h 374"/>
                <a:gd name="T20" fmla="*/ 199 w 289"/>
                <a:gd name="T21" fmla="*/ 305 h 374"/>
                <a:gd name="T22" fmla="*/ 192 w 289"/>
                <a:gd name="T23" fmla="*/ 284 h 374"/>
                <a:gd name="T24" fmla="*/ 199 w 289"/>
                <a:gd name="T25" fmla="*/ 265 h 374"/>
                <a:gd name="T26" fmla="*/ 209 w 289"/>
                <a:gd name="T27" fmla="*/ 265 h 374"/>
                <a:gd name="T28" fmla="*/ 209 w 289"/>
                <a:gd name="T29" fmla="*/ 246 h 374"/>
                <a:gd name="T30" fmla="*/ 211 w 289"/>
                <a:gd name="T31" fmla="*/ 239 h 374"/>
                <a:gd name="T32" fmla="*/ 213 w 289"/>
                <a:gd name="T33" fmla="*/ 227 h 374"/>
                <a:gd name="T34" fmla="*/ 218 w 289"/>
                <a:gd name="T35" fmla="*/ 222 h 374"/>
                <a:gd name="T36" fmla="*/ 237 w 289"/>
                <a:gd name="T37" fmla="*/ 213 h 374"/>
                <a:gd name="T38" fmla="*/ 251 w 289"/>
                <a:gd name="T39" fmla="*/ 215 h 374"/>
                <a:gd name="T40" fmla="*/ 261 w 289"/>
                <a:gd name="T41" fmla="*/ 213 h 374"/>
                <a:gd name="T42" fmla="*/ 270 w 289"/>
                <a:gd name="T43" fmla="*/ 203 h 374"/>
                <a:gd name="T44" fmla="*/ 287 w 289"/>
                <a:gd name="T45" fmla="*/ 196 h 374"/>
                <a:gd name="T46" fmla="*/ 287 w 289"/>
                <a:gd name="T47" fmla="*/ 189 h 374"/>
                <a:gd name="T48" fmla="*/ 275 w 289"/>
                <a:gd name="T49" fmla="*/ 170 h 374"/>
                <a:gd name="T50" fmla="*/ 270 w 289"/>
                <a:gd name="T51" fmla="*/ 166 h 374"/>
                <a:gd name="T52" fmla="*/ 261 w 289"/>
                <a:gd name="T53" fmla="*/ 163 h 374"/>
                <a:gd name="T54" fmla="*/ 249 w 289"/>
                <a:gd name="T55" fmla="*/ 166 h 374"/>
                <a:gd name="T56" fmla="*/ 235 w 289"/>
                <a:gd name="T57" fmla="*/ 159 h 374"/>
                <a:gd name="T58" fmla="*/ 225 w 289"/>
                <a:gd name="T59" fmla="*/ 151 h 374"/>
                <a:gd name="T60" fmla="*/ 220 w 289"/>
                <a:gd name="T61" fmla="*/ 147 h 374"/>
                <a:gd name="T62" fmla="*/ 223 w 289"/>
                <a:gd name="T63" fmla="*/ 130 h 374"/>
                <a:gd name="T64" fmla="*/ 230 w 289"/>
                <a:gd name="T65" fmla="*/ 111 h 374"/>
                <a:gd name="T66" fmla="*/ 225 w 289"/>
                <a:gd name="T67" fmla="*/ 99 h 374"/>
                <a:gd name="T68" fmla="*/ 220 w 289"/>
                <a:gd name="T69" fmla="*/ 85 h 374"/>
                <a:gd name="T70" fmla="*/ 209 w 289"/>
                <a:gd name="T71" fmla="*/ 73 h 374"/>
                <a:gd name="T72" fmla="*/ 202 w 289"/>
                <a:gd name="T73" fmla="*/ 52 h 374"/>
                <a:gd name="T74" fmla="*/ 202 w 289"/>
                <a:gd name="T75" fmla="*/ 43 h 374"/>
                <a:gd name="T76" fmla="*/ 197 w 289"/>
                <a:gd name="T77" fmla="*/ 40 h 374"/>
                <a:gd name="T78" fmla="*/ 183 w 289"/>
                <a:gd name="T79" fmla="*/ 33 h 374"/>
                <a:gd name="T80" fmla="*/ 176 w 289"/>
                <a:gd name="T81" fmla="*/ 24 h 374"/>
                <a:gd name="T82" fmla="*/ 149 w 289"/>
                <a:gd name="T83" fmla="*/ 24 h 374"/>
                <a:gd name="T84" fmla="*/ 138 w 289"/>
                <a:gd name="T85" fmla="*/ 17 h 374"/>
                <a:gd name="T86" fmla="*/ 126 w 289"/>
                <a:gd name="T87" fmla="*/ 5 h 374"/>
                <a:gd name="T88" fmla="*/ 123 w 289"/>
                <a:gd name="T89" fmla="*/ 38 h 374"/>
                <a:gd name="T90" fmla="*/ 76 w 289"/>
                <a:gd name="T91" fmla="*/ 38 h 374"/>
                <a:gd name="T92" fmla="*/ 38 w 289"/>
                <a:gd name="T93" fmla="*/ 35 h 374"/>
                <a:gd name="T94" fmla="*/ 5 w 289"/>
                <a:gd name="T95" fmla="*/ 57 h 374"/>
                <a:gd name="T96" fmla="*/ 5 w 289"/>
                <a:gd name="T97" fmla="*/ 92 h 374"/>
                <a:gd name="T98" fmla="*/ 5 w 289"/>
                <a:gd name="T99" fmla="*/ 116 h 374"/>
                <a:gd name="T100" fmla="*/ 3 w 289"/>
                <a:gd name="T101" fmla="*/ 194 h 374"/>
                <a:gd name="T102" fmla="*/ 0 w 289"/>
                <a:gd name="T103" fmla="*/ 284 h 374"/>
                <a:gd name="T104" fmla="*/ 95 w 289"/>
                <a:gd name="T105" fmla="*/ 360 h 374"/>
                <a:gd name="T106" fmla="*/ 220 w 289"/>
                <a:gd name="T107" fmla="*/ 369 h 374"/>
                <a:gd name="T108" fmla="*/ 277 w 289"/>
                <a:gd name="T109" fmla="*/ 37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9" h="374">
                  <a:moveTo>
                    <a:pt x="275" y="369"/>
                  </a:moveTo>
                  <a:lnTo>
                    <a:pt x="275" y="369"/>
                  </a:lnTo>
                  <a:lnTo>
                    <a:pt x="275" y="367"/>
                  </a:lnTo>
                  <a:lnTo>
                    <a:pt x="277" y="367"/>
                  </a:lnTo>
                  <a:lnTo>
                    <a:pt x="277" y="367"/>
                  </a:lnTo>
                  <a:lnTo>
                    <a:pt x="277" y="360"/>
                  </a:lnTo>
                  <a:lnTo>
                    <a:pt x="277" y="360"/>
                  </a:lnTo>
                  <a:lnTo>
                    <a:pt x="277" y="360"/>
                  </a:lnTo>
                  <a:lnTo>
                    <a:pt x="275" y="357"/>
                  </a:lnTo>
                  <a:lnTo>
                    <a:pt x="277" y="355"/>
                  </a:lnTo>
                  <a:lnTo>
                    <a:pt x="277" y="355"/>
                  </a:lnTo>
                  <a:lnTo>
                    <a:pt x="275" y="355"/>
                  </a:lnTo>
                  <a:lnTo>
                    <a:pt x="275" y="355"/>
                  </a:lnTo>
                  <a:lnTo>
                    <a:pt x="270" y="357"/>
                  </a:lnTo>
                  <a:lnTo>
                    <a:pt x="270" y="355"/>
                  </a:lnTo>
                  <a:lnTo>
                    <a:pt x="268" y="355"/>
                  </a:lnTo>
                  <a:lnTo>
                    <a:pt x="268" y="353"/>
                  </a:lnTo>
                  <a:lnTo>
                    <a:pt x="263" y="350"/>
                  </a:lnTo>
                  <a:lnTo>
                    <a:pt x="261" y="350"/>
                  </a:lnTo>
                  <a:lnTo>
                    <a:pt x="261" y="348"/>
                  </a:lnTo>
                  <a:lnTo>
                    <a:pt x="258" y="348"/>
                  </a:lnTo>
                  <a:lnTo>
                    <a:pt x="258" y="348"/>
                  </a:lnTo>
                  <a:lnTo>
                    <a:pt x="256" y="348"/>
                  </a:lnTo>
                  <a:lnTo>
                    <a:pt x="254" y="348"/>
                  </a:lnTo>
                  <a:lnTo>
                    <a:pt x="254" y="345"/>
                  </a:lnTo>
                  <a:lnTo>
                    <a:pt x="254" y="345"/>
                  </a:lnTo>
                  <a:lnTo>
                    <a:pt x="256" y="343"/>
                  </a:lnTo>
                  <a:lnTo>
                    <a:pt x="256" y="343"/>
                  </a:lnTo>
                  <a:lnTo>
                    <a:pt x="254" y="341"/>
                  </a:lnTo>
                  <a:lnTo>
                    <a:pt x="254" y="338"/>
                  </a:lnTo>
                  <a:lnTo>
                    <a:pt x="254" y="338"/>
                  </a:lnTo>
                  <a:lnTo>
                    <a:pt x="251" y="338"/>
                  </a:lnTo>
                  <a:lnTo>
                    <a:pt x="247" y="341"/>
                  </a:lnTo>
                  <a:lnTo>
                    <a:pt x="242" y="341"/>
                  </a:lnTo>
                  <a:lnTo>
                    <a:pt x="239" y="341"/>
                  </a:lnTo>
                  <a:lnTo>
                    <a:pt x="237" y="338"/>
                  </a:lnTo>
                  <a:lnTo>
                    <a:pt x="237" y="338"/>
                  </a:lnTo>
                  <a:lnTo>
                    <a:pt x="237" y="336"/>
                  </a:lnTo>
                  <a:lnTo>
                    <a:pt x="237" y="334"/>
                  </a:lnTo>
                  <a:lnTo>
                    <a:pt x="237" y="331"/>
                  </a:lnTo>
                  <a:lnTo>
                    <a:pt x="235" y="329"/>
                  </a:lnTo>
                  <a:lnTo>
                    <a:pt x="235" y="329"/>
                  </a:lnTo>
                  <a:lnTo>
                    <a:pt x="232" y="329"/>
                  </a:lnTo>
                  <a:lnTo>
                    <a:pt x="232" y="331"/>
                  </a:lnTo>
                  <a:lnTo>
                    <a:pt x="232" y="331"/>
                  </a:lnTo>
                  <a:lnTo>
                    <a:pt x="230" y="331"/>
                  </a:lnTo>
                  <a:lnTo>
                    <a:pt x="228" y="329"/>
                  </a:lnTo>
                  <a:lnTo>
                    <a:pt x="223" y="329"/>
                  </a:lnTo>
                  <a:lnTo>
                    <a:pt x="220" y="329"/>
                  </a:lnTo>
                  <a:lnTo>
                    <a:pt x="218" y="327"/>
                  </a:lnTo>
                  <a:lnTo>
                    <a:pt x="213" y="319"/>
                  </a:lnTo>
                  <a:lnTo>
                    <a:pt x="211" y="312"/>
                  </a:lnTo>
                  <a:lnTo>
                    <a:pt x="209" y="310"/>
                  </a:lnTo>
                  <a:lnTo>
                    <a:pt x="206" y="308"/>
                  </a:lnTo>
                  <a:lnTo>
                    <a:pt x="199" y="305"/>
                  </a:lnTo>
                  <a:lnTo>
                    <a:pt x="199" y="303"/>
                  </a:lnTo>
                  <a:lnTo>
                    <a:pt x="202" y="298"/>
                  </a:lnTo>
                  <a:lnTo>
                    <a:pt x="202" y="293"/>
                  </a:lnTo>
                  <a:lnTo>
                    <a:pt x="194" y="286"/>
                  </a:lnTo>
                  <a:lnTo>
                    <a:pt x="192" y="284"/>
                  </a:lnTo>
                  <a:lnTo>
                    <a:pt x="190" y="279"/>
                  </a:lnTo>
                  <a:lnTo>
                    <a:pt x="187" y="277"/>
                  </a:lnTo>
                  <a:lnTo>
                    <a:pt x="187" y="274"/>
                  </a:lnTo>
                  <a:lnTo>
                    <a:pt x="190" y="272"/>
                  </a:lnTo>
                  <a:lnTo>
                    <a:pt x="199" y="265"/>
                  </a:lnTo>
                  <a:lnTo>
                    <a:pt x="202" y="265"/>
                  </a:lnTo>
                  <a:lnTo>
                    <a:pt x="204" y="267"/>
                  </a:lnTo>
                  <a:lnTo>
                    <a:pt x="206" y="267"/>
                  </a:lnTo>
                  <a:lnTo>
                    <a:pt x="209" y="265"/>
                  </a:lnTo>
                  <a:lnTo>
                    <a:pt x="209" y="265"/>
                  </a:lnTo>
                  <a:lnTo>
                    <a:pt x="211" y="260"/>
                  </a:lnTo>
                  <a:lnTo>
                    <a:pt x="206" y="256"/>
                  </a:lnTo>
                  <a:lnTo>
                    <a:pt x="206" y="251"/>
                  </a:lnTo>
                  <a:lnTo>
                    <a:pt x="206" y="248"/>
                  </a:lnTo>
                  <a:lnTo>
                    <a:pt x="209" y="246"/>
                  </a:lnTo>
                  <a:lnTo>
                    <a:pt x="211" y="246"/>
                  </a:lnTo>
                  <a:lnTo>
                    <a:pt x="213" y="244"/>
                  </a:lnTo>
                  <a:lnTo>
                    <a:pt x="211" y="241"/>
                  </a:lnTo>
                  <a:lnTo>
                    <a:pt x="211" y="241"/>
                  </a:lnTo>
                  <a:lnTo>
                    <a:pt x="211" y="239"/>
                  </a:lnTo>
                  <a:lnTo>
                    <a:pt x="213" y="239"/>
                  </a:lnTo>
                  <a:lnTo>
                    <a:pt x="216" y="237"/>
                  </a:lnTo>
                  <a:lnTo>
                    <a:pt x="216" y="232"/>
                  </a:lnTo>
                  <a:lnTo>
                    <a:pt x="216" y="230"/>
                  </a:lnTo>
                  <a:lnTo>
                    <a:pt x="213" y="227"/>
                  </a:lnTo>
                  <a:lnTo>
                    <a:pt x="213" y="227"/>
                  </a:lnTo>
                  <a:lnTo>
                    <a:pt x="213" y="222"/>
                  </a:lnTo>
                  <a:lnTo>
                    <a:pt x="213" y="220"/>
                  </a:lnTo>
                  <a:lnTo>
                    <a:pt x="213" y="220"/>
                  </a:lnTo>
                  <a:lnTo>
                    <a:pt x="218" y="222"/>
                  </a:lnTo>
                  <a:lnTo>
                    <a:pt x="223" y="222"/>
                  </a:lnTo>
                  <a:lnTo>
                    <a:pt x="223" y="225"/>
                  </a:lnTo>
                  <a:lnTo>
                    <a:pt x="230" y="222"/>
                  </a:lnTo>
                  <a:lnTo>
                    <a:pt x="237" y="213"/>
                  </a:lnTo>
                  <a:lnTo>
                    <a:pt x="237" y="213"/>
                  </a:lnTo>
                  <a:lnTo>
                    <a:pt x="239" y="213"/>
                  </a:lnTo>
                  <a:lnTo>
                    <a:pt x="239" y="211"/>
                  </a:lnTo>
                  <a:lnTo>
                    <a:pt x="242" y="211"/>
                  </a:lnTo>
                  <a:lnTo>
                    <a:pt x="247" y="213"/>
                  </a:lnTo>
                  <a:lnTo>
                    <a:pt x="251" y="215"/>
                  </a:lnTo>
                  <a:lnTo>
                    <a:pt x="254" y="215"/>
                  </a:lnTo>
                  <a:lnTo>
                    <a:pt x="256" y="215"/>
                  </a:lnTo>
                  <a:lnTo>
                    <a:pt x="256" y="213"/>
                  </a:lnTo>
                  <a:lnTo>
                    <a:pt x="258" y="211"/>
                  </a:lnTo>
                  <a:lnTo>
                    <a:pt x="261" y="213"/>
                  </a:lnTo>
                  <a:lnTo>
                    <a:pt x="263" y="211"/>
                  </a:lnTo>
                  <a:lnTo>
                    <a:pt x="265" y="211"/>
                  </a:lnTo>
                  <a:lnTo>
                    <a:pt x="268" y="203"/>
                  </a:lnTo>
                  <a:lnTo>
                    <a:pt x="268" y="203"/>
                  </a:lnTo>
                  <a:lnTo>
                    <a:pt x="270" y="203"/>
                  </a:lnTo>
                  <a:lnTo>
                    <a:pt x="270" y="203"/>
                  </a:lnTo>
                  <a:lnTo>
                    <a:pt x="280" y="206"/>
                  </a:lnTo>
                  <a:lnTo>
                    <a:pt x="284" y="201"/>
                  </a:lnTo>
                  <a:lnTo>
                    <a:pt x="287" y="196"/>
                  </a:lnTo>
                  <a:lnTo>
                    <a:pt x="287" y="196"/>
                  </a:lnTo>
                  <a:lnTo>
                    <a:pt x="287" y="194"/>
                  </a:lnTo>
                  <a:lnTo>
                    <a:pt x="289" y="192"/>
                  </a:lnTo>
                  <a:lnTo>
                    <a:pt x="289" y="192"/>
                  </a:lnTo>
                  <a:lnTo>
                    <a:pt x="287" y="189"/>
                  </a:lnTo>
                  <a:lnTo>
                    <a:pt x="287" y="189"/>
                  </a:lnTo>
                  <a:lnTo>
                    <a:pt x="282" y="180"/>
                  </a:lnTo>
                  <a:lnTo>
                    <a:pt x="282" y="177"/>
                  </a:lnTo>
                  <a:lnTo>
                    <a:pt x="282" y="177"/>
                  </a:lnTo>
                  <a:lnTo>
                    <a:pt x="282" y="175"/>
                  </a:lnTo>
                  <a:lnTo>
                    <a:pt x="275" y="170"/>
                  </a:lnTo>
                  <a:lnTo>
                    <a:pt x="275" y="168"/>
                  </a:lnTo>
                  <a:lnTo>
                    <a:pt x="275" y="168"/>
                  </a:lnTo>
                  <a:lnTo>
                    <a:pt x="273" y="166"/>
                  </a:lnTo>
                  <a:lnTo>
                    <a:pt x="273" y="166"/>
                  </a:lnTo>
                  <a:lnTo>
                    <a:pt x="270" y="166"/>
                  </a:lnTo>
                  <a:lnTo>
                    <a:pt x="268" y="166"/>
                  </a:lnTo>
                  <a:lnTo>
                    <a:pt x="265" y="168"/>
                  </a:lnTo>
                  <a:lnTo>
                    <a:pt x="265" y="168"/>
                  </a:lnTo>
                  <a:lnTo>
                    <a:pt x="263" y="166"/>
                  </a:lnTo>
                  <a:lnTo>
                    <a:pt x="261" y="163"/>
                  </a:lnTo>
                  <a:lnTo>
                    <a:pt x="261" y="163"/>
                  </a:lnTo>
                  <a:lnTo>
                    <a:pt x="258" y="166"/>
                  </a:lnTo>
                  <a:lnTo>
                    <a:pt x="251" y="166"/>
                  </a:lnTo>
                  <a:lnTo>
                    <a:pt x="249" y="166"/>
                  </a:lnTo>
                  <a:lnTo>
                    <a:pt x="249" y="166"/>
                  </a:lnTo>
                  <a:lnTo>
                    <a:pt x="244" y="161"/>
                  </a:lnTo>
                  <a:lnTo>
                    <a:pt x="242" y="159"/>
                  </a:lnTo>
                  <a:lnTo>
                    <a:pt x="239" y="159"/>
                  </a:lnTo>
                  <a:lnTo>
                    <a:pt x="237" y="161"/>
                  </a:lnTo>
                  <a:lnTo>
                    <a:pt x="235" y="159"/>
                  </a:lnTo>
                  <a:lnTo>
                    <a:pt x="232" y="159"/>
                  </a:lnTo>
                  <a:lnTo>
                    <a:pt x="232" y="156"/>
                  </a:lnTo>
                  <a:lnTo>
                    <a:pt x="230" y="151"/>
                  </a:lnTo>
                  <a:lnTo>
                    <a:pt x="228" y="151"/>
                  </a:lnTo>
                  <a:lnTo>
                    <a:pt x="225" y="151"/>
                  </a:lnTo>
                  <a:lnTo>
                    <a:pt x="228" y="151"/>
                  </a:lnTo>
                  <a:lnTo>
                    <a:pt x="225" y="149"/>
                  </a:lnTo>
                  <a:lnTo>
                    <a:pt x="223" y="149"/>
                  </a:lnTo>
                  <a:lnTo>
                    <a:pt x="223" y="149"/>
                  </a:lnTo>
                  <a:lnTo>
                    <a:pt x="220" y="147"/>
                  </a:lnTo>
                  <a:lnTo>
                    <a:pt x="223" y="147"/>
                  </a:lnTo>
                  <a:lnTo>
                    <a:pt x="220" y="144"/>
                  </a:lnTo>
                  <a:lnTo>
                    <a:pt x="220" y="137"/>
                  </a:lnTo>
                  <a:lnTo>
                    <a:pt x="223" y="135"/>
                  </a:lnTo>
                  <a:lnTo>
                    <a:pt x="223" y="130"/>
                  </a:lnTo>
                  <a:lnTo>
                    <a:pt x="225" y="123"/>
                  </a:lnTo>
                  <a:lnTo>
                    <a:pt x="223" y="118"/>
                  </a:lnTo>
                  <a:lnTo>
                    <a:pt x="225" y="116"/>
                  </a:lnTo>
                  <a:lnTo>
                    <a:pt x="228" y="114"/>
                  </a:lnTo>
                  <a:lnTo>
                    <a:pt x="230" y="111"/>
                  </a:lnTo>
                  <a:lnTo>
                    <a:pt x="228" y="106"/>
                  </a:lnTo>
                  <a:lnTo>
                    <a:pt x="228" y="104"/>
                  </a:lnTo>
                  <a:lnTo>
                    <a:pt x="225" y="104"/>
                  </a:lnTo>
                  <a:lnTo>
                    <a:pt x="225" y="104"/>
                  </a:lnTo>
                  <a:lnTo>
                    <a:pt x="225" y="99"/>
                  </a:lnTo>
                  <a:lnTo>
                    <a:pt x="223" y="95"/>
                  </a:lnTo>
                  <a:lnTo>
                    <a:pt x="220" y="92"/>
                  </a:lnTo>
                  <a:lnTo>
                    <a:pt x="220" y="90"/>
                  </a:lnTo>
                  <a:lnTo>
                    <a:pt x="220" y="90"/>
                  </a:lnTo>
                  <a:lnTo>
                    <a:pt x="220" y="85"/>
                  </a:lnTo>
                  <a:lnTo>
                    <a:pt x="218" y="83"/>
                  </a:lnTo>
                  <a:lnTo>
                    <a:pt x="218" y="80"/>
                  </a:lnTo>
                  <a:lnTo>
                    <a:pt x="216" y="78"/>
                  </a:lnTo>
                  <a:lnTo>
                    <a:pt x="213" y="76"/>
                  </a:lnTo>
                  <a:lnTo>
                    <a:pt x="209" y="73"/>
                  </a:lnTo>
                  <a:lnTo>
                    <a:pt x="209" y="69"/>
                  </a:lnTo>
                  <a:lnTo>
                    <a:pt x="209" y="66"/>
                  </a:lnTo>
                  <a:lnTo>
                    <a:pt x="204" y="62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199" y="47"/>
                  </a:lnTo>
                  <a:lnTo>
                    <a:pt x="199" y="45"/>
                  </a:lnTo>
                  <a:lnTo>
                    <a:pt x="199" y="45"/>
                  </a:lnTo>
                  <a:lnTo>
                    <a:pt x="202" y="43"/>
                  </a:lnTo>
                  <a:lnTo>
                    <a:pt x="202" y="43"/>
                  </a:lnTo>
                  <a:lnTo>
                    <a:pt x="202" y="43"/>
                  </a:lnTo>
                  <a:lnTo>
                    <a:pt x="199" y="43"/>
                  </a:lnTo>
                  <a:lnTo>
                    <a:pt x="199" y="43"/>
                  </a:lnTo>
                  <a:lnTo>
                    <a:pt x="194" y="40"/>
                  </a:lnTo>
                  <a:lnTo>
                    <a:pt x="197" y="40"/>
                  </a:lnTo>
                  <a:lnTo>
                    <a:pt x="192" y="40"/>
                  </a:lnTo>
                  <a:lnTo>
                    <a:pt x="183" y="38"/>
                  </a:lnTo>
                  <a:lnTo>
                    <a:pt x="183" y="35"/>
                  </a:lnTo>
                  <a:lnTo>
                    <a:pt x="185" y="35"/>
                  </a:lnTo>
                  <a:lnTo>
                    <a:pt x="183" y="33"/>
                  </a:lnTo>
                  <a:lnTo>
                    <a:pt x="180" y="33"/>
                  </a:lnTo>
                  <a:lnTo>
                    <a:pt x="180" y="28"/>
                  </a:lnTo>
                  <a:lnTo>
                    <a:pt x="178" y="26"/>
                  </a:lnTo>
                  <a:lnTo>
                    <a:pt x="178" y="24"/>
                  </a:lnTo>
                  <a:lnTo>
                    <a:pt x="176" y="24"/>
                  </a:lnTo>
                  <a:lnTo>
                    <a:pt x="173" y="26"/>
                  </a:lnTo>
                  <a:lnTo>
                    <a:pt x="166" y="26"/>
                  </a:lnTo>
                  <a:lnTo>
                    <a:pt x="159" y="21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2" y="24"/>
                  </a:lnTo>
                  <a:lnTo>
                    <a:pt x="140" y="21"/>
                  </a:lnTo>
                  <a:lnTo>
                    <a:pt x="142" y="21"/>
                  </a:lnTo>
                  <a:lnTo>
                    <a:pt x="140" y="21"/>
                  </a:lnTo>
                  <a:lnTo>
                    <a:pt x="138" y="17"/>
                  </a:lnTo>
                  <a:lnTo>
                    <a:pt x="133" y="12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28" y="7"/>
                  </a:lnTo>
                  <a:lnTo>
                    <a:pt x="126" y="5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23" y="2"/>
                  </a:lnTo>
                  <a:lnTo>
                    <a:pt x="123" y="12"/>
                  </a:lnTo>
                  <a:lnTo>
                    <a:pt x="123" y="38"/>
                  </a:lnTo>
                  <a:lnTo>
                    <a:pt x="107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8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57" y="35"/>
                  </a:lnTo>
                  <a:lnTo>
                    <a:pt x="55" y="35"/>
                  </a:lnTo>
                  <a:lnTo>
                    <a:pt x="45" y="35"/>
                  </a:lnTo>
                  <a:lnTo>
                    <a:pt x="38" y="35"/>
                  </a:lnTo>
                  <a:lnTo>
                    <a:pt x="29" y="35"/>
                  </a:lnTo>
                  <a:lnTo>
                    <a:pt x="22" y="35"/>
                  </a:lnTo>
                  <a:lnTo>
                    <a:pt x="7" y="35"/>
                  </a:lnTo>
                  <a:lnTo>
                    <a:pt x="7" y="40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9"/>
                  </a:lnTo>
                  <a:lnTo>
                    <a:pt x="5" y="73"/>
                  </a:lnTo>
                  <a:lnTo>
                    <a:pt x="5" y="78"/>
                  </a:lnTo>
                  <a:lnTo>
                    <a:pt x="5" y="92"/>
                  </a:lnTo>
                  <a:lnTo>
                    <a:pt x="5" y="95"/>
                  </a:lnTo>
                  <a:lnTo>
                    <a:pt x="5" y="109"/>
                  </a:lnTo>
                  <a:lnTo>
                    <a:pt x="5" y="111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3" y="151"/>
                  </a:lnTo>
                  <a:lnTo>
                    <a:pt x="3" y="154"/>
                  </a:lnTo>
                  <a:lnTo>
                    <a:pt x="3" y="163"/>
                  </a:lnTo>
                  <a:lnTo>
                    <a:pt x="3" y="189"/>
                  </a:lnTo>
                  <a:lnTo>
                    <a:pt x="3" y="194"/>
                  </a:lnTo>
                  <a:lnTo>
                    <a:pt x="3" y="222"/>
                  </a:lnTo>
                  <a:lnTo>
                    <a:pt x="3" y="246"/>
                  </a:lnTo>
                  <a:lnTo>
                    <a:pt x="3" y="253"/>
                  </a:lnTo>
                  <a:lnTo>
                    <a:pt x="3" y="284"/>
                  </a:lnTo>
                  <a:lnTo>
                    <a:pt x="0" y="284"/>
                  </a:lnTo>
                  <a:lnTo>
                    <a:pt x="0" y="355"/>
                  </a:lnTo>
                  <a:lnTo>
                    <a:pt x="48" y="357"/>
                  </a:lnTo>
                  <a:lnTo>
                    <a:pt x="50" y="357"/>
                  </a:lnTo>
                  <a:lnTo>
                    <a:pt x="74" y="360"/>
                  </a:lnTo>
                  <a:lnTo>
                    <a:pt x="95" y="360"/>
                  </a:lnTo>
                  <a:lnTo>
                    <a:pt x="149" y="364"/>
                  </a:lnTo>
                  <a:lnTo>
                    <a:pt x="152" y="364"/>
                  </a:lnTo>
                  <a:lnTo>
                    <a:pt x="178" y="364"/>
                  </a:lnTo>
                  <a:lnTo>
                    <a:pt x="213" y="369"/>
                  </a:lnTo>
                  <a:lnTo>
                    <a:pt x="220" y="369"/>
                  </a:lnTo>
                  <a:lnTo>
                    <a:pt x="228" y="369"/>
                  </a:lnTo>
                  <a:lnTo>
                    <a:pt x="256" y="371"/>
                  </a:lnTo>
                  <a:lnTo>
                    <a:pt x="265" y="371"/>
                  </a:lnTo>
                  <a:lnTo>
                    <a:pt x="282" y="374"/>
                  </a:lnTo>
                  <a:lnTo>
                    <a:pt x="277" y="371"/>
                  </a:lnTo>
                  <a:lnTo>
                    <a:pt x="275" y="36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Freeform 123">
              <a:extLst>
                <a:ext uri="{FF2B5EF4-FFF2-40B4-BE49-F238E27FC236}">
                  <a16:creationId xmlns:a16="http://schemas.microsoft.com/office/drawing/2014/main" id="{72ED7900-A89C-E224-C617-C6732BF93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340" y="1493799"/>
              <a:ext cx="361635" cy="255672"/>
            </a:xfrm>
            <a:custGeom>
              <a:avLst/>
              <a:gdLst>
                <a:gd name="T0" fmla="*/ 49 w 248"/>
                <a:gd name="T1" fmla="*/ 47 h 189"/>
                <a:gd name="T2" fmla="*/ 42 w 248"/>
                <a:gd name="T3" fmla="*/ 64 h 189"/>
                <a:gd name="T4" fmla="*/ 35 w 248"/>
                <a:gd name="T5" fmla="*/ 85 h 189"/>
                <a:gd name="T6" fmla="*/ 28 w 248"/>
                <a:gd name="T7" fmla="*/ 102 h 189"/>
                <a:gd name="T8" fmla="*/ 4 w 248"/>
                <a:gd name="T9" fmla="*/ 158 h 189"/>
                <a:gd name="T10" fmla="*/ 31 w 248"/>
                <a:gd name="T11" fmla="*/ 184 h 189"/>
                <a:gd name="T12" fmla="*/ 33 w 248"/>
                <a:gd name="T13" fmla="*/ 187 h 189"/>
                <a:gd name="T14" fmla="*/ 42 w 248"/>
                <a:gd name="T15" fmla="*/ 189 h 189"/>
                <a:gd name="T16" fmla="*/ 59 w 248"/>
                <a:gd name="T17" fmla="*/ 182 h 189"/>
                <a:gd name="T18" fmla="*/ 113 w 248"/>
                <a:gd name="T19" fmla="*/ 180 h 189"/>
                <a:gd name="T20" fmla="*/ 130 w 248"/>
                <a:gd name="T21" fmla="*/ 180 h 189"/>
                <a:gd name="T22" fmla="*/ 144 w 248"/>
                <a:gd name="T23" fmla="*/ 180 h 189"/>
                <a:gd name="T24" fmla="*/ 163 w 248"/>
                <a:gd name="T25" fmla="*/ 177 h 189"/>
                <a:gd name="T26" fmla="*/ 187 w 248"/>
                <a:gd name="T27" fmla="*/ 177 h 189"/>
                <a:gd name="T28" fmla="*/ 196 w 248"/>
                <a:gd name="T29" fmla="*/ 175 h 189"/>
                <a:gd name="T30" fmla="*/ 196 w 248"/>
                <a:gd name="T31" fmla="*/ 173 h 189"/>
                <a:gd name="T32" fmla="*/ 199 w 248"/>
                <a:gd name="T33" fmla="*/ 173 h 189"/>
                <a:gd name="T34" fmla="*/ 220 w 248"/>
                <a:gd name="T35" fmla="*/ 151 h 189"/>
                <a:gd name="T36" fmla="*/ 232 w 248"/>
                <a:gd name="T37" fmla="*/ 139 h 189"/>
                <a:gd name="T38" fmla="*/ 237 w 248"/>
                <a:gd name="T39" fmla="*/ 135 h 189"/>
                <a:gd name="T40" fmla="*/ 246 w 248"/>
                <a:gd name="T41" fmla="*/ 123 h 189"/>
                <a:gd name="T42" fmla="*/ 241 w 248"/>
                <a:gd name="T43" fmla="*/ 113 h 189"/>
                <a:gd name="T44" fmla="*/ 232 w 248"/>
                <a:gd name="T45" fmla="*/ 104 h 189"/>
                <a:gd name="T46" fmla="*/ 222 w 248"/>
                <a:gd name="T47" fmla="*/ 102 h 189"/>
                <a:gd name="T48" fmla="*/ 213 w 248"/>
                <a:gd name="T49" fmla="*/ 92 h 189"/>
                <a:gd name="T50" fmla="*/ 213 w 248"/>
                <a:gd name="T51" fmla="*/ 83 h 189"/>
                <a:gd name="T52" fmla="*/ 201 w 248"/>
                <a:gd name="T53" fmla="*/ 80 h 189"/>
                <a:gd name="T54" fmla="*/ 201 w 248"/>
                <a:gd name="T55" fmla="*/ 73 h 189"/>
                <a:gd name="T56" fmla="*/ 201 w 248"/>
                <a:gd name="T57" fmla="*/ 68 h 189"/>
                <a:gd name="T58" fmla="*/ 199 w 248"/>
                <a:gd name="T59" fmla="*/ 66 h 189"/>
                <a:gd name="T60" fmla="*/ 194 w 248"/>
                <a:gd name="T61" fmla="*/ 66 h 189"/>
                <a:gd name="T62" fmla="*/ 180 w 248"/>
                <a:gd name="T63" fmla="*/ 66 h 189"/>
                <a:gd name="T64" fmla="*/ 166 w 248"/>
                <a:gd name="T65" fmla="*/ 64 h 189"/>
                <a:gd name="T66" fmla="*/ 161 w 248"/>
                <a:gd name="T67" fmla="*/ 64 h 189"/>
                <a:gd name="T68" fmla="*/ 158 w 248"/>
                <a:gd name="T69" fmla="*/ 64 h 189"/>
                <a:gd name="T70" fmla="*/ 156 w 248"/>
                <a:gd name="T71" fmla="*/ 61 h 189"/>
                <a:gd name="T72" fmla="*/ 149 w 248"/>
                <a:gd name="T73" fmla="*/ 57 h 189"/>
                <a:gd name="T74" fmla="*/ 151 w 248"/>
                <a:gd name="T75" fmla="*/ 52 h 189"/>
                <a:gd name="T76" fmla="*/ 149 w 248"/>
                <a:gd name="T77" fmla="*/ 50 h 189"/>
                <a:gd name="T78" fmla="*/ 142 w 248"/>
                <a:gd name="T79" fmla="*/ 40 h 189"/>
                <a:gd name="T80" fmla="*/ 130 w 248"/>
                <a:gd name="T81" fmla="*/ 38 h 189"/>
                <a:gd name="T82" fmla="*/ 123 w 248"/>
                <a:gd name="T83" fmla="*/ 33 h 189"/>
                <a:gd name="T84" fmla="*/ 116 w 248"/>
                <a:gd name="T85" fmla="*/ 28 h 189"/>
                <a:gd name="T86" fmla="*/ 109 w 248"/>
                <a:gd name="T87" fmla="*/ 16 h 189"/>
                <a:gd name="T88" fmla="*/ 104 w 248"/>
                <a:gd name="T89" fmla="*/ 14 h 189"/>
                <a:gd name="T90" fmla="*/ 99 w 248"/>
                <a:gd name="T91" fmla="*/ 14 h 189"/>
                <a:gd name="T92" fmla="*/ 97 w 248"/>
                <a:gd name="T93" fmla="*/ 9 h 189"/>
                <a:gd name="T94" fmla="*/ 92 w 248"/>
                <a:gd name="T95" fmla="*/ 5 h 189"/>
                <a:gd name="T96" fmla="*/ 90 w 248"/>
                <a:gd name="T97" fmla="*/ 5 h 189"/>
                <a:gd name="T98" fmla="*/ 90 w 248"/>
                <a:gd name="T99" fmla="*/ 5 h 189"/>
                <a:gd name="T100" fmla="*/ 85 w 248"/>
                <a:gd name="T101" fmla="*/ 5 h 189"/>
                <a:gd name="T102" fmla="*/ 83 w 248"/>
                <a:gd name="T103" fmla="*/ 2 h 189"/>
                <a:gd name="T104" fmla="*/ 83 w 248"/>
                <a:gd name="T105" fmla="*/ 0 h 189"/>
                <a:gd name="T106" fmla="*/ 61 w 248"/>
                <a:gd name="T107" fmla="*/ 2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8" h="189">
                  <a:moveTo>
                    <a:pt x="61" y="21"/>
                  </a:moveTo>
                  <a:lnTo>
                    <a:pt x="49" y="47"/>
                  </a:lnTo>
                  <a:lnTo>
                    <a:pt x="47" y="57"/>
                  </a:lnTo>
                  <a:lnTo>
                    <a:pt x="42" y="64"/>
                  </a:lnTo>
                  <a:lnTo>
                    <a:pt x="35" y="83"/>
                  </a:lnTo>
                  <a:lnTo>
                    <a:pt x="35" y="85"/>
                  </a:lnTo>
                  <a:lnTo>
                    <a:pt x="31" y="95"/>
                  </a:lnTo>
                  <a:lnTo>
                    <a:pt x="28" y="102"/>
                  </a:lnTo>
                  <a:lnTo>
                    <a:pt x="26" y="106"/>
                  </a:lnTo>
                  <a:lnTo>
                    <a:pt x="4" y="158"/>
                  </a:lnTo>
                  <a:lnTo>
                    <a:pt x="0" y="173"/>
                  </a:lnTo>
                  <a:lnTo>
                    <a:pt x="31" y="184"/>
                  </a:lnTo>
                  <a:lnTo>
                    <a:pt x="33" y="187"/>
                  </a:lnTo>
                  <a:lnTo>
                    <a:pt x="33" y="187"/>
                  </a:lnTo>
                  <a:lnTo>
                    <a:pt x="38" y="187"/>
                  </a:lnTo>
                  <a:lnTo>
                    <a:pt x="42" y="189"/>
                  </a:lnTo>
                  <a:lnTo>
                    <a:pt x="49" y="187"/>
                  </a:lnTo>
                  <a:lnTo>
                    <a:pt x="59" y="182"/>
                  </a:lnTo>
                  <a:lnTo>
                    <a:pt x="61" y="182"/>
                  </a:lnTo>
                  <a:lnTo>
                    <a:pt x="113" y="180"/>
                  </a:lnTo>
                  <a:lnTo>
                    <a:pt x="121" y="180"/>
                  </a:lnTo>
                  <a:lnTo>
                    <a:pt x="130" y="180"/>
                  </a:lnTo>
                  <a:lnTo>
                    <a:pt x="135" y="180"/>
                  </a:lnTo>
                  <a:lnTo>
                    <a:pt x="144" y="180"/>
                  </a:lnTo>
                  <a:lnTo>
                    <a:pt x="154" y="177"/>
                  </a:lnTo>
                  <a:lnTo>
                    <a:pt x="163" y="177"/>
                  </a:lnTo>
                  <a:lnTo>
                    <a:pt x="173" y="177"/>
                  </a:lnTo>
                  <a:lnTo>
                    <a:pt x="187" y="177"/>
                  </a:lnTo>
                  <a:lnTo>
                    <a:pt x="192" y="177"/>
                  </a:lnTo>
                  <a:lnTo>
                    <a:pt x="196" y="175"/>
                  </a:lnTo>
                  <a:lnTo>
                    <a:pt x="196" y="173"/>
                  </a:lnTo>
                  <a:lnTo>
                    <a:pt x="196" y="173"/>
                  </a:lnTo>
                  <a:lnTo>
                    <a:pt x="199" y="173"/>
                  </a:lnTo>
                  <a:lnTo>
                    <a:pt x="199" y="173"/>
                  </a:lnTo>
                  <a:lnTo>
                    <a:pt x="208" y="163"/>
                  </a:lnTo>
                  <a:lnTo>
                    <a:pt x="220" y="151"/>
                  </a:lnTo>
                  <a:lnTo>
                    <a:pt x="232" y="142"/>
                  </a:lnTo>
                  <a:lnTo>
                    <a:pt x="232" y="139"/>
                  </a:lnTo>
                  <a:lnTo>
                    <a:pt x="237" y="137"/>
                  </a:lnTo>
                  <a:lnTo>
                    <a:pt x="237" y="135"/>
                  </a:lnTo>
                  <a:lnTo>
                    <a:pt x="248" y="125"/>
                  </a:lnTo>
                  <a:lnTo>
                    <a:pt x="246" y="123"/>
                  </a:lnTo>
                  <a:lnTo>
                    <a:pt x="244" y="118"/>
                  </a:lnTo>
                  <a:lnTo>
                    <a:pt x="241" y="113"/>
                  </a:lnTo>
                  <a:lnTo>
                    <a:pt x="234" y="106"/>
                  </a:lnTo>
                  <a:lnTo>
                    <a:pt x="232" y="104"/>
                  </a:lnTo>
                  <a:lnTo>
                    <a:pt x="229" y="104"/>
                  </a:lnTo>
                  <a:lnTo>
                    <a:pt x="222" y="102"/>
                  </a:lnTo>
                  <a:lnTo>
                    <a:pt x="222" y="99"/>
                  </a:lnTo>
                  <a:lnTo>
                    <a:pt x="213" y="92"/>
                  </a:lnTo>
                  <a:lnTo>
                    <a:pt x="213" y="92"/>
                  </a:lnTo>
                  <a:lnTo>
                    <a:pt x="213" y="83"/>
                  </a:lnTo>
                  <a:lnTo>
                    <a:pt x="201" y="80"/>
                  </a:lnTo>
                  <a:lnTo>
                    <a:pt x="201" y="80"/>
                  </a:lnTo>
                  <a:lnTo>
                    <a:pt x="201" y="78"/>
                  </a:lnTo>
                  <a:lnTo>
                    <a:pt x="201" y="73"/>
                  </a:lnTo>
                  <a:lnTo>
                    <a:pt x="201" y="71"/>
                  </a:lnTo>
                  <a:lnTo>
                    <a:pt x="201" y="68"/>
                  </a:lnTo>
                  <a:lnTo>
                    <a:pt x="201" y="68"/>
                  </a:lnTo>
                  <a:lnTo>
                    <a:pt x="199" y="66"/>
                  </a:lnTo>
                  <a:lnTo>
                    <a:pt x="196" y="66"/>
                  </a:lnTo>
                  <a:lnTo>
                    <a:pt x="194" y="66"/>
                  </a:lnTo>
                  <a:lnTo>
                    <a:pt x="182" y="68"/>
                  </a:lnTo>
                  <a:lnTo>
                    <a:pt x="180" y="66"/>
                  </a:lnTo>
                  <a:lnTo>
                    <a:pt x="173" y="64"/>
                  </a:lnTo>
                  <a:lnTo>
                    <a:pt x="166" y="64"/>
                  </a:lnTo>
                  <a:lnTo>
                    <a:pt x="161" y="64"/>
                  </a:lnTo>
                  <a:lnTo>
                    <a:pt x="161" y="64"/>
                  </a:lnTo>
                  <a:lnTo>
                    <a:pt x="158" y="64"/>
                  </a:lnTo>
                  <a:lnTo>
                    <a:pt x="158" y="64"/>
                  </a:lnTo>
                  <a:lnTo>
                    <a:pt x="158" y="64"/>
                  </a:lnTo>
                  <a:lnTo>
                    <a:pt x="156" y="61"/>
                  </a:lnTo>
                  <a:lnTo>
                    <a:pt x="154" y="59"/>
                  </a:lnTo>
                  <a:lnTo>
                    <a:pt x="149" y="57"/>
                  </a:lnTo>
                  <a:lnTo>
                    <a:pt x="149" y="57"/>
                  </a:lnTo>
                  <a:lnTo>
                    <a:pt x="151" y="52"/>
                  </a:lnTo>
                  <a:lnTo>
                    <a:pt x="151" y="52"/>
                  </a:lnTo>
                  <a:lnTo>
                    <a:pt x="149" y="50"/>
                  </a:lnTo>
                  <a:lnTo>
                    <a:pt x="147" y="47"/>
                  </a:lnTo>
                  <a:lnTo>
                    <a:pt x="142" y="40"/>
                  </a:lnTo>
                  <a:lnTo>
                    <a:pt x="137" y="38"/>
                  </a:lnTo>
                  <a:lnTo>
                    <a:pt x="130" y="38"/>
                  </a:lnTo>
                  <a:lnTo>
                    <a:pt x="125" y="35"/>
                  </a:lnTo>
                  <a:lnTo>
                    <a:pt x="123" y="33"/>
                  </a:lnTo>
                  <a:lnTo>
                    <a:pt x="121" y="31"/>
                  </a:lnTo>
                  <a:lnTo>
                    <a:pt x="116" y="28"/>
                  </a:lnTo>
                  <a:lnTo>
                    <a:pt x="111" y="21"/>
                  </a:lnTo>
                  <a:lnTo>
                    <a:pt x="109" y="16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9" y="14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4" y="7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3" y="5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66" y="9"/>
                  </a:lnTo>
                  <a:lnTo>
                    <a:pt x="61" y="2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Freeform 124">
              <a:extLst>
                <a:ext uri="{FF2B5EF4-FFF2-40B4-BE49-F238E27FC236}">
                  <a16:creationId xmlns:a16="http://schemas.microsoft.com/office/drawing/2014/main" id="{1C02D5E5-2BEB-129E-3592-38D78FDF1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368" y="5165189"/>
              <a:ext cx="527870" cy="424766"/>
            </a:xfrm>
            <a:custGeom>
              <a:avLst/>
              <a:gdLst>
                <a:gd name="T0" fmla="*/ 95 w 362"/>
                <a:gd name="T1" fmla="*/ 291 h 314"/>
                <a:gd name="T2" fmla="*/ 99 w 362"/>
                <a:gd name="T3" fmla="*/ 279 h 314"/>
                <a:gd name="T4" fmla="*/ 111 w 362"/>
                <a:gd name="T5" fmla="*/ 265 h 314"/>
                <a:gd name="T6" fmla="*/ 116 w 362"/>
                <a:gd name="T7" fmla="*/ 257 h 314"/>
                <a:gd name="T8" fmla="*/ 114 w 362"/>
                <a:gd name="T9" fmla="*/ 248 h 314"/>
                <a:gd name="T10" fmla="*/ 121 w 362"/>
                <a:gd name="T11" fmla="*/ 241 h 314"/>
                <a:gd name="T12" fmla="*/ 135 w 362"/>
                <a:gd name="T13" fmla="*/ 236 h 314"/>
                <a:gd name="T14" fmla="*/ 149 w 362"/>
                <a:gd name="T15" fmla="*/ 222 h 314"/>
                <a:gd name="T16" fmla="*/ 159 w 362"/>
                <a:gd name="T17" fmla="*/ 217 h 314"/>
                <a:gd name="T18" fmla="*/ 161 w 362"/>
                <a:gd name="T19" fmla="*/ 222 h 314"/>
                <a:gd name="T20" fmla="*/ 163 w 362"/>
                <a:gd name="T21" fmla="*/ 224 h 314"/>
                <a:gd name="T22" fmla="*/ 168 w 362"/>
                <a:gd name="T23" fmla="*/ 217 h 314"/>
                <a:gd name="T24" fmla="*/ 168 w 362"/>
                <a:gd name="T25" fmla="*/ 205 h 314"/>
                <a:gd name="T26" fmla="*/ 185 w 362"/>
                <a:gd name="T27" fmla="*/ 187 h 314"/>
                <a:gd name="T28" fmla="*/ 199 w 362"/>
                <a:gd name="T29" fmla="*/ 182 h 314"/>
                <a:gd name="T30" fmla="*/ 203 w 362"/>
                <a:gd name="T31" fmla="*/ 165 h 314"/>
                <a:gd name="T32" fmla="*/ 218 w 362"/>
                <a:gd name="T33" fmla="*/ 149 h 314"/>
                <a:gd name="T34" fmla="*/ 220 w 362"/>
                <a:gd name="T35" fmla="*/ 130 h 314"/>
                <a:gd name="T36" fmla="*/ 227 w 362"/>
                <a:gd name="T37" fmla="*/ 120 h 314"/>
                <a:gd name="T38" fmla="*/ 237 w 362"/>
                <a:gd name="T39" fmla="*/ 118 h 314"/>
                <a:gd name="T40" fmla="*/ 248 w 362"/>
                <a:gd name="T41" fmla="*/ 108 h 314"/>
                <a:gd name="T42" fmla="*/ 265 w 362"/>
                <a:gd name="T43" fmla="*/ 106 h 314"/>
                <a:gd name="T44" fmla="*/ 277 w 362"/>
                <a:gd name="T45" fmla="*/ 97 h 314"/>
                <a:gd name="T46" fmla="*/ 293 w 362"/>
                <a:gd name="T47" fmla="*/ 97 h 314"/>
                <a:gd name="T48" fmla="*/ 301 w 362"/>
                <a:gd name="T49" fmla="*/ 85 h 314"/>
                <a:gd name="T50" fmla="*/ 312 w 362"/>
                <a:gd name="T51" fmla="*/ 82 h 314"/>
                <a:gd name="T52" fmla="*/ 320 w 362"/>
                <a:gd name="T53" fmla="*/ 82 h 314"/>
                <a:gd name="T54" fmla="*/ 320 w 362"/>
                <a:gd name="T55" fmla="*/ 59 h 314"/>
                <a:gd name="T56" fmla="*/ 334 w 362"/>
                <a:gd name="T57" fmla="*/ 47 h 314"/>
                <a:gd name="T58" fmla="*/ 334 w 362"/>
                <a:gd name="T59" fmla="*/ 54 h 314"/>
                <a:gd name="T60" fmla="*/ 334 w 362"/>
                <a:gd name="T61" fmla="*/ 40 h 314"/>
                <a:gd name="T62" fmla="*/ 350 w 362"/>
                <a:gd name="T63" fmla="*/ 33 h 314"/>
                <a:gd name="T64" fmla="*/ 362 w 362"/>
                <a:gd name="T65" fmla="*/ 19 h 314"/>
                <a:gd name="T66" fmla="*/ 362 w 362"/>
                <a:gd name="T67" fmla="*/ 14 h 314"/>
                <a:gd name="T68" fmla="*/ 265 w 362"/>
                <a:gd name="T69" fmla="*/ 16 h 314"/>
                <a:gd name="T70" fmla="*/ 142 w 362"/>
                <a:gd name="T71" fmla="*/ 9 h 314"/>
                <a:gd name="T72" fmla="*/ 132 w 362"/>
                <a:gd name="T73" fmla="*/ 0 h 314"/>
                <a:gd name="T74" fmla="*/ 116 w 362"/>
                <a:gd name="T75" fmla="*/ 16 h 314"/>
                <a:gd name="T76" fmla="*/ 95 w 362"/>
                <a:gd name="T77" fmla="*/ 19 h 314"/>
                <a:gd name="T78" fmla="*/ 78 w 362"/>
                <a:gd name="T79" fmla="*/ 11 h 314"/>
                <a:gd name="T80" fmla="*/ 5 w 362"/>
                <a:gd name="T81" fmla="*/ 14 h 314"/>
                <a:gd name="T82" fmla="*/ 2 w 362"/>
                <a:gd name="T83" fmla="*/ 68 h 314"/>
                <a:gd name="T84" fmla="*/ 12 w 362"/>
                <a:gd name="T85" fmla="*/ 92 h 314"/>
                <a:gd name="T86" fmla="*/ 2 w 362"/>
                <a:gd name="T87" fmla="*/ 106 h 314"/>
                <a:gd name="T88" fmla="*/ 0 w 362"/>
                <a:gd name="T89" fmla="*/ 118 h 314"/>
                <a:gd name="T90" fmla="*/ 5 w 362"/>
                <a:gd name="T91" fmla="*/ 163 h 314"/>
                <a:gd name="T92" fmla="*/ 35 w 362"/>
                <a:gd name="T93" fmla="*/ 163 h 314"/>
                <a:gd name="T94" fmla="*/ 73 w 362"/>
                <a:gd name="T95" fmla="*/ 179 h 314"/>
                <a:gd name="T96" fmla="*/ 73 w 362"/>
                <a:gd name="T97" fmla="*/ 227 h 314"/>
                <a:gd name="T98" fmla="*/ 71 w 362"/>
                <a:gd name="T99" fmla="*/ 276 h 314"/>
                <a:gd name="T100" fmla="*/ 97 w 362"/>
                <a:gd name="T101" fmla="*/ 31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2" h="314">
                  <a:moveTo>
                    <a:pt x="97" y="307"/>
                  </a:moveTo>
                  <a:lnTo>
                    <a:pt x="97" y="307"/>
                  </a:lnTo>
                  <a:lnTo>
                    <a:pt x="97" y="298"/>
                  </a:lnTo>
                  <a:lnTo>
                    <a:pt x="95" y="295"/>
                  </a:lnTo>
                  <a:lnTo>
                    <a:pt x="95" y="291"/>
                  </a:lnTo>
                  <a:lnTo>
                    <a:pt x="97" y="288"/>
                  </a:lnTo>
                  <a:lnTo>
                    <a:pt x="99" y="286"/>
                  </a:lnTo>
                  <a:lnTo>
                    <a:pt x="99" y="284"/>
                  </a:lnTo>
                  <a:lnTo>
                    <a:pt x="99" y="281"/>
                  </a:lnTo>
                  <a:lnTo>
                    <a:pt x="99" y="279"/>
                  </a:lnTo>
                  <a:lnTo>
                    <a:pt x="95" y="276"/>
                  </a:lnTo>
                  <a:lnTo>
                    <a:pt x="97" y="276"/>
                  </a:lnTo>
                  <a:lnTo>
                    <a:pt x="102" y="274"/>
                  </a:lnTo>
                  <a:lnTo>
                    <a:pt x="104" y="269"/>
                  </a:lnTo>
                  <a:lnTo>
                    <a:pt x="111" y="265"/>
                  </a:lnTo>
                  <a:lnTo>
                    <a:pt x="111" y="265"/>
                  </a:lnTo>
                  <a:lnTo>
                    <a:pt x="114" y="265"/>
                  </a:lnTo>
                  <a:lnTo>
                    <a:pt x="114" y="265"/>
                  </a:lnTo>
                  <a:lnTo>
                    <a:pt x="114" y="265"/>
                  </a:lnTo>
                  <a:lnTo>
                    <a:pt x="116" y="257"/>
                  </a:lnTo>
                  <a:lnTo>
                    <a:pt x="114" y="253"/>
                  </a:lnTo>
                  <a:lnTo>
                    <a:pt x="114" y="253"/>
                  </a:lnTo>
                  <a:lnTo>
                    <a:pt x="114" y="250"/>
                  </a:lnTo>
                  <a:lnTo>
                    <a:pt x="114" y="250"/>
                  </a:lnTo>
                  <a:lnTo>
                    <a:pt x="114" y="248"/>
                  </a:lnTo>
                  <a:lnTo>
                    <a:pt x="118" y="248"/>
                  </a:lnTo>
                  <a:lnTo>
                    <a:pt x="123" y="243"/>
                  </a:lnTo>
                  <a:lnTo>
                    <a:pt x="123" y="243"/>
                  </a:lnTo>
                  <a:lnTo>
                    <a:pt x="123" y="241"/>
                  </a:lnTo>
                  <a:lnTo>
                    <a:pt x="121" y="241"/>
                  </a:lnTo>
                  <a:lnTo>
                    <a:pt x="123" y="239"/>
                  </a:lnTo>
                  <a:lnTo>
                    <a:pt x="123" y="239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35" y="236"/>
                  </a:lnTo>
                  <a:lnTo>
                    <a:pt x="137" y="229"/>
                  </a:lnTo>
                  <a:lnTo>
                    <a:pt x="140" y="229"/>
                  </a:lnTo>
                  <a:lnTo>
                    <a:pt x="144" y="229"/>
                  </a:lnTo>
                  <a:lnTo>
                    <a:pt x="147" y="227"/>
                  </a:lnTo>
                  <a:lnTo>
                    <a:pt x="149" y="222"/>
                  </a:lnTo>
                  <a:lnTo>
                    <a:pt x="151" y="222"/>
                  </a:lnTo>
                  <a:lnTo>
                    <a:pt x="154" y="222"/>
                  </a:lnTo>
                  <a:lnTo>
                    <a:pt x="154" y="222"/>
                  </a:lnTo>
                  <a:lnTo>
                    <a:pt x="154" y="222"/>
                  </a:lnTo>
                  <a:lnTo>
                    <a:pt x="159" y="217"/>
                  </a:lnTo>
                  <a:lnTo>
                    <a:pt x="159" y="217"/>
                  </a:lnTo>
                  <a:lnTo>
                    <a:pt x="159" y="215"/>
                  </a:lnTo>
                  <a:lnTo>
                    <a:pt x="161" y="217"/>
                  </a:lnTo>
                  <a:lnTo>
                    <a:pt x="161" y="220"/>
                  </a:lnTo>
                  <a:lnTo>
                    <a:pt x="161" y="222"/>
                  </a:lnTo>
                  <a:lnTo>
                    <a:pt x="159" y="224"/>
                  </a:lnTo>
                  <a:lnTo>
                    <a:pt x="159" y="224"/>
                  </a:lnTo>
                  <a:lnTo>
                    <a:pt x="161" y="227"/>
                  </a:lnTo>
                  <a:lnTo>
                    <a:pt x="161" y="224"/>
                  </a:lnTo>
                  <a:lnTo>
                    <a:pt x="163" y="224"/>
                  </a:lnTo>
                  <a:lnTo>
                    <a:pt x="163" y="222"/>
                  </a:lnTo>
                  <a:lnTo>
                    <a:pt x="166" y="222"/>
                  </a:lnTo>
                  <a:lnTo>
                    <a:pt x="166" y="220"/>
                  </a:lnTo>
                  <a:lnTo>
                    <a:pt x="168" y="220"/>
                  </a:lnTo>
                  <a:lnTo>
                    <a:pt x="168" y="217"/>
                  </a:lnTo>
                  <a:lnTo>
                    <a:pt x="170" y="215"/>
                  </a:lnTo>
                  <a:lnTo>
                    <a:pt x="170" y="215"/>
                  </a:lnTo>
                  <a:lnTo>
                    <a:pt x="170" y="213"/>
                  </a:lnTo>
                  <a:lnTo>
                    <a:pt x="170" y="210"/>
                  </a:lnTo>
                  <a:lnTo>
                    <a:pt x="168" y="205"/>
                  </a:lnTo>
                  <a:lnTo>
                    <a:pt x="168" y="198"/>
                  </a:lnTo>
                  <a:lnTo>
                    <a:pt x="173" y="194"/>
                  </a:lnTo>
                  <a:lnTo>
                    <a:pt x="175" y="194"/>
                  </a:lnTo>
                  <a:lnTo>
                    <a:pt x="180" y="189"/>
                  </a:lnTo>
                  <a:lnTo>
                    <a:pt x="185" y="187"/>
                  </a:lnTo>
                  <a:lnTo>
                    <a:pt x="187" y="184"/>
                  </a:lnTo>
                  <a:lnTo>
                    <a:pt x="187" y="184"/>
                  </a:lnTo>
                  <a:lnTo>
                    <a:pt x="192" y="182"/>
                  </a:lnTo>
                  <a:lnTo>
                    <a:pt x="194" y="182"/>
                  </a:lnTo>
                  <a:lnTo>
                    <a:pt x="199" y="182"/>
                  </a:lnTo>
                  <a:lnTo>
                    <a:pt x="199" y="179"/>
                  </a:lnTo>
                  <a:lnTo>
                    <a:pt x="201" y="172"/>
                  </a:lnTo>
                  <a:lnTo>
                    <a:pt x="201" y="170"/>
                  </a:lnTo>
                  <a:lnTo>
                    <a:pt x="203" y="165"/>
                  </a:lnTo>
                  <a:lnTo>
                    <a:pt x="203" y="165"/>
                  </a:lnTo>
                  <a:lnTo>
                    <a:pt x="206" y="158"/>
                  </a:lnTo>
                  <a:lnTo>
                    <a:pt x="208" y="158"/>
                  </a:lnTo>
                  <a:lnTo>
                    <a:pt x="211" y="158"/>
                  </a:lnTo>
                  <a:lnTo>
                    <a:pt x="213" y="156"/>
                  </a:lnTo>
                  <a:lnTo>
                    <a:pt x="218" y="149"/>
                  </a:lnTo>
                  <a:lnTo>
                    <a:pt x="218" y="142"/>
                  </a:lnTo>
                  <a:lnTo>
                    <a:pt x="220" y="142"/>
                  </a:lnTo>
                  <a:lnTo>
                    <a:pt x="220" y="137"/>
                  </a:lnTo>
                  <a:lnTo>
                    <a:pt x="220" y="132"/>
                  </a:lnTo>
                  <a:lnTo>
                    <a:pt x="220" y="130"/>
                  </a:lnTo>
                  <a:lnTo>
                    <a:pt x="218" y="127"/>
                  </a:lnTo>
                  <a:lnTo>
                    <a:pt x="218" y="125"/>
                  </a:lnTo>
                  <a:lnTo>
                    <a:pt x="220" y="125"/>
                  </a:lnTo>
                  <a:lnTo>
                    <a:pt x="222" y="123"/>
                  </a:lnTo>
                  <a:lnTo>
                    <a:pt x="227" y="120"/>
                  </a:lnTo>
                  <a:lnTo>
                    <a:pt x="230" y="118"/>
                  </a:lnTo>
                  <a:lnTo>
                    <a:pt x="232" y="120"/>
                  </a:lnTo>
                  <a:lnTo>
                    <a:pt x="234" y="120"/>
                  </a:lnTo>
                  <a:lnTo>
                    <a:pt x="234" y="120"/>
                  </a:lnTo>
                  <a:lnTo>
                    <a:pt x="237" y="118"/>
                  </a:lnTo>
                  <a:lnTo>
                    <a:pt x="237" y="118"/>
                  </a:lnTo>
                  <a:lnTo>
                    <a:pt x="237" y="113"/>
                  </a:lnTo>
                  <a:lnTo>
                    <a:pt x="239" y="111"/>
                  </a:lnTo>
                  <a:lnTo>
                    <a:pt x="241" y="111"/>
                  </a:lnTo>
                  <a:lnTo>
                    <a:pt x="248" y="108"/>
                  </a:lnTo>
                  <a:lnTo>
                    <a:pt x="251" y="108"/>
                  </a:lnTo>
                  <a:lnTo>
                    <a:pt x="253" y="108"/>
                  </a:lnTo>
                  <a:lnTo>
                    <a:pt x="256" y="108"/>
                  </a:lnTo>
                  <a:lnTo>
                    <a:pt x="256" y="108"/>
                  </a:lnTo>
                  <a:lnTo>
                    <a:pt x="265" y="106"/>
                  </a:lnTo>
                  <a:lnTo>
                    <a:pt x="267" y="104"/>
                  </a:lnTo>
                  <a:lnTo>
                    <a:pt x="267" y="101"/>
                  </a:lnTo>
                  <a:lnTo>
                    <a:pt x="267" y="99"/>
                  </a:lnTo>
                  <a:lnTo>
                    <a:pt x="270" y="97"/>
                  </a:lnTo>
                  <a:lnTo>
                    <a:pt x="277" y="97"/>
                  </a:lnTo>
                  <a:lnTo>
                    <a:pt x="279" y="99"/>
                  </a:lnTo>
                  <a:lnTo>
                    <a:pt x="279" y="101"/>
                  </a:lnTo>
                  <a:lnTo>
                    <a:pt x="286" y="99"/>
                  </a:lnTo>
                  <a:lnTo>
                    <a:pt x="291" y="99"/>
                  </a:lnTo>
                  <a:lnTo>
                    <a:pt x="293" y="97"/>
                  </a:lnTo>
                  <a:lnTo>
                    <a:pt x="296" y="94"/>
                  </a:lnTo>
                  <a:lnTo>
                    <a:pt x="298" y="92"/>
                  </a:lnTo>
                  <a:lnTo>
                    <a:pt x="301" y="87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305" y="82"/>
                  </a:lnTo>
                  <a:lnTo>
                    <a:pt x="310" y="85"/>
                  </a:lnTo>
                  <a:lnTo>
                    <a:pt x="312" y="85"/>
                  </a:lnTo>
                  <a:lnTo>
                    <a:pt x="312" y="82"/>
                  </a:lnTo>
                  <a:lnTo>
                    <a:pt x="312" y="82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20" y="85"/>
                  </a:lnTo>
                  <a:lnTo>
                    <a:pt x="320" y="85"/>
                  </a:lnTo>
                  <a:lnTo>
                    <a:pt x="320" y="82"/>
                  </a:lnTo>
                  <a:lnTo>
                    <a:pt x="322" y="82"/>
                  </a:lnTo>
                  <a:lnTo>
                    <a:pt x="322" y="75"/>
                  </a:lnTo>
                  <a:lnTo>
                    <a:pt x="320" y="73"/>
                  </a:lnTo>
                  <a:lnTo>
                    <a:pt x="320" y="68"/>
                  </a:lnTo>
                  <a:lnTo>
                    <a:pt x="320" y="59"/>
                  </a:lnTo>
                  <a:lnTo>
                    <a:pt x="322" y="56"/>
                  </a:lnTo>
                  <a:lnTo>
                    <a:pt x="322" y="54"/>
                  </a:lnTo>
                  <a:lnTo>
                    <a:pt x="324" y="54"/>
                  </a:lnTo>
                  <a:lnTo>
                    <a:pt x="331" y="47"/>
                  </a:lnTo>
                  <a:lnTo>
                    <a:pt x="334" y="47"/>
                  </a:lnTo>
                  <a:lnTo>
                    <a:pt x="334" y="49"/>
                  </a:lnTo>
                  <a:lnTo>
                    <a:pt x="331" y="54"/>
                  </a:lnTo>
                  <a:lnTo>
                    <a:pt x="334" y="54"/>
                  </a:lnTo>
                  <a:lnTo>
                    <a:pt x="334" y="54"/>
                  </a:lnTo>
                  <a:lnTo>
                    <a:pt x="334" y="54"/>
                  </a:lnTo>
                  <a:lnTo>
                    <a:pt x="336" y="52"/>
                  </a:lnTo>
                  <a:lnTo>
                    <a:pt x="336" y="49"/>
                  </a:lnTo>
                  <a:lnTo>
                    <a:pt x="336" y="47"/>
                  </a:lnTo>
                  <a:lnTo>
                    <a:pt x="334" y="42"/>
                  </a:lnTo>
                  <a:lnTo>
                    <a:pt x="334" y="40"/>
                  </a:lnTo>
                  <a:lnTo>
                    <a:pt x="336" y="40"/>
                  </a:lnTo>
                  <a:lnTo>
                    <a:pt x="338" y="37"/>
                  </a:lnTo>
                  <a:lnTo>
                    <a:pt x="346" y="35"/>
                  </a:lnTo>
                  <a:lnTo>
                    <a:pt x="350" y="33"/>
                  </a:lnTo>
                  <a:lnTo>
                    <a:pt x="350" y="33"/>
                  </a:lnTo>
                  <a:lnTo>
                    <a:pt x="353" y="35"/>
                  </a:lnTo>
                  <a:lnTo>
                    <a:pt x="353" y="35"/>
                  </a:lnTo>
                  <a:lnTo>
                    <a:pt x="355" y="35"/>
                  </a:lnTo>
                  <a:lnTo>
                    <a:pt x="357" y="28"/>
                  </a:lnTo>
                  <a:lnTo>
                    <a:pt x="362" y="19"/>
                  </a:lnTo>
                  <a:lnTo>
                    <a:pt x="362" y="14"/>
                  </a:lnTo>
                  <a:lnTo>
                    <a:pt x="362" y="14"/>
                  </a:lnTo>
                  <a:lnTo>
                    <a:pt x="362" y="14"/>
                  </a:lnTo>
                  <a:lnTo>
                    <a:pt x="362" y="14"/>
                  </a:lnTo>
                  <a:lnTo>
                    <a:pt x="362" y="14"/>
                  </a:lnTo>
                  <a:lnTo>
                    <a:pt x="350" y="14"/>
                  </a:lnTo>
                  <a:lnTo>
                    <a:pt x="312" y="14"/>
                  </a:lnTo>
                  <a:lnTo>
                    <a:pt x="312" y="16"/>
                  </a:lnTo>
                  <a:lnTo>
                    <a:pt x="312" y="16"/>
                  </a:lnTo>
                  <a:lnTo>
                    <a:pt x="265" y="16"/>
                  </a:lnTo>
                  <a:lnTo>
                    <a:pt x="220" y="16"/>
                  </a:lnTo>
                  <a:lnTo>
                    <a:pt x="194" y="16"/>
                  </a:lnTo>
                  <a:lnTo>
                    <a:pt x="154" y="14"/>
                  </a:lnTo>
                  <a:lnTo>
                    <a:pt x="142" y="14"/>
                  </a:lnTo>
                  <a:lnTo>
                    <a:pt x="142" y="9"/>
                  </a:lnTo>
                  <a:lnTo>
                    <a:pt x="149" y="9"/>
                  </a:lnTo>
                  <a:lnTo>
                    <a:pt x="149" y="7"/>
                  </a:lnTo>
                  <a:lnTo>
                    <a:pt x="142" y="7"/>
                  </a:lnTo>
                  <a:lnTo>
                    <a:pt x="142" y="0"/>
                  </a:lnTo>
                  <a:lnTo>
                    <a:pt x="132" y="0"/>
                  </a:lnTo>
                  <a:lnTo>
                    <a:pt x="132" y="4"/>
                  </a:lnTo>
                  <a:lnTo>
                    <a:pt x="125" y="4"/>
                  </a:lnTo>
                  <a:lnTo>
                    <a:pt x="125" y="11"/>
                  </a:lnTo>
                  <a:lnTo>
                    <a:pt x="116" y="11"/>
                  </a:lnTo>
                  <a:lnTo>
                    <a:pt x="116" y="16"/>
                  </a:lnTo>
                  <a:lnTo>
                    <a:pt x="111" y="14"/>
                  </a:lnTo>
                  <a:lnTo>
                    <a:pt x="111" y="21"/>
                  </a:lnTo>
                  <a:lnTo>
                    <a:pt x="102" y="21"/>
                  </a:lnTo>
                  <a:lnTo>
                    <a:pt x="102" y="19"/>
                  </a:lnTo>
                  <a:lnTo>
                    <a:pt x="95" y="19"/>
                  </a:lnTo>
                  <a:lnTo>
                    <a:pt x="95" y="11"/>
                  </a:lnTo>
                  <a:lnTo>
                    <a:pt x="85" y="11"/>
                  </a:lnTo>
                  <a:lnTo>
                    <a:pt x="85" y="19"/>
                  </a:lnTo>
                  <a:lnTo>
                    <a:pt x="78" y="19"/>
                  </a:lnTo>
                  <a:lnTo>
                    <a:pt x="78" y="11"/>
                  </a:lnTo>
                  <a:lnTo>
                    <a:pt x="71" y="9"/>
                  </a:lnTo>
                  <a:lnTo>
                    <a:pt x="71" y="16"/>
                  </a:lnTo>
                  <a:lnTo>
                    <a:pt x="71" y="19"/>
                  </a:lnTo>
                  <a:lnTo>
                    <a:pt x="57" y="16"/>
                  </a:lnTo>
                  <a:lnTo>
                    <a:pt x="5" y="14"/>
                  </a:lnTo>
                  <a:lnTo>
                    <a:pt x="5" y="23"/>
                  </a:lnTo>
                  <a:lnTo>
                    <a:pt x="5" y="30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92"/>
                  </a:lnTo>
                  <a:lnTo>
                    <a:pt x="12" y="92"/>
                  </a:lnTo>
                  <a:lnTo>
                    <a:pt x="9" y="97"/>
                  </a:lnTo>
                  <a:lnTo>
                    <a:pt x="9" y="101"/>
                  </a:lnTo>
                  <a:lnTo>
                    <a:pt x="5" y="101"/>
                  </a:lnTo>
                  <a:lnTo>
                    <a:pt x="5" y="101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18"/>
                  </a:lnTo>
                  <a:lnTo>
                    <a:pt x="0" y="118"/>
                  </a:lnTo>
                  <a:lnTo>
                    <a:pt x="0" y="127"/>
                  </a:lnTo>
                  <a:lnTo>
                    <a:pt x="0" y="130"/>
                  </a:lnTo>
                  <a:lnTo>
                    <a:pt x="0" y="163"/>
                  </a:lnTo>
                  <a:lnTo>
                    <a:pt x="2" y="163"/>
                  </a:lnTo>
                  <a:lnTo>
                    <a:pt x="5" y="163"/>
                  </a:lnTo>
                  <a:lnTo>
                    <a:pt x="7" y="163"/>
                  </a:lnTo>
                  <a:lnTo>
                    <a:pt x="7" y="163"/>
                  </a:lnTo>
                  <a:lnTo>
                    <a:pt x="26" y="163"/>
                  </a:lnTo>
                  <a:lnTo>
                    <a:pt x="31" y="163"/>
                  </a:lnTo>
                  <a:lnTo>
                    <a:pt x="35" y="163"/>
                  </a:lnTo>
                  <a:lnTo>
                    <a:pt x="45" y="163"/>
                  </a:lnTo>
                  <a:lnTo>
                    <a:pt x="54" y="165"/>
                  </a:lnTo>
                  <a:lnTo>
                    <a:pt x="61" y="165"/>
                  </a:lnTo>
                  <a:lnTo>
                    <a:pt x="76" y="165"/>
                  </a:lnTo>
                  <a:lnTo>
                    <a:pt x="73" y="179"/>
                  </a:lnTo>
                  <a:lnTo>
                    <a:pt x="73" y="189"/>
                  </a:lnTo>
                  <a:lnTo>
                    <a:pt x="73" y="191"/>
                  </a:lnTo>
                  <a:lnTo>
                    <a:pt x="73" y="196"/>
                  </a:lnTo>
                  <a:lnTo>
                    <a:pt x="73" y="220"/>
                  </a:lnTo>
                  <a:lnTo>
                    <a:pt x="73" y="227"/>
                  </a:lnTo>
                  <a:lnTo>
                    <a:pt x="71" y="234"/>
                  </a:lnTo>
                  <a:lnTo>
                    <a:pt x="71" y="239"/>
                  </a:lnTo>
                  <a:lnTo>
                    <a:pt x="71" y="250"/>
                  </a:lnTo>
                  <a:lnTo>
                    <a:pt x="71" y="250"/>
                  </a:lnTo>
                  <a:lnTo>
                    <a:pt x="71" y="276"/>
                  </a:lnTo>
                  <a:lnTo>
                    <a:pt x="69" y="314"/>
                  </a:lnTo>
                  <a:lnTo>
                    <a:pt x="85" y="314"/>
                  </a:lnTo>
                  <a:lnTo>
                    <a:pt x="92" y="314"/>
                  </a:lnTo>
                  <a:lnTo>
                    <a:pt x="95" y="314"/>
                  </a:lnTo>
                  <a:lnTo>
                    <a:pt x="97" y="310"/>
                  </a:lnTo>
                  <a:lnTo>
                    <a:pt x="97" y="30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Freeform 125">
              <a:extLst>
                <a:ext uri="{FF2B5EF4-FFF2-40B4-BE49-F238E27FC236}">
                  <a16:creationId xmlns:a16="http://schemas.microsoft.com/office/drawing/2014/main" id="{4757FB0F-5ADF-A44F-284C-56B3AD0FC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897" y="5180069"/>
              <a:ext cx="540994" cy="416650"/>
            </a:xfrm>
            <a:custGeom>
              <a:avLst/>
              <a:gdLst>
                <a:gd name="T0" fmla="*/ 357 w 371"/>
                <a:gd name="T1" fmla="*/ 284 h 308"/>
                <a:gd name="T2" fmla="*/ 367 w 371"/>
                <a:gd name="T3" fmla="*/ 246 h 308"/>
                <a:gd name="T4" fmla="*/ 367 w 371"/>
                <a:gd name="T5" fmla="*/ 197 h 308"/>
                <a:gd name="T6" fmla="*/ 369 w 371"/>
                <a:gd name="T7" fmla="*/ 126 h 308"/>
                <a:gd name="T8" fmla="*/ 369 w 371"/>
                <a:gd name="T9" fmla="*/ 93 h 308"/>
                <a:gd name="T10" fmla="*/ 369 w 371"/>
                <a:gd name="T11" fmla="*/ 69 h 308"/>
                <a:gd name="T12" fmla="*/ 371 w 371"/>
                <a:gd name="T13" fmla="*/ 0 h 308"/>
                <a:gd name="T14" fmla="*/ 284 w 371"/>
                <a:gd name="T15" fmla="*/ 0 h 308"/>
                <a:gd name="T16" fmla="*/ 267 w 371"/>
                <a:gd name="T17" fmla="*/ 3 h 308"/>
                <a:gd name="T18" fmla="*/ 258 w 371"/>
                <a:gd name="T19" fmla="*/ 24 h 308"/>
                <a:gd name="T20" fmla="*/ 251 w 371"/>
                <a:gd name="T21" fmla="*/ 24 h 308"/>
                <a:gd name="T22" fmla="*/ 239 w 371"/>
                <a:gd name="T23" fmla="*/ 31 h 308"/>
                <a:gd name="T24" fmla="*/ 239 w 371"/>
                <a:gd name="T25" fmla="*/ 43 h 308"/>
                <a:gd name="T26" fmla="*/ 239 w 371"/>
                <a:gd name="T27" fmla="*/ 38 h 308"/>
                <a:gd name="T28" fmla="*/ 227 w 371"/>
                <a:gd name="T29" fmla="*/ 43 h 308"/>
                <a:gd name="T30" fmla="*/ 225 w 371"/>
                <a:gd name="T31" fmla="*/ 62 h 308"/>
                <a:gd name="T32" fmla="*/ 225 w 371"/>
                <a:gd name="T33" fmla="*/ 74 h 308"/>
                <a:gd name="T34" fmla="*/ 217 w 371"/>
                <a:gd name="T35" fmla="*/ 71 h 308"/>
                <a:gd name="T36" fmla="*/ 210 w 371"/>
                <a:gd name="T37" fmla="*/ 71 h 308"/>
                <a:gd name="T38" fmla="*/ 203 w 371"/>
                <a:gd name="T39" fmla="*/ 81 h 308"/>
                <a:gd name="T40" fmla="*/ 191 w 371"/>
                <a:gd name="T41" fmla="*/ 88 h 308"/>
                <a:gd name="T42" fmla="*/ 175 w 371"/>
                <a:gd name="T43" fmla="*/ 86 h 308"/>
                <a:gd name="T44" fmla="*/ 170 w 371"/>
                <a:gd name="T45" fmla="*/ 95 h 308"/>
                <a:gd name="T46" fmla="*/ 156 w 371"/>
                <a:gd name="T47" fmla="*/ 97 h 308"/>
                <a:gd name="T48" fmla="*/ 142 w 371"/>
                <a:gd name="T49" fmla="*/ 102 h 308"/>
                <a:gd name="T50" fmla="*/ 139 w 371"/>
                <a:gd name="T51" fmla="*/ 109 h 308"/>
                <a:gd name="T52" fmla="*/ 127 w 371"/>
                <a:gd name="T53" fmla="*/ 112 h 308"/>
                <a:gd name="T54" fmla="*/ 125 w 371"/>
                <a:gd name="T55" fmla="*/ 119 h 308"/>
                <a:gd name="T56" fmla="*/ 123 w 371"/>
                <a:gd name="T57" fmla="*/ 131 h 308"/>
                <a:gd name="T58" fmla="*/ 113 w 371"/>
                <a:gd name="T59" fmla="*/ 147 h 308"/>
                <a:gd name="T60" fmla="*/ 106 w 371"/>
                <a:gd name="T61" fmla="*/ 159 h 308"/>
                <a:gd name="T62" fmla="*/ 99 w 371"/>
                <a:gd name="T63" fmla="*/ 171 h 308"/>
                <a:gd name="T64" fmla="*/ 90 w 371"/>
                <a:gd name="T65" fmla="*/ 176 h 308"/>
                <a:gd name="T66" fmla="*/ 73 w 371"/>
                <a:gd name="T67" fmla="*/ 187 h 308"/>
                <a:gd name="T68" fmla="*/ 75 w 371"/>
                <a:gd name="T69" fmla="*/ 204 h 308"/>
                <a:gd name="T70" fmla="*/ 71 w 371"/>
                <a:gd name="T71" fmla="*/ 209 h 308"/>
                <a:gd name="T72" fmla="*/ 66 w 371"/>
                <a:gd name="T73" fmla="*/ 213 h 308"/>
                <a:gd name="T74" fmla="*/ 66 w 371"/>
                <a:gd name="T75" fmla="*/ 211 h 308"/>
                <a:gd name="T76" fmla="*/ 64 w 371"/>
                <a:gd name="T77" fmla="*/ 206 h 308"/>
                <a:gd name="T78" fmla="*/ 59 w 371"/>
                <a:gd name="T79" fmla="*/ 211 h 308"/>
                <a:gd name="T80" fmla="*/ 49 w 371"/>
                <a:gd name="T81" fmla="*/ 218 h 308"/>
                <a:gd name="T82" fmla="*/ 35 w 371"/>
                <a:gd name="T83" fmla="*/ 230 h 308"/>
                <a:gd name="T84" fmla="*/ 26 w 371"/>
                <a:gd name="T85" fmla="*/ 230 h 308"/>
                <a:gd name="T86" fmla="*/ 23 w 371"/>
                <a:gd name="T87" fmla="*/ 237 h 308"/>
                <a:gd name="T88" fmla="*/ 19 w 371"/>
                <a:gd name="T89" fmla="*/ 242 h 308"/>
                <a:gd name="T90" fmla="*/ 19 w 371"/>
                <a:gd name="T91" fmla="*/ 254 h 308"/>
                <a:gd name="T92" fmla="*/ 9 w 371"/>
                <a:gd name="T93" fmla="*/ 258 h 308"/>
                <a:gd name="T94" fmla="*/ 4 w 371"/>
                <a:gd name="T95" fmla="*/ 268 h 308"/>
                <a:gd name="T96" fmla="*/ 2 w 371"/>
                <a:gd name="T97" fmla="*/ 277 h 308"/>
                <a:gd name="T98" fmla="*/ 2 w 371"/>
                <a:gd name="T99" fmla="*/ 296 h 308"/>
                <a:gd name="T100" fmla="*/ 0 w 371"/>
                <a:gd name="T101" fmla="*/ 303 h 308"/>
                <a:gd name="T102" fmla="*/ 90 w 371"/>
                <a:gd name="T103" fmla="*/ 306 h 308"/>
                <a:gd name="T104" fmla="*/ 187 w 371"/>
                <a:gd name="T105" fmla="*/ 306 h 308"/>
                <a:gd name="T106" fmla="*/ 274 w 371"/>
                <a:gd name="T107" fmla="*/ 308 h 308"/>
                <a:gd name="T108" fmla="*/ 305 w 371"/>
                <a:gd name="T109" fmla="*/ 308 h 308"/>
                <a:gd name="T110" fmla="*/ 338 w 371"/>
                <a:gd name="T111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1" h="308">
                  <a:moveTo>
                    <a:pt x="364" y="287"/>
                  </a:moveTo>
                  <a:lnTo>
                    <a:pt x="357" y="287"/>
                  </a:lnTo>
                  <a:lnTo>
                    <a:pt x="357" y="287"/>
                  </a:lnTo>
                  <a:lnTo>
                    <a:pt x="357" y="284"/>
                  </a:lnTo>
                  <a:lnTo>
                    <a:pt x="359" y="280"/>
                  </a:lnTo>
                  <a:lnTo>
                    <a:pt x="364" y="280"/>
                  </a:lnTo>
                  <a:lnTo>
                    <a:pt x="367" y="251"/>
                  </a:lnTo>
                  <a:lnTo>
                    <a:pt x="367" y="246"/>
                  </a:lnTo>
                  <a:lnTo>
                    <a:pt x="367" y="230"/>
                  </a:lnTo>
                  <a:lnTo>
                    <a:pt x="367" y="223"/>
                  </a:lnTo>
                  <a:lnTo>
                    <a:pt x="367" y="220"/>
                  </a:lnTo>
                  <a:lnTo>
                    <a:pt x="367" y="197"/>
                  </a:lnTo>
                  <a:lnTo>
                    <a:pt x="367" y="187"/>
                  </a:lnTo>
                  <a:lnTo>
                    <a:pt x="367" y="187"/>
                  </a:lnTo>
                  <a:lnTo>
                    <a:pt x="367" y="154"/>
                  </a:lnTo>
                  <a:lnTo>
                    <a:pt x="369" y="126"/>
                  </a:lnTo>
                  <a:lnTo>
                    <a:pt x="369" y="121"/>
                  </a:lnTo>
                  <a:lnTo>
                    <a:pt x="369" y="114"/>
                  </a:lnTo>
                  <a:lnTo>
                    <a:pt x="369" y="100"/>
                  </a:lnTo>
                  <a:lnTo>
                    <a:pt x="369" y="93"/>
                  </a:lnTo>
                  <a:lnTo>
                    <a:pt x="369" y="90"/>
                  </a:lnTo>
                  <a:lnTo>
                    <a:pt x="369" y="83"/>
                  </a:lnTo>
                  <a:lnTo>
                    <a:pt x="369" y="81"/>
                  </a:lnTo>
                  <a:lnTo>
                    <a:pt x="369" y="69"/>
                  </a:lnTo>
                  <a:lnTo>
                    <a:pt x="369" y="62"/>
                  </a:lnTo>
                  <a:lnTo>
                    <a:pt x="371" y="38"/>
                  </a:lnTo>
                  <a:lnTo>
                    <a:pt x="371" y="24"/>
                  </a:lnTo>
                  <a:lnTo>
                    <a:pt x="371" y="0"/>
                  </a:lnTo>
                  <a:lnTo>
                    <a:pt x="369" y="0"/>
                  </a:lnTo>
                  <a:lnTo>
                    <a:pt x="355" y="0"/>
                  </a:lnTo>
                  <a:lnTo>
                    <a:pt x="286" y="0"/>
                  </a:lnTo>
                  <a:lnTo>
                    <a:pt x="284" y="0"/>
                  </a:lnTo>
                  <a:lnTo>
                    <a:pt x="270" y="0"/>
                  </a:lnTo>
                  <a:lnTo>
                    <a:pt x="267" y="3"/>
                  </a:lnTo>
                  <a:lnTo>
                    <a:pt x="267" y="3"/>
                  </a:lnTo>
                  <a:lnTo>
                    <a:pt x="267" y="3"/>
                  </a:lnTo>
                  <a:lnTo>
                    <a:pt x="267" y="8"/>
                  </a:lnTo>
                  <a:lnTo>
                    <a:pt x="262" y="17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8" y="24"/>
                  </a:lnTo>
                  <a:lnTo>
                    <a:pt x="255" y="22"/>
                  </a:lnTo>
                  <a:lnTo>
                    <a:pt x="255" y="22"/>
                  </a:lnTo>
                  <a:lnTo>
                    <a:pt x="251" y="24"/>
                  </a:lnTo>
                  <a:lnTo>
                    <a:pt x="243" y="26"/>
                  </a:lnTo>
                  <a:lnTo>
                    <a:pt x="241" y="29"/>
                  </a:lnTo>
                  <a:lnTo>
                    <a:pt x="239" y="29"/>
                  </a:lnTo>
                  <a:lnTo>
                    <a:pt x="239" y="31"/>
                  </a:lnTo>
                  <a:lnTo>
                    <a:pt x="241" y="36"/>
                  </a:lnTo>
                  <a:lnTo>
                    <a:pt x="241" y="38"/>
                  </a:lnTo>
                  <a:lnTo>
                    <a:pt x="241" y="41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36" y="43"/>
                  </a:lnTo>
                  <a:lnTo>
                    <a:pt x="239" y="38"/>
                  </a:lnTo>
                  <a:lnTo>
                    <a:pt x="239" y="36"/>
                  </a:lnTo>
                  <a:lnTo>
                    <a:pt x="236" y="36"/>
                  </a:lnTo>
                  <a:lnTo>
                    <a:pt x="229" y="43"/>
                  </a:lnTo>
                  <a:lnTo>
                    <a:pt x="227" y="43"/>
                  </a:lnTo>
                  <a:lnTo>
                    <a:pt x="227" y="45"/>
                  </a:lnTo>
                  <a:lnTo>
                    <a:pt x="225" y="48"/>
                  </a:lnTo>
                  <a:lnTo>
                    <a:pt x="225" y="57"/>
                  </a:lnTo>
                  <a:lnTo>
                    <a:pt x="225" y="62"/>
                  </a:lnTo>
                  <a:lnTo>
                    <a:pt x="227" y="64"/>
                  </a:lnTo>
                  <a:lnTo>
                    <a:pt x="227" y="71"/>
                  </a:lnTo>
                  <a:lnTo>
                    <a:pt x="225" y="71"/>
                  </a:lnTo>
                  <a:lnTo>
                    <a:pt x="225" y="74"/>
                  </a:lnTo>
                  <a:lnTo>
                    <a:pt x="225" y="74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17" y="71"/>
                  </a:lnTo>
                  <a:lnTo>
                    <a:pt x="217" y="71"/>
                  </a:lnTo>
                  <a:lnTo>
                    <a:pt x="217" y="74"/>
                  </a:lnTo>
                  <a:lnTo>
                    <a:pt x="215" y="74"/>
                  </a:lnTo>
                  <a:lnTo>
                    <a:pt x="210" y="71"/>
                  </a:lnTo>
                  <a:lnTo>
                    <a:pt x="206" y="74"/>
                  </a:lnTo>
                  <a:lnTo>
                    <a:pt x="206" y="74"/>
                  </a:lnTo>
                  <a:lnTo>
                    <a:pt x="206" y="76"/>
                  </a:lnTo>
                  <a:lnTo>
                    <a:pt x="203" y="81"/>
                  </a:lnTo>
                  <a:lnTo>
                    <a:pt x="201" y="83"/>
                  </a:lnTo>
                  <a:lnTo>
                    <a:pt x="198" y="86"/>
                  </a:lnTo>
                  <a:lnTo>
                    <a:pt x="196" y="88"/>
                  </a:lnTo>
                  <a:lnTo>
                    <a:pt x="191" y="88"/>
                  </a:lnTo>
                  <a:lnTo>
                    <a:pt x="184" y="90"/>
                  </a:lnTo>
                  <a:lnTo>
                    <a:pt x="184" y="88"/>
                  </a:lnTo>
                  <a:lnTo>
                    <a:pt x="182" y="86"/>
                  </a:lnTo>
                  <a:lnTo>
                    <a:pt x="175" y="86"/>
                  </a:lnTo>
                  <a:lnTo>
                    <a:pt x="172" y="88"/>
                  </a:lnTo>
                  <a:lnTo>
                    <a:pt x="172" y="90"/>
                  </a:lnTo>
                  <a:lnTo>
                    <a:pt x="172" y="93"/>
                  </a:lnTo>
                  <a:lnTo>
                    <a:pt x="170" y="95"/>
                  </a:lnTo>
                  <a:lnTo>
                    <a:pt x="161" y="97"/>
                  </a:lnTo>
                  <a:lnTo>
                    <a:pt x="161" y="97"/>
                  </a:lnTo>
                  <a:lnTo>
                    <a:pt x="158" y="97"/>
                  </a:lnTo>
                  <a:lnTo>
                    <a:pt x="156" y="97"/>
                  </a:lnTo>
                  <a:lnTo>
                    <a:pt x="153" y="97"/>
                  </a:lnTo>
                  <a:lnTo>
                    <a:pt x="146" y="100"/>
                  </a:lnTo>
                  <a:lnTo>
                    <a:pt x="144" y="100"/>
                  </a:lnTo>
                  <a:lnTo>
                    <a:pt x="142" y="102"/>
                  </a:lnTo>
                  <a:lnTo>
                    <a:pt x="142" y="107"/>
                  </a:lnTo>
                  <a:lnTo>
                    <a:pt x="142" y="107"/>
                  </a:lnTo>
                  <a:lnTo>
                    <a:pt x="139" y="109"/>
                  </a:lnTo>
                  <a:lnTo>
                    <a:pt x="139" y="109"/>
                  </a:lnTo>
                  <a:lnTo>
                    <a:pt x="137" y="109"/>
                  </a:lnTo>
                  <a:lnTo>
                    <a:pt x="135" y="107"/>
                  </a:lnTo>
                  <a:lnTo>
                    <a:pt x="132" y="109"/>
                  </a:lnTo>
                  <a:lnTo>
                    <a:pt x="127" y="112"/>
                  </a:lnTo>
                  <a:lnTo>
                    <a:pt x="125" y="114"/>
                  </a:lnTo>
                  <a:lnTo>
                    <a:pt x="123" y="114"/>
                  </a:lnTo>
                  <a:lnTo>
                    <a:pt x="123" y="116"/>
                  </a:lnTo>
                  <a:lnTo>
                    <a:pt x="125" y="119"/>
                  </a:lnTo>
                  <a:lnTo>
                    <a:pt x="125" y="121"/>
                  </a:lnTo>
                  <a:lnTo>
                    <a:pt x="125" y="126"/>
                  </a:lnTo>
                  <a:lnTo>
                    <a:pt x="125" y="131"/>
                  </a:lnTo>
                  <a:lnTo>
                    <a:pt x="123" y="131"/>
                  </a:lnTo>
                  <a:lnTo>
                    <a:pt x="123" y="138"/>
                  </a:lnTo>
                  <a:lnTo>
                    <a:pt x="118" y="145"/>
                  </a:lnTo>
                  <a:lnTo>
                    <a:pt x="116" y="147"/>
                  </a:lnTo>
                  <a:lnTo>
                    <a:pt x="113" y="147"/>
                  </a:lnTo>
                  <a:lnTo>
                    <a:pt x="111" y="147"/>
                  </a:lnTo>
                  <a:lnTo>
                    <a:pt x="108" y="154"/>
                  </a:lnTo>
                  <a:lnTo>
                    <a:pt x="108" y="154"/>
                  </a:lnTo>
                  <a:lnTo>
                    <a:pt x="106" y="159"/>
                  </a:lnTo>
                  <a:lnTo>
                    <a:pt x="106" y="161"/>
                  </a:lnTo>
                  <a:lnTo>
                    <a:pt x="104" y="168"/>
                  </a:lnTo>
                  <a:lnTo>
                    <a:pt x="104" y="171"/>
                  </a:lnTo>
                  <a:lnTo>
                    <a:pt x="99" y="171"/>
                  </a:lnTo>
                  <a:lnTo>
                    <a:pt x="97" y="171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0" y="176"/>
                  </a:lnTo>
                  <a:lnTo>
                    <a:pt x="85" y="178"/>
                  </a:lnTo>
                  <a:lnTo>
                    <a:pt x="80" y="183"/>
                  </a:lnTo>
                  <a:lnTo>
                    <a:pt x="78" y="183"/>
                  </a:lnTo>
                  <a:lnTo>
                    <a:pt x="73" y="187"/>
                  </a:lnTo>
                  <a:lnTo>
                    <a:pt x="73" y="194"/>
                  </a:lnTo>
                  <a:lnTo>
                    <a:pt x="75" y="199"/>
                  </a:lnTo>
                  <a:lnTo>
                    <a:pt x="75" y="202"/>
                  </a:lnTo>
                  <a:lnTo>
                    <a:pt x="75" y="204"/>
                  </a:lnTo>
                  <a:lnTo>
                    <a:pt x="75" y="204"/>
                  </a:lnTo>
                  <a:lnTo>
                    <a:pt x="73" y="206"/>
                  </a:lnTo>
                  <a:lnTo>
                    <a:pt x="73" y="209"/>
                  </a:lnTo>
                  <a:lnTo>
                    <a:pt x="71" y="209"/>
                  </a:lnTo>
                  <a:lnTo>
                    <a:pt x="71" y="211"/>
                  </a:lnTo>
                  <a:lnTo>
                    <a:pt x="68" y="211"/>
                  </a:lnTo>
                  <a:lnTo>
                    <a:pt x="68" y="213"/>
                  </a:lnTo>
                  <a:lnTo>
                    <a:pt x="66" y="213"/>
                  </a:lnTo>
                  <a:lnTo>
                    <a:pt x="66" y="216"/>
                  </a:lnTo>
                  <a:lnTo>
                    <a:pt x="64" y="213"/>
                  </a:lnTo>
                  <a:lnTo>
                    <a:pt x="64" y="213"/>
                  </a:lnTo>
                  <a:lnTo>
                    <a:pt x="66" y="211"/>
                  </a:lnTo>
                  <a:lnTo>
                    <a:pt x="66" y="209"/>
                  </a:lnTo>
                  <a:lnTo>
                    <a:pt x="66" y="206"/>
                  </a:lnTo>
                  <a:lnTo>
                    <a:pt x="64" y="204"/>
                  </a:lnTo>
                  <a:lnTo>
                    <a:pt x="64" y="206"/>
                  </a:lnTo>
                  <a:lnTo>
                    <a:pt x="64" y="206"/>
                  </a:lnTo>
                  <a:lnTo>
                    <a:pt x="59" y="211"/>
                  </a:lnTo>
                  <a:lnTo>
                    <a:pt x="59" y="211"/>
                  </a:lnTo>
                  <a:lnTo>
                    <a:pt x="59" y="211"/>
                  </a:lnTo>
                  <a:lnTo>
                    <a:pt x="56" y="211"/>
                  </a:lnTo>
                  <a:lnTo>
                    <a:pt x="54" y="211"/>
                  </a:lnTo>
                  <a:lnTo>
                    <a:pt x="52" y="216"/>
                  </a:lnTo>
                  <a:lnTo>
                    <a:pt x="49" y="218"/>
                  </a:lnTo>
                  <a:lnTo>
                    <a:pt x="45" y="218"/>
                  </a:lnTo>
                  <a:lnTo>
                    <a:pt x="42" y="218"/>
                  </a:lnTo>
                  <a:lnTo>
                    <a:pt x="40" y="225"/>
                  </a:lnTo>
                  <a:lnTo>
                    <a:pt x="35" y="230"/>
                  </a:lnTo>
                  <a:lnTo>
                    <a:pt x="35" y="230"/>
                  </a:lnTo>
                  <a:lnTo>
                    <a:pt x="28" y="228"/>
                  </a:lnTo>
                  <a:lnTo>
                    <a:pt x="28" y="228"/>
                  </a:lnTo>
                  <a:lnTo>
                    <a:pt x="26" y="230"/>
                  </a:lnTo>
                  <a:lnTo>
                    <a:pt x="28" y="230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23" y="237"/>
                  </a:lnTo>
                  <a:lnTo>
                    <a:pt x="19" y="237"/>
                  </a:lnTo>
                  <a:lnTo>
                    <a:pt x="19" y="239"/>
                  </a:lnTo>
                  <a:lnTo>
                    <a:pt x="19" y="239"/>
                  </a:lnTo>
                  <a:lnTo>
                    <a:pt x="19" y="242"/>
                  </a:lnTo>
                  <a:lnTo>
                    <a:pt x="19" y="242"/>
                  </a:lnTo>
                  <a:lnTo>
                    <a:pt x="21" y="246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6" y="254"/>
                  </a:lnTo>
                  <a:lnTo>
                    <a:pt x="16" y="254"/>
                  </a:lnTo>
                  <a:lnTo>
                    <a:pt x="9" y="258"/>
                  </a:lnTo>
                  <a:lnTo>
                    <a:pt x="7" y="263"/>
                  </a:lnTo>
                  <a:lnTo>
                    <a:pt x="2" y="265"/>
                  </a:lnTo>
                  <a:lnTo>
                    <a:pt x="0" y="265"/>
                  </a:lnTo>
                  <a:lnTo>
                    <a:pt x="4" y="268"/>
                  </a:lnTo>
                  <a:lnTo>
                    <a:pt x="4" y="270"/>
                  </a:lnTo>
                  <a:lnTo>
                    <a:pt x="4" y="273"/>
                  </a:lnTo>
                  <a:lnTo>
                    <a:pt x="4" y="275"/>
                  </a:lnTo>
                  <a:lnTo>
                    <a:pt x="2" y="277"/>
                  </a:lnTo>
                  <a:lnTo>
                    <a:pt x="0" y="280"/>
                  </a:lnTo>
                  <a:lnTo>
                    <a:pt x="0" y="284"/>
                  </a:lnTo>
                  <a:lnTo>
                    <a:pt x="2" y="287"/>
                  </a:lnTo>
                  <a:lnTo>
                    <a:pt x="2" y="296"/>
                  </a:lnTo>
                  <a:lnTo>
                    <a:pt x="2" y="296"/>
                  </a:lnTo>
                  <a:lnTo>
                    <a:pt x="2" y="299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49" y="303"/>
                  </a:lnTo>
                  <a:lnTo>
                    <a:pt x="68" y="303"/>
                  </a:lnTo>
                  <a:lnTo>
                    <a:pt x="78" y="306"/>
                  </a:lnTo>
                  <a:lnTo>
                    <a:pt x="90" y="306"/>
                  </a:lnTo>
                  <a:lnTo>
                    <a:pt x="94" y="306"/>
                  </a:lnTo>
                  <a:lnTo>
                    <a:pt x="116" y="306"/>
                  </a:lnTo>
                  <a:lnTo>
                    <a:pt x="172" y="306"/>
                  </a:lnTo>
                  <a:lnTo>
                    <a:pt x="187" y="306"/>
                  </a:lnTo>
                  <a:lnTo>
                    <a:pt x="203" y="306"/>
                  </a:lnTo>
                  <a:lnTo>
                    <a:pt x="227" y="306"/>
                  </a:lnTo>
                  <a:lnTo>
                    <a:pt x="251" y="306"/>
                  </a:lnTo>
                  <a:lnTo>
                    <a:pt x="274" y="308"/>
                  </a:lnTo>
                  <a:lnTo>
                    <a:pt x="281" y="308"/>
                  </a:lnTo>
                  <a:lnTo>
                    <a:pt x="293" y="308"/>
                  </a:lnTo>
                  <a:lnTo>
                    <a:pt x="300" y="308"/>
                  </a:lnTo>
                  <a:lnTo>
                    <a:pt x="305" y="308"/>
                  </a:lnTo>
                  <a:lnTo>
                    <a:pt x="307" y="308"/>
                  </a:lnTo>
                  <a:lnTo>
                    <a:pt x="312" y="308"/>
                  </a:lnTo>
                  <a:lnTo>
                    <a:pt x="319" y="308"/>
                  </a:lnTo>
                  <a:lnTo>
                    <a:pt x="338" y="308"/>
                  </a:lnTo>
                  <a:lnTo>
                    <a:pt x="364" y="308"/>
                  </a:lnTo>
                  <a:lnTo>
                    <a:pt x="364" y="308"/>
                  </a:lnTo>
                  <a:lnTo>
                    <a:pt x="364" y="28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Freeform 126">
              <a:extLst>
                <a:ext uri="{FF2B5EF4-FFF2-40B4-BE49-F238E27FC236}">
                  <a16:creationId xmlns:a16="http://schemas.microsoft.com/office/drawing/2014/main" id="{A5F12C16-F53E-0FF2-464D-EE90564E2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978" y="5381630"/>
              <a:ext cx="411214" cy="217795"/>
            </a:xfrm>
            <a:custGeom>
              <a:avLst/>
              <a:gdLst>
                <a:gd name="T0" fmla="*/ 277 w 282"/>
                <a:gd name="T1" fmla="*/ 90 h 161"/>
                <a:gd name="T2" fmla="*/ 277 w 282"/>
                <a:gd name="T3" fmla="*/ 74 h 161"/>
                <a:gd name="T4" fmla="*/ 279 w 282"/>
                <a:gd name="T5" fmla="*/ 60 h 161"/>
                <a:gd name="T6" fmla="*/ 279 w 282"/>
                <a:gd name="T7" fmla="*/ 31 h 161"/>
                <a:gd name="T8" fmla="*/ 279 w 282"/>
                <a:gd name="T9" fmla="*/ 19 h 161"/>
                <a:gd name="T10" fmla="*/ 267 w 282"/>
                <a:gd name="T11" fmla="*/ 5 h 161"/>
                <a:gd name="T12" fmla="*/ 251 w 282"/>
                <a:gd name="T13" fmla="*/ 3 h 161"/>
                <a:gd name="T14" fmla="*/ 237 w 282"/>
                <a:gd name="T15" fmla="*/ 3 h 161"/>
                <a:gd name="T16" fmla="*/ 213 w 282"/>
                <a:gd name="T17" fmla="*/ 3 h 161"/>
                <a:gd name="T18" fmla="*/ 211 w 282"/>
                <a:gd name="T19" fmla="*/ 3 h 161"/>
                <a:gd name="T20" fmla="*/ 206 w 282"/>
                <a:gd name="T21" fmla="*/ 3 h 161"/>
                <a:gd name="T22" fmla="*/ 192 w 282"/>
                <a:gd name="T23" fmla="*/ 3 h 161"/>
                <a:gd name="T24" fmla="*/ 189 w 282"/>
                <a:gd name="T25" fmla="*/ 0 h 161"/>
                <a:gd name="T26" fmla="*/ 182 w 282"/>
                <a:gd name="T27" fmla="*/ 3 h 161"/>
                <a:gd name="T28" fmla="*/ 175 w 282"/>
                <a:gd name="T29" fmla="*/ 3 h 161"/>
                <a:gd name="T30" fmla="*/ 173 w 282"/>
                <a:gd name="T31" fmla="*/ 8 h 161"/>
                <a:gd name="T32" fmla="*/ 168 w 282"/>
                <a:gd name="T33" fmla="*/ 3 h 161"/>
                <a:gd name="T34" fmla="*/ 159 w 282"/>
                <a:gd name="T35" fmla="*/ 8 h 161"/>
                <a:gd name="T36" fmla="*/ 154 w 282"/>
                <a:gd name="T37" fmla="*/ 8 h 161"/>
                <a:gd name="T38" fmla="*/ 147 w 282"/>
                <a:gd name="T39" fmla="*/ 8 h 161"/>
                <a:gd name="T40" fmla="*/ 137 w 282"/>
                <a:gd name="T41" fmla="*/ 8 h 161"/>
                <a:gd name="T42" fmla="*/ 137 w 282"/>
                <a:gd name="T43" fmla="*/ 0 h 161"/>
                <a:gd name="T44" fmla="*/ 128 w 282"/>
                <a:gd name="T45" fmla="*/ 5 h 161"/>
                <a:gd name="T46" fmla="*/ 102 w 282"/>
                <a:gd name="T47" fmla="*/ 5 h 161"/>
                <a:gd name="T48" fmla="*/ 80 w 282"/>
                <a:gd name="T49" fmla="*/ 5 h 161"/>
                <a:gd name="T50" fmla="*/ 7 w 282"/>
                <a:gd name="T51" fmla="*/ 0 h 161"/>
                <a:gd name="T52" fmla="*/ 5 w 282"/>
                <a:gd name="T53" fmla="*/ 36 h 161"/>
                <a:gd name="T54" fmla="*/ 5 w 282"/>
                <a:gd name="T55" fmla="*/ 60 h 161"/>
                <a:gd name="T56" fmla="*/ 2 w 282"/>
                <a:gd name="T57" fmla="*/ 74 h 161"/>
                <a:gd name="T58" fmla="*/ 2 w 282"/>
                <a:gd name="T59" fmla="*/ 112 h 161"/>
                <a:gd name="T60" fmla="*/ 0 w 282"/>
                <a:gd name="T61" fmla="*/ 128 h 161"/>
                <a:gd name="T62" fmla="*/ 0 w 282"/>
                <a:gd name="T63" fmla="*/ 140 h 161"/>
                <a:gd name="T64" fmla="*/ 5 w 282"/>
                <a:gd name="T65" fmla="*/ 154 h 161"/>
                <a:gd name="T66" fmla="*/ 14 w 282"/>
                <a:gd name="T67" fmla="*/ 157 h 161"/>
                <a:gd name="T68" fmla="*/ 40 w 282"/>
                <a:gd name="T69" fmla="*/ 157 h 161"/>
                <a:gd name="T70" fmla="*/ 54 w 282"/>
                <a:gd name="T71" fmla="*/ 157 h 161"/>
                <a:gd name="T72" fmla="*/ 123 w 282"/>
                <a:gd name="T73" fmla="*/ 159 h 161"/>
                <a:gd name="T74" fmla="*/ 140 w 282"/>
                <a:gd name="T75" fmla="*/ 161 h 161"/>
                <a:gd name="T76" fmla="*/ 156 w 282"/>
                <a:gd name="T77" fmla="*/ 161 h 161"/>
                <a:gd name="T78" fmla="*/ 163 w 282"/>
                <a:gd name="T79" fmla="*/ 161 h 161"/>
                <a:gd name="T80" fmla="*/ 187 w 282"/>
                <a:gd name="T81" fmla="*/ 161 h 161"/>
                <a:gd name="T82" fmla="*/ 201 w 282"/>
                <a:gd name="T83" fmla="*/ 152 h 161"/>
                <a:gd name="T84" fmla="*/ 241 w 282"/>
                <a:gd name="T85" fmla="*/ 154 h 161"/>
                <a:gd name="T86" fmla="*/ 251 w 282"/>
                <a:gd name="T87" fmla="*/ 154 h 161"/>
                <a:gd name="T88" fmla="*/ 272 w 282"/>
                <a:gd name="T89" fmla="*/ 154 h 161"/>
                <a:gd name="T90" fmla="*/ 277 w 282"/>
                <a:gd name="T91" fmla="*/ 11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1">
                  <a:moveTo>
                    <a:pt x="277" y="90"/>
                  </a:moveTo>
                  <a:lnTo>
                    <a:pt x="277" y="90"/>
                  </a:lnTo>
                  <a:lnTo>
                    <a:pt x="277" y="79"/>
                  </a:lnTo>
                  <a:lnTo>
                    <a:pt x="277" y="74"/>
                  </a:lnTo>
                  <a:lnTo>
                    <a:pt x="279" y="67"/>
                  </a:lnTo>
                  <a:lnTo>
                    <a:pt x="279" y="60"/>
                  </a:lnTo>
                  <a:lnTo>
                    <a:pt x="279" y="36"/>
                  </a:lnTo>
                  <a:lnTo>
                    <a:pt x="279" y="31"/>
                  </a:lnTo>
                  <a:lnTo>
                    <a:pt x="279" y="29"/>
                  </a:lnTo>
                  <a:lnTo>
                    <a:pt x="279" y="19"/>
                  </a:lnTo>
                  <a:lnTo>
                    <a:pt x="282" y="5"/>
                  </a:lnTo>
                  <a:lnTo>
                    <a:pt x="267" y="5"/>
                  </a:lnTo>
                  <a:lnTo>
                    <a:pt x="260" y="5"/>
                  </a:lnTo>
                  <a:lnTo>
                    <a:pt x="251" y="3"/>
                  </a:lnTo>
                  <a:lnTo>
                    <a:pt x="241" y="3"/>
                  </a:lnTo>
                  <a:lnTo>
                    <a:pt x="237" y="3"/>
                  </a:lnTo>
                  <a:lnTo>
                    <a:pt x="232" y="3"/>
                  </a:lnTo>
                  <a:lnTo>
                    <a:pt x="213" y="3"/>
                  </a:lnTo>
                  <a:lnTo>
                    <a:pt x="213" y="3"/>
                  </a:lnTo>
                  <a:lnTo>
                    <a:pt x="211" y="3"/>
                  </a:lnTo>
                  <a:lnTo>
                    <a:pt x="208" y="3"/>
                  </a:lnTo>
                  <a:lnTo>
                    <a:pt x="206" y="3"/>
                  </a:lnTo>
                  <a:lnTo>
                    <a:pt x="206" y="3"/>
                  </a:lnTo>
                  <a:lnTo>
                    <a:pt x="192" y="3"/>
                  </a:lnTo>
                  <a:lnTo>
                    <a:pt x="192" y="0"/>
                  </a:lnTo>
                  <a:lnTo>
                    <a:pt x="189" y="0"/>
                  </a:lnTo>
                  <a:lnTo>
                    <a:pt x="182" y="0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175" y="3"/>
                  </a:lnTo>
                  <a:lnTo>
                    <a:pt x="175" y="8"/>
                  </a:lnTo>
                  <a:lnTo>
                    <a:pt x="173" y="8"/>
                  </a:lnTo>
                  <a:lnTo>
                    <a:pt x="168" y="8"/>
                  </a:lnTo>
                  <a:lnTo>
                    <a:pt x="168" y="3"/>
                  </a:lnTo>
                  <a:lnTo>
                    <a:pt x="159" y="3"/>
                  </a:lnTo>
                  <a:lnTo>
                    <a:pt x="159" y="8"/>
                  </a:lnTo>
                  <a:lnTo>
                    <a:pt x="156" y="8"/>
                  </a:lnTo>
                  <a:lnTo>
                    <a:pt x="154" y="8"/>
                  </a:lnTo>
                  <a:lnTo>
                    <a:pt x="149" y="8"/>
                  </a:lnTo>
                  <a:lnTo>
                    <a:pt x="147" y="8"/>
                  </a:lnTo>
                  <a:lnTo>
                    <a:pt x="144" y="8"/>
                  </a:lnTo>
                  <a:lnTo>
                    <a:pt x="137" y="8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28" y="0"/>
                  </a:lnTo>
                  <a:lnTo>
                    <a:pt x="128" y="5"/>
                  </a:lnTo>
                  <a:lnTo>
                    <a:pt x="114" y="5"/>
                  </a:lnTo>
                  <a:lnTo>
                    <a:pt x="102" y="5"/>
                  </a:lnTo>
                  <a:lnTo>
                    <a:pt x="90" y="5"/>
                  </a:lnTo>
                  <a:lnTo>
                    <a:pt x="80" y="5"/>
                  </a:lnTo>
                  <a:lnTo>
                    <a:pt x="24" y="3"/>
                  </a:lnTo>
                  <a:lnTo>
                    <a:pt x="7" y="0"/>
                  </a:lnTo>
                  <a:lnTo>
                    <a:pt x="5" y="12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5" y="60"/>
                  </a:lnTo>
                  <a:lnTo>
                    <a:pt x="2" y="71"/>
                  </a:lnTo>
                  <a:lnTo>
                    <a:pt x="2" y="74"/>
                  </a:lnTo>
                  <a:lnTo>
                    <a:pt x="2" y="88"/>
                  </a:lnTo>
                  <a:lnTo>
                    <a:pt x="2" y="112"/>
                  </a:lnTo>
                  <a:lnTo>
                    <a:pt x="0" y="124"/>
                  </a:lnTo>
                  <a:lnTo>
                    <a:pt x="0" y="128"/>
                  </a:lnTo>
                  <a:lnTo>
                    <a:pt x="0" y="133"/>
                  </a:lnTo>
                  <a:lnTo>
                    <a:pt x="0" y="140"/>
                  </a:lnTo>
                  <a:lnTo>
                    <a:pt x="0" y="154"/>
                  </a:lnTo>
                  <a:lnTo>
                    <a:pt x="5" y="154"/>
                  </a:lnTo>
                  <a:lnTo>
                    <a:pt x="12" y="157"/>
                  </a:lnTo>
                  <a:lnTo>
                    <a:pt x="14" y="157"/>
                  </a:lnTo>
                  <a:lnTo>
                    <a:pt x="33" y="157"/>
                  </a:lnTo>
                  <a:lnTo>
                    <a:pt x="40" y="157"/>
                  </a:lnTo>
                  <a:lnTo>
                    <a:pt x="42" y="157"/>
                  </a:lnTo>
                  <a:lnTo>
                    <a:pt x="54" y="157"/>
                  </a:lnTo>
                  <a:lnTo>
                    <a:pt x="73" y="159"/>
                  </a:lnTo>
                  <a:lnTo>
                    <a:pt x="123" y="159"/>
                  </a:lnTo>
                  <a:lnTo>
                    <a:pt x="130" y="161"/>
                  </a:lnTo>
                  <a:lnTo>
                    <a:pt x="140" y="161"/>
                  </a:lnTo>
                  <a:lnTo>
                    <a:pt x="154" y="161"/>
                  </a:lnTo>
                  <a:lnTo>
                    <a:pt x="156" y="161"/>
                  </a:lnTo>
                  <a:lnTo>
                    <a:pt x="159" y="161"/>
                  </a:lnTo>
                  <a:lnTo>
                    <a:pt x="163" y="161"/>
                  </a:lnTo>
                  <a:lnTo>
                    <a:pt x="185" y="161"/>
                  </a:lnTo>
                  <a:lnTo>
                    <a:pt x="187" y="161"/>
                  </a:lnTo>
                  <a:lnTo>
                    <a:pt x="201" y="161"/>
                  </a:lnTo>
                  <a:lnTo>
                    <a:pt x="201" y="152"/>
                  </a:lnTo>
                  <a:lnTo>
                    <a:pt x="213" y="152"/>
                  </a:lnTo>
                  <a:lnTo>
                    <a:pt x="241" y="154"/>
                  </a:lnTo>
                  <a:lnTo>
                    <a:pt x="248" y="154"/>
                  </a:lnTo>
                  <a:lnTo>
                    <a:pt x="251" y="154"/>
                  </a:lnTo>
                  <a:lnTo>
                    <a:pt x="260" y="154"/>
                  </a:lnTo>
                  <a:lnTo>
                    <a:pt x="272" y="154"/>
                  </a:lnTo>
                  <a:lnTo>
                    <a:pt x="275" y="154"/>
                  </a:lnTo>
                  <a:lnTo>
                    <a:pt x="277" y="116"/>
                  </a:lnTo>
                  <a:lnTo>
                    <a:pt x="277" y="9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Freeform 127">
              <a:extLst>
                <a:ext uri="{FF2B5EF4-FFF2-40B4-BE49-F238E27FC236}">
                  <a16:creationId xmlns:a16="http://schemas.microsoft.com/office/drawing/2014/main" id="{F611545E-96A9-ACC3-0B50-E69E69FA6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188" y="4617321"/>
              <a:ext cx="441836" cy="355776"/>
            </a:xfrm>
            <a:custGeom>
              <a:avLst/>
              <a:gdLst>
                <a:gd name="T0" fmla="*/ 183 w 303"/>
                <a:gd name="T1" fmla="*/ 263 h 263"/>
                <a:gd name="T2" fmla="*/ 216 w 303"/>
                <a:gd name="T3" fmla="*/ 263 h 263"/>
                <a:gd name="T4" fmla="*/ 220 w 303"/>
                <a:gd name="T5" fmla="*/ 248 h 263"/>
                <a:gd name="T6" fmla="*/ 223 w 303"/>
                <a:gd name="T7" fmla="*/ 244 h 263"/>
                <a:gd name="T8" fmla="*/ 230 w 303"/>
                <a:gd name="T9" fmla="*/ 248 h 263"/>
                <a:gd name="T10" fmla="*/ 242 w 303"/>
                <a:gd name="T11" fmla="*/ 248 h 263"/>
                <a:gd name="T12" fmla="*/ 251 w 303"/>
                <a:gd name="T13" fmla="*/ 258 h 263"/>
                <a:gd name="T14" fmla="*/ 258 w 303"/>
                <a:gd name="T15" fmla="*/ 248 h 263"/>
                <a:gd name="T16" fmla="*/ 265 w 303"/>
                <a:gd name="T17" fmla="*/ 263 h 263"/>
                <a:gd name="T18" fmla="*/ 273 w 303"/>
                <a:gd name="T19" fmla="*/ 248 h 263"/>
                <a:gd name="T20" fmla="*/ 280 w 303"/>
                <a:gd name="T21" fmla="*/ 263 h 263"/>
                <a:gd name="T22" fmla="*/ 287 w 303"/>
                <a:gd name="T23" fmla="*/ 258 h 263"/>
                <a:gd name="T24" fmla="*/ 294 w 303"/>
                <a:gd name="T25" fmla="*/ 263 h 263"/>
                <a:gd name="T26" fmla="*/ 299 w 303"/>
                <a:gd name="T27" fmla="*/ 251 h 263"/>
                <a:gd name="T28" fmla="*/ 303 w 303"/>
                <a:gd name="T29" fmla="*/ 244 h 263"/>
                <a:gd name="T30" fmla="*/ 303 w 303"/>
                <a:gd name="T31" fmla="*/ 241 h 263"/>
                <a:gd name="T32" fmla="*/ 301 w 303"/>
                <a:gd name="T33" fmla="*/ 225 h 263"/>
                <a:gd name="T34" fmla="*/ 303 w 303"/>
                <a:gd name="T35" fmla="*/ 213 h 263"/>
                <a:gd name="T36" fmla="*/ 296 w 303"/>
                <a:gd name="T37" fmla="*/ 194 h 263"/>
                <a:gd name="T38" fmla="*/ 296 w 303"/>
                <a:gd name="T39" fmla="*/ 192 h 263"/>
                <a:gd name="T40" fmla="*/ 296 w 303"/>
                <a:gd name="T41" fmla="*/ 185 h 263"/>
                <a:gd name="T42" fmla="*/ 292 w 303"/>
                <a:gd name="T43" fmla="*/ 180 h 263"/>
                <a:gd name="T44" fmla="*/ 289 w 303"/>
                <a:gd name="T45" fmla="*/ 173 h 263"/>
                <a:gd name="T46" fmla="*/ 284 w 303"/>
                <a:gd name="T47" fmla="*/ 168 h 263"/>
                <a:gd name="T48" fmla="*/ 280 w 303"/>
                <a:gd name="T49" fmla="*/ 149 h 263"/>
                <a:gd name="T50" fmla="*/ 282 w 303"/>
                <a:gd name="T51" fmla="*/ 142 h 263"/>
                <a:gd name="T52" fmla="*/ 284 w 303"/>
                <a:gd name="T53" fmla="*/ 137 h 263"/>
                <a:gd name="T54" fmla="*/ 256 w 303"/>
                <a:gd name="T55" fmla="*/ 128 h 263"/>
                <a:gd name="T56" fmla="*/ 258 w 303"/>
                <a:gd name="T57" fmla="*/ 95 h 263"/>
                <a:gd name="T58" fmla="*/ 261 w 303"/>
                <a:gd name="T59" fmla="*/ 12 h 263"/>
                <a:gd name="T60" fmla="*/ 206 w 303"/>
                <a:gd name="T61" fmla="*/ 9 h 263"/>
                <a:gd name="T62" fmla="*/ 199 w 303"/>
                <a:gd name="T63" fmla="*/ 2 h 263"/>
                <a:gd name="T64" fmla="*/ 157 w 303"/>
                <a:gd name="T65" fmla="*/ 9 h 263"/>
                <a:gd name="T66" fmla="*/ 119 w 303"/>
                <a:gd name="T67" fmla="*/ 7 h 263"/>
                <a:gd name="T68" fmla="*/ 116 w 303"/>
                <a:gd name="T69" fmla="*/ 0 h 263"/>
                <a:gd name="T70" fmla="*/ 109 w 303"/>
                <a:gd name="T71" fmla="*/ 7 h 263"/>
                <a:gd name="T72" fmla="*/ 38 w 303"/>
                <a:gd name="T73" fmla="*/ 45 h 263"/>
                <a:gd name="T74" fmla="*/ 36 w 303"/>
                <a:gd name="T75" fmla="*/ 92 h 263"/>
                <a:gd name="T76" fmla="*/ 36 w 303"/>
                <a:gd name="T77" fmla="*/ 128 h 263"/>
                <a:gd name="T78" fmla="*/ 0 w 303"/>
                <a:gd name="T79" fmla="*/ 128 h 263"/>
                <a:gd name="T80" fmla="*/ 0 w 303"/>
                <a:gd name="T81" fmla="*/ 163 h 263"/>
                <a:gd name="T82" fmla="*/ 7 w 303"/>
                <a:gd name="T83" fmla="*/ 182 h 263"/>
                <a:gd name="T84" fmla="*/ 12 w 303"/>
                <a:gd name="T85" fmla="*/ 211 h 263"/>
                <a:gd name="T86" fmla="*/ 19 w 303"/>
                <a:gd name="T87" fmla="*/ 215 h 263"/>
                <a:gd name="T88" fmla="*/ 10 w 303"/>
                <a:gd name="T89" fmla="*/ 230 h 263"/>
                <a:gd name="T90" fmla="*/ 10 w 303"/>
                <a:gd name="T91" fmla="*/ 260 h 263"/>
                <a:gd name="T92" fmla="*/ 33 w 303"/>
                <a:gd name="T93" fmla="*/ 263 h 263"/>
                <a:gd name="T94" fmla="*/ 78 w 303"/>
                <a:gd name="T95" fmla="*/ 263 h 263"/>
                <a:gd name="T96" fmla="*/ 100 w 303"/>
                <a:gd name="T97" fmla="*/ 263 h 263"/>
                <a:gd name="T98" fmla="*/ 159 w 303"/>
                <a:gd name="T99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3" h="263">
                  <a:moveTo>
                    <a:pt x="159" y="263"/>
                  </a:moveTo>
                  <a:lnTo>
                    <a:pt x="183" y="263"/>
                  </a:lnTo>
                  <a:lnTo>
                    <a:pt x="199" y="263"/>
                  </a:lnTo>
                  <a:lnTo>
                    <a:pt x="216" y="263"/>
                  </a:lnTo>
                  <a:lnTo>
                    <a:pt x="216" y="248"/>
                  </a:lnTo>
                  <a:lnTo>
                    <a:pt x="220" y="248"/>
                  </a:lnTo>
                  <a:lnTo>
                    <a:pt x="220" y="244"/>
                  </a:lnTo>
                  <a:lnTo>
                    <a:pt x="223" y="244"/>
                  </a:lnTo>
                  <a:lnTo>
                    <a:pt x="230" y="244"/>
                  </a:lnTo>
                  <a:lnTo>
                    <a:pt x="230" y="248"/>
                  </a:lnTo>
                  <a:lnTo>
                    <a:pt x="239" y="248"/>
                  </a:lnTo>
                  <a:lnTo>
                    <a:pt x="242" y="248"/>
                  </a:lnTo>
                  <a:lnTo>
                    <a:pt x="239" y="256"/>
                  </a:lnTo>
                  <a:lnTo>
                    <a:pt x="251" y="258"/>
                  </a:lnTo>
                  <a:lnTo>
                    <a:pt x="251" y="248"/>
                  </a:lnTo>
                  <a:lnTo>
                    <a:pt x="258" y="248"/>
                  </a:lnTo>
                  <a:lnTo>
                    <a:pt x="258" y="263"/>
                  </a:lnTo>
                  <a:lnTo>
                    <a:pt x="265" y="263"/>
                  </a:lnTo>
                  <a:lnTo>
                    <a:pt x="265" y="248"/>
                  </a:lnTo>
                  <a:lnTo>
                    <a:pt x="273" y="248"/>
                  </a:lnTo>
                  <a:lnTo>
                    <a:pt x="273" y="263"/>
                  </a:lnTo>
                  <a:lnTo>
                    <a:pt x="280" y="263"/>
                  </a:lnTo>
                  <a:lnTo>
                    <a:pt x="280" y="258"/>
                  </a:lnTo>
                  <a:lnTo>
                    <a:pt x="287" y="258"/>
                  </a:lnTo>
                  <a:lnTo>
                    <a:pt x="287" y="263"/>
                  </a:lnTo>
                  <a:lnTo>
                    <a:pt x="294" y="263"/>
                  </a:lnTo>
                  <a:lnTo>
                    <a:pt x="296" y="258"/>
                  </a:lnTo>
                  <a:lnTo>
                    <a:pt x="299" y="251"/>
                  </a:lnTo>
                  <a:lnTo>
                    <a:pt x="301" y="248"/>
                  </a:lnTo>
                  <a:lnTo>
                    <a:pt x="303" y="244"/>
                  </a:lnTo>
                  <a:lnTo>
                    <a:pt x="303" y="241"/>
                  </a:lnTo>
                  <a:lnTo>
                    <a:pt x="303" y="241"/>
                  </a:lnTo>
                  <a:lnTo>
                    <a:pt x="301" y="241"/>
                  </a:lnTo>
                  <a:lnTo>
                    <a:pt x="301" y="225"/>
                  </a:lnTo>
                  <a:lnTo>
                    <a:pt x="303" y="218"/>
                  </a:lnTo>
                  <a:lnTo>
                    <a:pt x="303" y="213"/>
                  </a:lnTo>
                  <a:lnTo>
                    <a:pt x="299" y="201"/>
                  </a:lnTo>
                  <a:lnTo>
                    <a:pt x="296" y="194"/>
                  </a:lnTo>
                  <a:lnTo>
                    <a:pt x="296" y="194"/>
                  </a:lnTo>
                  <a:lnTo>
                    <a:pt x="296" y="192"/>
                  </a:lnTo>
                  <a:lnTo>
                    <a:pt x="296" y="189"/>
                  </a:lnTo>
                  <a:lnTo>
                    <a:pt x="296" y="185"/>
                  </a:lnTo>
                  <a:lnTo>
                    <a:pt x="294" y="182"/>
                  </a:lnTo>
                  <a:lnTo>
                    <a:pt x="292" y="180"/>
                  </a:lnTo>
                  <a:lnTo>
                    <a:pt x="289" y="177"/>
                  </a:lnTo>
                  <a:lnTo>
                    <a:pt x="289" y="173"/>
                  </a:lnTo>
                  <a:lnTo>
                    <a:pt x="289" y="173"/>
                  </a:lnTo>
                  <a:lnTo>
                    <a:pt x="284" y="168"/>
                  </a:lnTo>
                  <a:lnTo>
                    <a:pt x="282" y="154"/>
                  </a:lnTo>
                  <a:lnTo>
                    <a:pt x="280" y="149"/>
                  </a:lnTo>
                  <a:lnTo>
                    <a:pt x="280" y="144"/>
                  </a:lnTo>
                  <a:lnTo>
                    <a:pt x="282" y="142"/>
                  </a:lnTo>
                  <a:lnTo>
                    <a:pt x="284" y="140"/>
                  </a:lnTo>
                  <a:lnTo>
                    <a:pt x="284" y="137"/>
                  </a:lnTo>
                  <a:lnTo>
                    <a:pt x="256" y="135"/>
                  </a:lnTo>
                  <a:lnTo>
                    <a:pt x="256" y="128"/>
                  </a:lnTo>
                  <a:lnTo>
                    <a:pt x="256" y="97"/>
                  </a:lnTo>
                  <a:lnTo>
                    <a:pt x="258" y="95"/>
                  </a:lnTo>
                  <a:lnTo>
                    <a:pt x="258" y="47"/>
                  </a:lnTo>
                  <a:lnTo>
                    <a:pt x="261" y="12"/>
                  </a:lnTo>
                  <a:lnTo>
                    <a:pt x="220" y="12"/>
                  </a:lnTo>
                  <a:lnTo>
                    <a:pt x="206" y="9"/>
                  </a:lnTo>
                  <a:lnTo>
                    <a:pt x="206" y="2"/>
                  </a:lnTo>
                  <a:lnTo>
                    <a:pt x="199" y="2"/>
                  </a:lnTo>
                  <a:lnTo>
                    <a:pt x="199" y="9"/>
                  </a:lnTo>
                  <a:lnTo>
                    <a:pt x="157" y="9"/>
                  </a:lnTo>
                  <a:lnTo>
                    <a:pt x="149" y="9"/>
                  </a:lnTo>
                  <a:lnTo>
                    <a:pt x="119" y="7"/>
                  </a:lnTo>
                  <a:lnTo>
                    <a:pt x="116" y="7"/>
                  </a:lnTo>
                  <a:lnTo>
                    <a:pt x="116" y="0"/>
                  </a:lnTo>
                  <a:lnTo>
                    <a:pt x="109" y="0"/>
                  </a:lnTo>
                  <a:lnTo>
                    <a:pt x="109" y="7"/>
                  </a:lnTo>
                  <a:lnTo>
                    <a:pt x="41" y="5"/>
                  </a:lnTo>
                  <a:lnTo>
                    <a:pt x="38" y="45"/>
                  </a:lnTo>
                  <a:lnTo>
                    <a:pt x="38" y="73"/>
                  </a:lnTo>
                  <a:lnTo>
                    <a:pt x="36" y="92"/>
                  </a:lnTo>
                  <a:lnTo>
                    <a:pt x="36" y="109"/>
                  </a:lnTo>
                  <a:lnTo>
                    <a:pt x="36" y="128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51"/>
                  </a:lnTo>
                  <a:lnTo>
                    <a:pt x="0" y="163"/>
                  </a:lnTo>
                  <a:lnTo>
                    <a:pt x="0" y="182"/>
                  </a:lnTo>
                  <a:lnTo>
                    <a:pt x="7" y="182"/>
                  </a:lnTo>
                  <a:lnTo>
                    <a:pt x="5" y="211"/>
                  </a:lnTo>
                  <a:lnTo>
                    <a:pt x="12" y="211"/>
                  </a:lnTo>
                  <a:lnTo>
                    <a:pt x="12" y="215"/>
                  </a:lnTo>
                  <a:lnTo>
                    <a:pt x="19" y="215"/>
                  </a:lnTo>
                  <a:lnTo>
                    <a:pt x="19" y="230"/>
                  </a:lnTo>
                  <a:lnTo>
                    <a:pt x="10" y="230"/>
                  </a:lnTo>
                  <a:lnTo>
                    <a:pt x="10" y="246"/>
                  </a:lnTo>
                  <a:lnTo>
                    <a:pt x="10" y="260"/>
                  </a:lnTo>
                  <a:lnTo>
                    <a:pt x="24" y="260"/>
                  </a:lnTo>
                  <a:lnTo>
                    <a:pt x="33" y="263"/>
                  </a:lnTo>
                  <a:lnTo>
                    <a:pt x="59" y="263"/>
                  </a:lnTo>
                  <a:lnTo>
                    <a:pt x="78" y="263"/>
                  </a:lnTo>
                  <a:lnTo>
                    <a:pt x="90" y="263"/>
                  </a:lnTo>
                  <a:lnTo>
                    <a:pt x="100" y="263"/>
                  </a:lnTo>
                  <a:lnTo>
                    <a:pt x="128" y="263"/>
                  </a:lnTo>
                  <a:lnTo>
                    <a:pt x="159" y="26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Freeform 128">
              <a:extLst>
                <a:ext uri="{FF2B5EF4-FFF2-40B4-BE49-F238E27FC236}">
                  <a16:creationId xmlns:a16="http://schemas.microsoft.com/office/drawing/2014/main" id="{8430C8E6-33A7-C079-AE0D-9FFA7F3CA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993" y="4275073"/>
              <a:ext cx="239145" cy="361187"/>
            </a:xfrm>
            <a:custGeom>
              <a:avLst/>
              <a:gdLst>
                <a:gd name="T0" fmla="*/ 88 w 164"/>
                <a:gd name="T1" fmla="*/ 265 h 267"/>
                <a:gd name="T2" fmla="*/ 114 w 164"/>
                <a:gd name="T3" fmla="*/ 265 h 267"/>
                <a:gd name="T4" fmla="*/ 145 w 164"/>
                <a:gd name="T5" fmla="*/ 267 h 267"/>
                <a:gd name="T6" fmla="*/ 152 w 164"/>
                <a:gd name="T7" fmla="*/ 260 h 267"/>
                <a:gd name="T8" fmla="*/ 152 w 164"/>
                <a:gd name="T9" fmla="*/ 236 h 267"/>
                <a:gd name="T10" fmla="*/ 152 w 164"/>
                <a:gd name="T11" fmla="*/ 225 h 267"/>
                <a:gd name="T12" fmla="*/ 154 w 164"/>
                <a:gd name="T13" fmla="*/ 175 h 267"/>
                <a:gd name="T14" fmla="*/ 154 w 164"/>
                <a:gd name="T15" fmla="*/ 163 h 267"/>
                <a:gd name="T16" fmla="*/ 162 w 164"/>
                <a:gd name="T17" fmla="*/ 142 h 267"/>
                <a:gd name="T18" fmla="*/ 164 w 164"/>
                <a:gd name="T19" fmla="*/ 85 h 267"/>
                <a:gd name="T20" fmla="*/ 114 w 164"/>
                <a:gd name="T21" fmla="*/ 85 h 267"/>
                <a:gd name="T22" fmla="*/ 95 w 164"/>
                <a:gd name="T23" fmla="*/ 71 h 267"/>
                <a:gd name="T24" fmla="*/ 88 w 164"/>
                <a:gd name="T25" fmla="*/ 64 h 267"/>
                <a:gd name="T26" fmla="*/ 81 w 164"/>
                <a:gd name="T27" fmla="*/ 64 h 267"/>
                <a:gd name="T28" fmla="*/ 69 w 164"/>
                <a:gd name="T29" fmla="*/ 50 h 267"/>
                <a:gd name="T30" fmla="*/ 60 w 164"/>
                <a:gd name="T31" fmla="*/ 38 h 267"/>
                <a:gd name="T32" fmla="*/ 43 w 164"/>
                <a:gd name="T33" fmla="*/ 35 h 267"/>
                <a:gd name="T34" fmla="*/ 45 w 164"/>
                <a:gd name="T35" fmla="*/ 33 h 267"/>
                <a:gd name="T36" fmla="*/ 43 w 164"/>
                <a:gd name="T37" fmla="*/ 24 h 267"/>
                <a:gd name="T38" fmla="*/ 41 w 164"/>
                <a:gd name="T39" fmla="*/ 16 h 267"/>
                <a:gd name="T40" fmla="*/ 38 w 164"/>
                <a:gd name="T41" fmla="*/ 14 h 267"/>
                <a:gd name="T42" fmla="*/ 36 w 164"/>
                <a:gd name="T43" fmla="*/ 7 h 267"/>
                <a:gd name="T44" fmla="*/ 29 w 164"/>
                <a:gd name="T45" fmla="*/ 0 h 267"/>
                <a:gd name="T46" fmla="*/ 8 w 164"/>
                <a:gd name="T47" fmla="*/ 7 h 267"/>
                <a:gd name="T48" fmla="*/ 15 w 164"/>
                <a:gd name="T49" fmla="*/ 42 h 267"/>
                <a:gd name="T50" fmla="*/ 19 w 164"/>
                <a:gd name="T51" fmla="*/ 50 h 267"/>
                <a:gd name="T52" fmla="*/ 15 w 164"/>
                <a:gd name="T53" fmla="*/ 57 h 267"/>
                <a:gd name="T54" fmla="*/ 12 w 164"/>
                <a:gd name="T55" fmla="*/ 61 h 267"/>
                <a:gd name="T56" fmla="*/ 12 w 164"/>
                <a:gd name="T57" fmla="*/ 61 h 267"/>
                <a:gd name="T58" fmla="*/ 5 w 164"/>
                <a:gd name="T59" fmla="*/ 68 h 267"/>
                <a:gd name="T60" fmla="*/ 12 w 164"/>
                <a:gd name="T61" fmla="*/ 85 h 267"/>
                <a:gd name="T62" fmla="*/ 10 w 164"/>
                <a:gd name="T63" fmla="*/ 118 h 267"/>
                <a:gd name="T64" fmla="*/ 10 w 164"/>
                <a:gd name="T65" fmla="*/ 158 h 267"/>
                <a:gd name="T66" fmla="*/ 10 w 164"/>
                <a:gd name="T67" fmla="*/ 168 h 267"/>
                <a:gd name="T68" fmla="*/ 3 w 164"/>
                <a:gd name="T69" fmla="*/ 173 h 267"/>
                <a:gd name="T70" fmla="*/ 0 w 164"/>
                <a:gd name="T71" fmla="*/ 187 h 267"/>
                <a:gd name="T72" fmla="*/ 0 w 164"/>
                <a:gd name="T73" fmla="*/ 210 h 267"/>
                <a:gd name="T74" fmla="*/ 8 w 164"/>
                <a:gd name="T75" fmla="*/ 215 h 267"/>
                <a:gd name="T76" fmla="*/ 0 w 164"/>
                <a:gd name="T77" fmla="*/ 222 h 267"/>
                <a:gd name="T78" fmla="*/ 8 w 164"/>
                <a:gd name="T79" fmla="*/ 229 h 267"/>
                <a:gd name="T80" fmla="*/ 0 w 164"/>
                <a:gd name="T81" fmla="*/ 246 h 267"/>
                <a:gd name="T82" fmla="*/ 0 w 164"/>
                <a:gd name="T83" fmla="*/ 265 h 267"/>
                <a:gd name="T84" fmla="*/ 81 w 164"/>
                <a:gd name="T85" fmla="*/ 26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4" h="267">
                  <a:moveTo>
                    <a:pt x="81" y="265"/>
                  </a:moveTo>
                  <a:lnTo>
                    <a:pt x="88" y="265"/>
                  </a:lnTo>
                  <a:lnTo>
                    <a:pt x="109" y="265"/>
                  </a:lnTo>
                  <a:lnTo>
                    <a:pt x="114" y="265"/>
                  </a:lnTo>
                  <a:lnTo>
                    <a:pt x="119" y="267"/>
                  </a:lnTo>
                  <a:lnTo>
                    <a:pt x="145" y="267"/>
                  </a:lnTo>
                  <a:lnTo>
                    <a:pt x="145" y="260"/>
                  </a:lnTo>
                  <a:lnTo>
                    <a:pt x="152" y="260"/>
                  </a:lnTo>
                  <a:lnTo>
                    <a:pt x="152" y="244"/>
                  </a:lnTo>
                  <a:lnTo>
                    <a:pt x="152" y="236"/>
                  </a:lnTo>
                  <a:lnTo>
                    <a:pt x="152" y="227"/>
                  </a:lnTo>
                  <a:lnTo>
                    <a:pt x="152" y="225"/>
                  </a:lnTo>
                  <a:lnTo>
                    <a:pt x="152" y="208"/>
                  </a:lnTo>
                  <a:lnTo>
                    <a:pt x="154" y="175"/>
                  </a:lnTo>
                  <a:lnTo>
                    <a:pt x="154" y="170"/>
                  </a:lnTo>
                  <a:lnTo>
                    <a:pt x="154" y="163"/>
                  </a:lnTo>
                  <a:lnTo>
                    <a:pt x="162" y="163"/>
                  </a:lnTo>
                  <a:lnTo>
                    <a:pt x="162" y="142"/>
                  </a:lnTo>
                  <a:lnTo>
                    <a:pt x="162" y="118"/>
                  </a:lnTo>
                  <a:lnTo>
                    <a:pt x="164" y="85"/>
                  </a:lnTo>
                  <a:lnTo>
                    <a:pt x="117" y="85"/>
                  </a:lnTo>
                  <a:lnTo>
                    <a:pt x="114" y="85"/>
                  </a:lnTo>
                  <a:lnTo>
                    <a:pt x="95" y="85"/>
                  </a:lnTo>
                  <a:lnTo>
                    <a:pt x="95" y="71"/>
                  </a:lnTo>
                  <a:lnTo>
                    <a:pt x="88" y="71"/>
                  </a:lnTo>
                  <a:lnTo>
                    <a:pt x="88" y="64"/>
                  </a:lnTo>
                  <a:lnTo>
                    <a:pt x="81" y="64"/>
                  </a:lnTo>
                  <a:lnTo>
                    <a:pt x="81" y="64"/>
                  </a:lnTo>
                  <a:lnTo>
                    <a:pt x="81" y="50"/>
                  </a:lnTo>
                  <a:lnTo>
                    <a:pt x="69" y="50"/>
                  </a:lnTo>
                  <a:lnTo>
                    <a:pt x="69" y="38"/>
                  </a:lnTo>
                  <a:lnTo>
                    <a:pt x="60" y="38"/>
                  </a:lnTo>
                  <a:lnTo>
                    <a:pt x="43" y="38"/>
                  </a:lnTo>
                  <a:lnTo>
                    <a:pt x="43" y="35"/>
                  </a:lnTo>
                  <a:lnTo>
                    <a:pt x="43" y="35"/>
                  </a:lnTo>
                  <a:lnTo>
                    <a:pt x="45" y="33"/>
                  </a:lnTo>
                  <a:lnTo>
                    <a:pt x="45" y="28"/>
                  </a:lnTo>
                  <a:lnTo>
                    <a:pt x="43" y="24"/>
                  </a:lnTo>
                  <a:lnTo>
                    <a:pt x="43" y="19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6" y="7"/>
                  </a:lnTo>
                  <a:lnTo>
                    <a:pt x="29" y="7"/>
                  </a:lnTo>
                  <a:lnTo>
                    <a:pt x="29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15" y="7"/>
                  </a:lnTo>
                  <a:lnTo>
                    <a:pt x="15" y="42"/>
                  </a:lnTo>
                  <a:lnTo>
                    <a:pt x="22" y="42"/>
                  </a:lnTo>
                  <a:lnTo>
                    <a:pt x="19" y="50"/>
                  </a:lnTo>
                  <a:lnTo>
                    <a:pt x="15" y="47"/>
                  </a:lnTo>
                  <a:lnTo>
                    <a:pt x="15" y="57"/>
                  </a:lnTo>
                  <a:lnTo>
                    <a:pt x="12" y="57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5" y="61"/>
                  </a:lnTo>
                  <a:lnTo>
                    <a:pt x="5" y="68"/>
                  </a:lnTo>
                  <a:lnTo>
                    <a:pt x="12" y="68"/>
                  </a:lnTo>
                  <a:lnTo>
                    <a:pt x="12" y="85"/>
                  </a:lnTo>
                  <a:lnTo>
                    <a:pt x="10" y="113"/>
                  </a:lnTo>
                  <a:lnTo>
                    <a:pt x="10" y="118"/>
                  </a:lnTo>
                  <a:lnTo>
                    <a:pt x="10" y="132"/>
                  </a:lnTo>
                  <a:lnTo>
                    <a:pt x="10" y="158"/>
                  </a:lnTo>
                  <a:lnTo>
                    <a:pt x="10" y="165"/>
                  </a:lnTo>
                  <a:lnTo>
                    <a:pt x="10" y="168"/>
                  </a:lnTo>
                  <a:lnTo>
                    <a:pt x="10" y="173"/>
                  </a:lnTo>
                  <a:lnTo>
                    <a:pt x="3" y="173"/>
                  </a:lnTo>
                  <a:lnTo>
                    <a:pt x="3" y="187"/>
                  </a:lnTo>
                  <a:lnTo>
                    <a:pt x="0" y="187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8" y="210"/>
                  </a:lnTo>
                  <a:lnTo>
                    <a:pt x="8" y="215"/>
                  </a:lnTo>
                  <a:lnTo>
                    <a:pt x="0" y="215"/>
                  </a:lnTo>
                  <a:lnTo>
                    <a:pt x="0" y="222"/>
                  </a:lnTo>
                  <a:lnTo>
                    <a:pt x="8" y="222"/>
                  </a:lnTo>
                  <a:lnTo>
                    <a:pt x="8" y="229"/>
                  </a:lnTo>
                  <a:lnTo>
                    <a:pt x="0" y="229"/>
                  </a:lnTo>
                  <a:lnTo>
                    <a:pt x="0" y="246"/>
                  </a:lnTo>
                  <a:lnTo>
                    <a:pt x="0" y="262"/>
                  </a:lnTo>
                  <a:lnTo>
                    <a:pt x="0" y="265"/>
                  </a:lnTo>
                  <a:lnTo>
                    <a:pt x="41" y="265"/>
                  </a:lnTo>
                  <a:lnTo>
                    <a:pt x="81" y="26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35" name="Freeform 129">
              <a:extLst>
                <a:ext uri="{FF2B5EF4-FFF2-40B4-BE49-F238E27FC236}">
                  <a16:creationId xmlns:a16="http://schemas.microsoft.com/office/drawing/2014/main" id="{E87227BF-B728-89BD-C7D6-D881A0E68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802" y="4947394"/>
              <a:ext cx="434545" cy="246202"/>
            </a:xfrm>
            <a:custGeom>
              <a:avLst/>
              <a:gdLst>
                <a:gd name="T0" fmla="*/ 201 w 298"/>
                <a:gd name="T1" fmla="*/ 170 h 182"/>
                <a:gd name="T2" fmla="*/ 215 w 298"/>
                <a:gd name="T3" fmla="*/ 180 h 182"/>
                <a:gd name="T4" fmla="*/ 225 w 298"/>
                <a:gd name="T5" fmla="*/ 180 h 182"/>
                <a:gd name="T6" fmla="*/ 241 w 298"/>
                <a:gd name="T7" fmla="*/ 182 h 182"/>
                <a:gd name="T8" fmla="*/ 246 w 298"/>
                <a:gd name="T9" fmla="*/ 172 h 182"/>
                <a:gd name="T10" fmla="*/ 262 w 298"/>
                <a:gd name="T11" fmla="*/ 165 h 182"/>
                <a:gd name="T12" fmla="*/ 272 w 298"/>
                <a:gd name="T13" fmla="*/ 168 h 182"/>
                <a:gd name="T14" fmla="*/ 272 w 298"/>
                <a:gd name="T15" fmla="*/ 170 h 182"/>
                <a:gd name="T16" fmla="*/ 284 w 298"/>
                <a:gd name="T17" fmla="*/ 175 h 182"/>
                <a:gd name="T18" fmla="*/ 286 w 298"/>
                <a:gd name="T19" fmla="*/ 165 h 182"/>
                <a:gd name="T20" fmla="*/ 291 w 298"/>
                <a:gd name="T21" fmla="*/ 165 h 182"/>
                <a:gd name="T22" fmla="*/ 293 w 298"/>
                <a:gd name="T23" fmla="*/ 161 h 182"/>
                <a:gd name="T24" fmla="*/ 296 w 298"/>
                <a:gd name="T25" fmla="*/ 154 h 182"/>
                <a:gd name="T26" fmla="*/ 291 w 298"/>
                <a:gd name="T27" fmla="*/ 144 h 182"/>
                <a:gd name="T28" fmla="*/ 286 w 298"/>
                <a:gd name="T29" fmla="*/ 139 h 182"/>
                <a:gd name="T30" fmla="*/ 291 w 298"/>
                <a:gd name="T31" fmla="*/ 132 h 182"/>
                <a:gd name="T32" fmla="*/ 286 w 298"/>
                <a:gd name="T33" fmla="*/ 123 h 182"/>
                <a:gd name="T34" fmla="*/ 279 w 298"/>
                <a:gd name="T35" fmla="*/ 116 h 182"/>
                <a:gd name="T36" fmla="*/ 277 w 298"/>
                <a:gd name="T37" fmla="*/ 97 h 182"/>
                <a:gd name="T38" fmla="*/ 272 w 298"/>
                <a:gd name="T39" fmla="*/ 85 h 182"/>
                <a:gd name="T40" fmla="*/ 267 w 298"/>
                <a:gd name="T41" fmla="*/ 80 h 182"/>
                <a:gd name="T42" fmla="*/ 270 w 298"/>
                <a:gd name="T43" fmla="*/ 66 h 182"/>
                <a:gd name="T44" fmla="*/ 267 w 298"/>
                <a:gd name="T45" fmla="*/ 57 h 182"/>
                <a:gd name="T46" fmla="*/ 267 w 298"/>
                <a:gd name="T47" fmla="*/ 49 h 182"/>
                <a:gd name="T48" fmla="*/ 274 w 298"/>
                <a:gd name="T49" fmla="*/ 33 h 182"/>
                <a:gd name="T50" fmla="*/ 272 w 298"/>
                <a:gd name="T51" fmla="*/ 23 h 182"/>
                <a:gd name="T52" fmla="*/ 201 w 298"/>
                <a:gd name="T53" fmla="*/ 19 h 182"/>
                <a:gd name="T54" fmla="*/ 187 w 298"/>
                <a:gd name="T55" fmla="*/ 14 h 182"/>
                <a:gd name="T56" fmla="*/ 180 w 298"/>
                <a:gd name="T57" fmla="*/ 4 h 182"/>
                <a:gd name="T58" fmla="*/ 165 w 298"/>
                <a:gd name="T59" fmla="*/ 19 h 182"/>
                <a:gd name="T60" fmla="*/ 158 w 298"/>
                <a:gd name="T61" fmla="*/ 14 h 182"/>
                <a:gd name="T62" fmla="*/ 146 w 298"/>
                <a:gd name="T63" fmla="*/ 4 h 182"/>
                <a:gd name="T64" fmla="*/ 130 w 298"/>
                <a:gd name="T65" fmla="*/ 0 h 182"/>
                <a:gd name="T66" fmla="*/ 123 w 298"/>
                <a:gd name="T67" fmla="*/ 4 h 182"/>
                <a:gd name="T68" fmla="*/ 90 w 298"/>
                <a:gd name="T69" fmla="*/ 19 h 182"/>
                <a:gd name="T70" fmla="*/ 7 w 298"/>
                <a:gd name="T71" fmla="*/ 19 h 182"/>
                <a:gd name="T72" fmla="*/ 0 w 298"/>
                <a:gd name="T73" fmla="*/ 33 h 182"/>
                <a:gd name="T74" fmla="*/ 7 w 298"/>
                <a:gd name="T75" fmla="*/ 42 h 182"/>
                <a:gd name="T76" fmla="*/ 19 w 298"/>
                <a:gd name="T77" fmla="*/ 64 h 182"/>
                <a:gd name="T78" fmla="*/ 11 w 298"/>
                <a:gd name="T79" fmla="*/ 78 h 182"/>
                <a:gd name="T80" fmla="*/ 4 w 298"/>
                <a:gd name="T81" fmla="*/ 92 h 182"/>
                <a:gd name="T82" fmla="*/ 11 w 298"/>
                <a:gd name="T83" fmla="*/ 101 h 182"/>
                <a:gd name="T84" fmla="*/ 4 w 298"/>
                <a:gd name="T85" fmla="*/ 125 h 182"/>
                <a:gd name="T86" fmla="*/ 21 w 298"/>
                <a:gd name="T87" fmla="*/ 118 h 182"/>
                <a:gd name="T88" fmla="*/ 11 w 298"/>
                <a:gd name="T89" fmla="*/ 142 h 182"/>
                <a:gd name="T90" fmla="*/ 23 w 298"/>
                <a:gd name="T91" fmla="*/ 154 h 182"/>
                <a:gd name="T92" fmla="*/ 23 w 298"/>
                <a:gd name="T93" fmla="*/ 161 h 182"/>
                <a:gd name="T94" fmla="*/ 23 w 298"/>
                <a:gd name="T95" fmla="*/ 165 h 182"/>
                <a:gd name="T96" fmla="*/ 59 w 298"/>
                <a:gd name="T97" fmla="*/ 172 h 182"/>
                <a:gd name="T98" fmla="*/ 68 w 298"/>
                <a:gd name="T99" fmla="*/ 172 h 182"/>
                <a:gd name="T100" fmla="*/ 73 w 298"/>
                <a:gd name="T101" fmla="*/ 175 h 182"/>
                <a:gd name="T102" fmla="*/ 87 w 298"/>
                <a:gd name="T103" fmla="*/ 175 h 182"/>
                <a:gd name="T104" fmla="*/ 116 w 298"/>
                <a:gd name="T105" fmla="*/ 175 h 182"/>
                <a:gd name="T106" fmla="*/ 127 w 298"/>
                <a:gd name="T107" fmla="*/ 175 h 182"/>
                <a:gd name="T108" fmla="*/ 201 w 298"/>
                <a:gd name="T109" fmla="*/ 18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8" h="182">
                  <a:moveTo>
                    <a:pt x="201" y="180"/>
                  </a:moveTo>
                  <a:lnTo>
                    <a:pt x="201" y="177"/>
                  </a:lnTo>
                  <a:lnTo>
                    <a:pt x="201" y="170"/>
                  </a:lnTo>
                  <a:lnTo>
                    <a:pt x="208" y="172"/>
                  </a:lnTo>
                  <a:lnTo>
                    <a:pt x="208" y="180"/>
                  </a:lnTo>
                  <a:lnTo>
                    <a:pt x="215" y="180"/>
                  </a:lnTo>
                  <a:lnTo>
                    <a:pt x="215" y="172"/>
                  </a:lnTo>
                  <a:lnTo>
                    <a:pt x="225" y="172"/>
                  </a:lnTo>
                  <a:lnTo>
                    <a:pt x="225" y="180"/>
                  </a:lnTo>
                  <a:lnTo>
                    <a:pt x="232" y="180"/>
                  </a:lnTo>
                  <a:lnTo>
                    <a:pt x="232" y="182"/>
                  </a:lnTo>
                  <a:lnTo>
                    <a:pt x="241" y="182"/>
                  </a:lnTo>
                  <a:lnTo>
                    <a:pt x="241" y="175"/>
                  </a:lnTo>
                  <a:lnTo>
                    <a:pt x="246" y="177"/>
                  </a:lnTo>
                  <a:lnTo>
                    <a:pt x="246" y="172"/>
                  </a:lnTo>
                  <a:lnTo>
                    <a:pt x="255" y="172"/>
                  </a:lnTo>
                  <a:lnTo>
                    <a:pt x="255" y="165"/>
                  </a:lnTo>
                  <a:lnTo>
                    <a:pt x="262" y="165"/>
                  </a:lnTo>
                  <a:lnTo>
                    <a:pt x="262" y="161"/>
                  </a:lnTo>
                  <a:lnTo>
                    <a:pt x="272" y="161"/>
                  </a:lnTo>
                  <a:lnTo>
                    <a:pt x="272" y="168"/>
                  </a:lnTo>
                  <a:lnTo>
                    <a:pt x="279" y="168"/>
                  </a:lnTo>
                  <a:lnTo>
                    <a:pt x="279" y="170"/>
                  </a:lnTo>
                  <a:lnTo>
                    <a:pt x="272" y="170"/>
                  </a:lnTo>
                  <a:lnTo>
                    <a:pt x="272" y="175"/>
                  </a:lnTo>
                  <a:lnTo>
                    <a:pt x="284" y="175"/>
                  </a:lnTo>
                  <a:lnTo>
                    <a:pt x="284" y="175"/>
                  </a:lnTo>
                  <a:lnTo>
                    <a:pt x="286" y="170"/>
                  </a:lnTo>
                  <a:lnTo>
                    <a:pt x="286" y="168"/>
                  </a:lnTo>
                  <a:lnTo>
                    <a:pt x="286" y="165"/>
                  </a:lnTo>
                  <a:lnTo>
                    <a:pt x="289" y="165"/>
                  </a:lnTo>
                  <a:lnTo>
                    <a:pt x="291" y="165"/>
                  </a:lnTo>
                  <a:lnTo>
                    <a:pt x="291" y="165"/>
                  </a:lnTo>
                  <a:lnTo>
                    <a:pt x="291" y="163"/>
                  </a:lnTo>
                  <a:lnTo>
                    <a:pt x="293" y="163"/>
                  </a:lnTo>
                  <a:lnTo>
                    <a:pt x="293" y="161"/>
                  </a:lnTo>
                  <a:lnTo>
                    <a:pt x="298" y="158"/>
                  </a:lnTo>
                  <a:lnTo>
                    <a:pt x="296" y="156"/>
                  </a:lnTo>
                  <a:lnTo>
                    <a:pt x="296" y="154"/>
                  </a:lnTo>
                  <a:lnTo>
                    <a:pt x="293" y="146"/>
                  </a:lnTo>
                  <a:lnTo>
                    <a:pt x="293" y="146"/>
                  </a:lnTo>
                  <a:lnTo>
                    <a:pt x="291" y="144"/>
                  </a:lnTo>
                  <a:lnTo>
                    <a:pt x="289" y="144"/>
                  </a:lnTo>
                  <a:lnTo>
                    <a:pt x="289" y="144"/>
                  </a:lnTo>
                  <a:lnTo>
                    <a:pt x="286" y="139"/>
                  </a:lnTo>
                  <a:lnTo>
                    <a:pt x="286" y="139"/>
                  </a:lnTo>
                  <a:lnTo>
                    <a:pt x="289" y="137"/>
                  </a:lnTo>
                  <a:lnTo>
                    <a:pt x="291" y="132"/>
                  </a:lnTo>
                  <a:lnTo>
                    <a:pt x="291" y="130"/>
                  </a:lnTo>
                  <a:lnTo>
                    <a:pt x="289" y="125"/>
                  </a:lnTo>
                  <a:lnTo>
                    <a:pt x="286" y="123"/>
                  </a:lnTo>
                  <a:lnTo>
                    <a:pt x="284" y="116"/>
                  </a:lnTo>
                  <a:lnTo>
                    <a:pt x="281" y="116"/>
                  </a:lnTo>
                  <a:lnTo>
                    <a:pt x="279" y="116"/>
                  </a:lnTo>
                  <a:lnTo>
                    <a:pt x="279" y="113"/>
                  </a:lnTo>
                  <a:lnTo>
                    <a:pt x="279" y="104"/>
                  </a:lnTo>
                  <a:lnTo>
                    <a:pt x="277" y="97"/>
                  </a:lnTo>
                  <a:lnTo>
                    <a:pt x="274" y="97"/>
                  </a:lnTo>
                  <a:lnTo>
                    <a:pt x="274" y="94"/>
                  </a:lnTo>
                  <a:lnTo>
                    <a:pt x="272" y="85"/>
                  </a:lnTo>
                  <a:lnTo>
                    <a:pt x="272" y="83"/>
                  </a:lnTo>
                  <a:lnTo>
                    <a:pt x="267" y="83"/>
                  </a:lnTo>
                  <a:lnTo>
                    <a:pt x="267" y="80"/>
                  </a:lnTo>
                  <a:lnTo>
                    <a:pt x="267" y="75"/>
                  </a:lnTo>
                  <a:lnTo>
                    <a:pt x="267" y="68"/>
                  </a:lnTo>
                  <a:lnTo>
                    <a:pt x="270" y="66"/>
                  </a:lnTo>
                  <a:lnTo>
                    <a:pt x="270" y="61"/>
                  </a:lnTo>
                  <a:lnTo>
                    <a:pt x="270" y="61"/>
                  </a:lnTo>
                  <a:lnTo>
                    <a:pt x="267" y="57"/>
                  </a:lnTo>
                  <a:lnTo>
                    <a:pt x="265" y="52"/>
                  </a:lnTo>
                  <a:lnTo>
                    <a:pt x="265" y="52"/>
                  </a:lnTo>
                  <a:lnTo>
                    <a:pt x="267" y="49"/>
                  </a:lnTo>
                  <a:lnTo>
                    <a:pt x="272" y="40"/>
                  </a:lnTo>
                  <a:lnTo>
                    <a:pt x="274" y="35"/>
                  </a:lnTo>
                  <a:lnTo>
                    <a:pt x="274" y="33"/>
                  </a:lnTo>
                  <a:lnTo>
                    <a:pt x="272" y="28"/>
                  </a:lnTo>
                  <a:lnTo>
                    <a:pt x="272" y="26"/>
                  </a:lnTo>
                  <a:lnTo>
                    <a:pt x="272" y="23"/>
                  </a:lnTo>
                  <a:lnTo>
                    <a:pt x="272" y="19"/>
                  </a:lnTo>
                  <a:lnTo>
                    <a:pt x="272" y="21"/>
                  </a:lnTo>
                  <a:lnTo>
                    <a:pt x="201" y="19"/>
                  </a:lnTo>
                  <a:lnTo>
                    <a:pt x="194" y="19"/>
                  </a:lnTo>
                  <a:lnTo>
                    <a:pt x="194" y="14"/>
                  </a:lnTo>
                  <a:lnTo>
                    <a:pt x="187" y="14"/>
                  </a:lnTo>
                  <a:lnTo>
                    <a:pt x="187" y="19"/>
                  </a:lnTo>
                  <a:lnTo>
                    <a:pt x="180" y="19"/>
                  </a:lnTo>
                  <a:lnTo>
                    <a:pt x="180" y="4"/>
                  </a:lnTo>
                  <a:lnTo>
                    <a:pt x="172" y="4"/>
                  </a:lnTo>
                  <a:lnTo>
                    <a:pt x="172" y="19"/>
                  </a:lnTo>
                  <a:lnTo>
                    <a:pt x="165" y="19"/>
                  </a:lnTo>
                  <a:lnTo>
                    <a:pt x="165" y="4"/>
                  </a:lnTo>
                  <a:lnTo>
                    <a:pt x="158" y="4"/>
                  </a:lnTo>
                  <a:lnTo>
                    <a:pt x="158" y="14"/>
                  </a:lnTo>
                  <a:lnTo>
                    <a:pt x="146" y="12"/>
                  </a:lnTo>
                  <a:lnTo>
                    <a:pt x="149" y="4"/>
                  </a:lnTo>
                  <a:lnTo>
                    <a:pt x="146" y="4"/>
                  </a:lnTo>
                  <a:lnTo>
                    <a:pt x="137" y="4"/>
                  </a:lnTo>
                  <a:lnTo>
                    <a:pt x="137" y="0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7" y="4"/>
                  </a:lnTo>
                  <a:lnTo>
                    <a:pt x="123" y="4"/>
                  </a:lnTo>
                  <a:lnTo>
                    <a:pt x="123" y="19"/>
                  </a:lnTo>
                  <a:lnTo>
                    <a:pt x="106" y="19"/>
                  </a:lnTo>
                  <a:lnTo>
                    <a:pt x="90" y="19"/>
                  </a:lnTo>
                  <a:lnTo>
                    <a:pt x="66" y="19"/>
                  </a:lnTo>
                  <a:lnTo>
                    <a:pt x="35" y="19"/>
                  </a:lnTo>
                  <a:lnTo>
                    <a:pt x="7" y="19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7" y="49"/>
                  </a:lnTo>
                  <a:lnTo>
                    <a:pt x="7" y="64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1" y="71"/>
                  </a:lnTo>
                  <a:lnTo>
                    <a:pt x="11" y="78"/>
                  </a:lnTo>
                  <a:lnTo>
                    <a:pt x="4" y="78"/>
                  </a:lnTo>
                  <a:lnTo>
                    <a:pt x="4" y="85"/>
                  </a:lnTo>
                  <a:lnTo>
                    <a:pt x="4" y="92"/>
                  </a:lnTo>
                  <a:lnTo>
                    <a:pt x="11" y="92"/>
                  </a:lnTo>
                  <a:lnTo>
                    <a:pt x="11" y="101"/>
                  </a:lnTo>
                  <a:lnTo>
                    <a:pt x="11" y="101"/>
                  </a:lnTo>
                  <a:lnTo>
                    <a:pt x="4" y="101"/>
                  </a:lnTo>
                  <a:lnTo>
                    <a:pt x="4" y="118"/>
                  </a:lnTo>
                  <a:lnTo>
                    <a:pt x="4" y="125"/>
                  </a:lnTo>
                  <a:lnTo>
                    <a:pt x="14" y="125"/>
                  </a:lnTo>
                  <a:lnTo>
                    <a:pt x="14" y="118"/>
                  </a:lnTo>
                  <a:lnTo>
                    <a:pt x="21" y="118"/>
                  </a:lnTo>
                  <a:lnTo>
                    <a:pt x="21" y="142"/>
                  </a:lnTo>
                  <a:lnTo>
                    <a:pt x="14" y="142"/>
                  </a:lnTo>
                  <a:lnTo>
                    <a:pt x="11" y="142"/>
                  </a:lnTo>
                  <a:lnTo>
                    <a:pt x="16" y="151"/>
                  </a:lnTo>
                  <a:lnTo>
                    <a:pt x="19" y="151"/>
                  </a:lnTo>
                  <a:lnTo>
                    <a:pt x="23" y="154"/>
                  </a:lnTo>
                  <a:lnTo>
                    <a:pt x="26" y="158"/>
                  </a:lnTo>
                  <a:lnTo>
                    <a:pt x="26" y="161"/>
                  </a:lnTo>
                  <a:lnTo>
                    <a:pt x="23" y="161"/>
                  </a:lnTo>
                  <a:lnTo>
                    <a:pt x="23" y="163"/>
                  </a:lnTo>
                  <a:lnTo>
                    <a:pt x="23" y="165"/>
                  </a:lnTo>
                  <a:lnTo>
                    <a:pt x="23" y="165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59" y="172"/>
                  </a:lnTo>
                  <a:lnTo>
                    <a:pt x="64" y="172"/>
                  </a:lnTo>
                  <a:lnTo>
                    <a:pt x="66" y="172"/>
                  </a:lnTo>
                  <a:lnTo>
                    <a:pt x="68" y="172"/>
                  </a:lnTo>
                  <a:lnTo>
                    <a:pt x="71" y="172"/>
                  </a:lnTo>
                  <a:lnTo>
                    <a:pt x="73" y="175"/>
                  </a:lnTo>
                  <a:lnTo>
                    <a:pt x="73" y="175"/>
                  </a:lnTo>
                  <a:lnTo>
                    <a:pt x="80" y="175"/>
                  </a:lnTo>
                  <a:lnTo>
                    <a:pt x="83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90" y="175"/>
                  </a:lnTo>
                  <a:lnTo>
                    <a:pt x="116" y="175"/>
                  </a:lnTo>
                  <a:lnTo>
                    <a:pt x="123" y="175"/>
                  </a:lnTo>
                  <a:lnTo>
                    <a:pt x="125" y="175"/>
                  </a:lnTo>
                  <a:lnTo>
                    <a:pt x="127" y="175"/>
                  </a:lnTo>
                  <a:lnTo>
                    <a:pt x="135" y="175"/>
                  </a:lnTo>
                  <a:lnTo>
                    <a:pt x="187" y="177"/>
                  </a:lnTo>
                  <a:lnTo>
                    <a:pt x="201" y="18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Freeform 130">
              <a:extLst>
                <a:ext uri="{FF2B5EF4-FFF2-40B4-BE49-F238E27FC236}">
                  <a16:creationId xmlns:a16="http://schemas.microsoft.com/office/drawing/2014/main" id="{58EDEF3B-7609-7BBC-1A79-F1C3E147E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476" y="5305876"/>
              <a:ext cx="535161" cy="351717"/>
            </a:xfrm>
            <a:custGeom>
              <a:avLst/>
              <a:gdLst>
                <a:gd name="T0" fmla="*/ 320 w 367"/>
                <a:gd name="T1" fmla="*/ 210 h 260"/>
                <a:gd name="T2" fmla="*/ 325 w 367"/>
                <a:gd name="T3" fmla="*/ 206 h 260"/>
                <a:gd name="T4" fmla="*/ 322 w 367"/>
                <a:gd name="T5" fmla="*/ 198 h 260"/>
                <a:gd name="T6" fmla="*/ 332 w 367"/>
                <a:gd name="T7" fmla="*/ 189 h 260"/>
                <a:gd name="T8" fmla="*/ 329 w 367"/>
                <a:gd name="T9" fmla="*/ 184 h 260"/>
                <a:gd name="T10" fmla="*/ 332 w 367"/>
                <a:gd name="T11" fmla="*/ 180 h 260"/>
                <a:gd name="T12" fmla="*/ 329 w 367"/>
                <a:gd name="T13" fmla="*/ 177 h 260"/>
                <a:gd name="T14" fmla="*/ 332 w 367"/>
                <a:gd name="T15" fmla="*/ 163 h 260"/>
                <a:gd name="T16" fmla="*/ 341 w 367"/>
                <a:gd name="T17" fmla="*/ 158 h 260"/>
                <a:gd name="T18" fmla="*/ 341 w 367"/>
                <a:gd name="T19" fmla="*/ 146 h 260"/>
                <a:gd name="T20" fmla="*/ 343 w 367"/>
                <a:gd name="T21" fmla="*/ 132 h 260"/>
                <a:gd name="T22" fmla="*/ 346 w 367"/>
                <a:gd name="T23" fmla="*/ 130 h 260"/>
                <a:gd name="T24" fmla="*/ 353 w 367"/>
                <a:gd name="T25" fmla="*/ 127 h 260"/>
                <a:gd name="T26" fmla="*/ 358 w 367"/>
                <a:gd name="T27" fmla="*/ 116 h 260"/>
                <a:gd name="T28" fmla="*/ 365 w 367"/>
                <a:gd name="T29" fmla="*/ 106 h 260"/>
                <a:gd name="T30" fmla="*/ 365 w 367"/>
                <a:gd name="T31" fmla="*/ 92 h 260"/>
                <a:gd name="T32" fmla="*/ 362 w 367"/>
                <a:gd name="T33" fmla="*/ 90 h 260"/>
                <a:gd name="T34" fmla="*/ 365 w 367"/>
                <a:gd name="T35" fmla="*/ 80 h 260"/>
                <a:gd name="T36" fmla="*/ 367 w 367"/>
                <a:gd name="T37" fmla="*/ 71 h 260"/>
                <a:gd name="T38" fmla="*/ 367 w 367"/>
                <a:gd name="T39" fmla="*/ 68 h 260"/>
                <a:gd name="T40" fmla="*/ 367 w 367"/>
                <a:gd name="T41" fmla="*/ 54 h 260"/>
                <a:gd name="T42" fmla="*/ 365 w 367"/>
                <a:gd name="T43" fmla="*/ 35 h 260"/>
                <a:gd name="T44" fmla="*/ 362 w 367"/>
                <a:gd name="T45" fmla="*/ 28 h 260"/>
                <a:gd name="T46" fmla="*/ 365 w 367"/>
                <a:gd name="T47" fmla="*/ 9 h 260"/>
                <a:gd name="T48" fmla="*/ 343 w 367"/>
                <a:gd name="T49" fmla="*/ 7 h 260"/>
                <a:gd name="T50" fmla="*/ 315 w 367"/>
                <a:gd name="T51" fmla="*/ 4 h 260"/>
                <a:gd name="T52" fmla="*/ 298 w 367"/>
                <a:gd name="T53" fmla="*/ 4 h 260"/>
                <a:gd name="T54" fmla="*/ 275 w 367"/>
                <a:gd name="T55" fmla="*/ 4 h 260"/>
                <a:gd name="T56" fmla="*/ 239 w 367"/>
                <a:gd name="T57" fmla="*/ 4 h 260"/>
                <a:gd name="T58" fmla="*/ 218 w 367"/>
                <a:gd name="T59" fmla="*/ 14 h 260"/>
                <a:gd name="T60" fmla="*/ 173 w 367"/>
                <a:gd name="T61" fmla="*/ 2 h 260"/>
                <a:gd name="T62" fmla="*/ 100 w 367"/>
                <a:gd name="T63" fmla="*/ 2 h 260"/>
                <a:gd name="T64" fmla="*/ 92 w 367"/>
                <a:gd name="T65" fmla="*/ 0 h 260"/>
                <a:gd name="T66" fmla="*/ 62 w 367"/>
                <a:gd name="T67" fmla="*/ 0 h 260"/>
                <a:gd name="T68" fmla="*/ 31 w 367"/>
                <a:gd name="T69" fmla="*/ 0 h 260"/>
                <a:gd name="T70" fmla="*/ 12 w 367"/>
                <a:gd name="T71" fmla="*/ 7 h 260"/>
                <a:gd name="T72" fmla="*/ 12 w 367"/>
                <a:gd name="T73" fmla="*/ 33 h 260"/>
                <a:gd name="T74" fmla="*/ 10 w 367"/>
                <a:gd name="T75" fmla="*/ 94 h 260"/>
                <a:gd name="T76" fmla="*/ 10 w 367"/>
                <a:gd name="T77" fmla="*/ 130 h 260"/>
                <a:gd name="T78" fmla="*/ 10 w 367"/>
                <a:gd name="T79" fmla="*/ 158 h 260"/>
                <a:gd name="T80" fmla="*/ 0 w 367"/>
                <a:gd name="T81" fmla="*/ 191 h 260"/>
                <a:gd name="T82" fmla="*/ 7 w 367"/>
                <a:gd name="T83" fmla="*/ 194 h 260"/>
                <a:gd name="T84" fmla="*/ 7 w 367"/>
                <a:gd name="T85" fmla="*/ 234 h 260"/>
                <a:gd name="T86" fmla="*/ 21 w 367"/>
                <a:gd name="T87" fmla="*/ 246 h 260"/>
                <a:gd name="T88" fmla="*/ 59 w 367"/>
                <a:gd name="T89" fmla="*/ 246 h 260"/>
                <a:gd name="T90" fmla="*/ 159 w 367"/>
                <a:gd name="T91" fmla="*/ 248 h 260"/>
                <a:gd name="T92" fmla="*/ 168 w 367"/>
                <a:gd name="T93" fmla="*/ 260 h 260"/>
                <a:gd name="T94" fmla="*/ 175 w 367"/>
                <a:gd name="T95" fmla="*/ 250 h 260"/>
                <a:gd name="T96" fmla="*/ 192 w 367"/>
                <a:gd name="T97" fmla="*/ 250 h 260"/>
                <a:gd name="T98" fmla="*/ 223 w 367"/>
                <a:gd name="T99" fmla="*/ 250 h 260"/>
                <a:gd name="T100" fmla="*/ 249 w 367"/>
                <a:gd name="T101" fmla="*/ 250 h 260"/>
                <a:gd name="T102" fmla="*/ 270 w 367"/>
                <a:gd name="T103" fmla="*/ 253 h 260"/>
                <a:gd name="T104" fmla="*/ 284 w 367"/>
                <a:gd name="T105" fmla="*/ 253 h 260"/>
                <a:gd name="T106" fmla="*/ 317 w 367"/>
                <a:gd name="T107" fmla="*/ 227 h 260"/>
                <a:gd name="T108" fmla="*/ 317 w 367"/>
                <a:gd name="T109" fmla="*/ 21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7" h="260">
                  <a:moveTo>
                    <a:pt x="317" y="210"/>
                  </a:moveTo>
                  <a:lnTo>
                    <a:pt x="317" y="210"/>
                  </a:lnTo>
                  <a:lnTo>
                    <a:pt x="320" y="210"/>
                  </a:lnTo>
                  <a:lnTo>
                    <a:pt x="322" y="210"/>
                  </a:lnTo>
                  <a:lnTo>
                    <a:pt x="322" y="208"/>
                  </a:lnTo>
                  <a:lnTo>
                    <a:pt x="325" y="206"/>
                  </a:lnTo>
                  <a:lnTo>
                    <a:pt x="322" y="203"/>
                  </a:lnTo>
                  <a:lnTo>
                    <a:pt x="322" y="201"/>
                  </a:lnTo>
                  <a:lnTo>
                    <a:pt x="322" y="198"/>
                  </a:lnTo>
                  <a:lnTo>
                    <a:pt x="327" y="196"/>
                  </a:lnTo>
                  <a:lnTo>
                    <a:pt x="329" y="194"/>
                  </a:lnTo>
                  <a:lnTo>
                    <a:pt x="332" y="189"/>
                  </a:lnTo>
                  <a:lnTo>
                    <a:pt x="329" y="184"/>
                  </a:lnTo>
                  <a:lnTo>
                    <a:pt x="329" y="184"/>
                  </a:lnTo>
                  <a:lnTo>
                    <a:pt x="329" y="184"/>
                  </a:lnTo>
                  <a:lnTo>
                    <a:pt x="332" y="180"/>
                  </a:lnTo>
                  <a:lnTo>
                    <a:pt x="332" y="180"/>
                  </a:lnTo>
                  <a:lnTo>
                    <a:pt x="332" y="180"/>
                  </a:lnTo>
                  <a:lnTo>
                    <a:pt x="332" y="180"/>
                  </a:lnTo>
                  <a:lnTo>
                    <a:pt x="332" y="177"/>
                  </a:lnTo>
                  <a:lnTo>
                    <a:pt x="329" y="177"/>
                  </a:lnTo>
                  <a:lnTo>
                    <a:pt x="329" y="175"/>
                  </a:lnTo>
                  <a:lnTo>
                    <a:pt x="332" y="165"/>
                  </a:lnTo>
                  <a:lnTo>
                    <a:pt x="332" y="163"/>
                  </a:lnTo>
                  <a:lnTo>
                    <a:pt x="332" y="163"/>
                  </a:lnTo>
                  <a:lnTo>
                    <a:pt x="336" y="158"/>
                  </a:lnTo>
                  <a:lnTo>
                    <a:pt x="341" y="158"/>
                  </a:lnTo>
                  <a:lnTo>
                    <a:pt x="341" y="151"/>
                  </a:lnTo>
                  <a:lnTo>
                    <a:pt x="341" y="149"/>
                  </a:lnTo>
                  <a:lnTo>
                    <a:pt x="341" y="146"/>
                  </a:lnTo>
                  <a:lnTo>
                    <a:pt x="341" y="144"/>
                  </a:lnTo>
                  <a:lnTo>
                    <a:pt x="341" y="139"/>
                  </a:lnTo>
                  <a:lnTo>
                    <a:pt x="343" y="132"/>
                  </a:lnTo>
                  <a:lnTo>
                    <a:pt x="343" y="132"/>
                  </a:lnTo>
                  <a:lnTo>
                    <a:pt x="346" y="130"/>
                  </a:lnTo>
                  <a:lnTo>
                    <a:pt x="346" y="130"/>
                  </a:lnTo>
                  <a:lnTo>
                    <a:pt x="348" y="130"/>
                  </a:lnTo>
                  <a:lnTo>
                    <a:pt x="348" y="130"/>
                  </a:lnTo>
                  <a:lnTo>
                    <a:pt x="353" y="127"/>
                  </a:lnTo>
                  <a:lnTo>
                    <a:pt x="353" y="125"/>
                  </a:lnTo>
                  <a:lnTo>
                    <a:pt x="353" y="123"/>
                  </a:lnTo>
                  <a:lnTo>
                    <a:pt x="358" y="116"/>
                  </a:lnTo>
                  <a:lnTo>
                    <a:pt x="360" y="113"/>
                  </a:lnTo>
                  <a:lnTo>
                    <a:pt x="365" y="109"/>
                  </a:lnTo>
                  <a:lnTo>
                    <a:pt x="365" y="106"/>
                  </a:lnTo>
                  <a:lnTo>
                    <a:pt x="365" y="94"/>
                  </a:lnTo>
                  <a:lnTo>
                    <a:pt x="365" y="94"/>
                  </a:lnTo>
                  <a:lnTo>
                    <a:pt x="365" y="92"/>
                  </a:lnTo>
                  <a:lnTo>
                    <a:pt x="365" y="92"/>
                  </a:lnTo>
                  <a:lnTo>
                    <a:pt x="362" y="90"/>
                  </a:lnTo>
                  <a:lnTo>
                    <a:pt x="362" y="90"/>
                  </a:lnTo>
                  <a:lnTo>
                    <a:pt x="362" y="87"/>
                  </a:lnTo>
                  <a:lnTo>
                    <a:pt x="362" y="83"/>
                  </a:lnTo>
                  <a:lnTo>
                    <a:pt x="365" y="80"/>
                  </a:lnTo>
                  <a:lnTo>
                    <a:pt x="365" y="75"/>
                  </a:lnTo>
                  <a:lnTo>
                    <a:pt x="365" y="73"/>
                  </a:lnTo>
                  <a:lnTo>
                    <a:pt x="367" y="71"/>
                  </a:lnTo>
                  <a:lnTo>
                    <a:pt x="367" y="68"/>
                  </a:lnTo>
                  <a:lnTo>
                    <a:pt x="367" y="68"/>
                  </a:lnTo>
                  <a:lnTo>
                    <a:pt x="367" y="68"/>
                  </a:lnTo>
                  <a:lnTo>
                    <a:pt x="367" y="64"/>
                  </a:lnTo>
                  <a:lnTo>
                    <a:pt x="367" y="59"/>
                  </a:lnTo>
                  <a:lnTo>
                    <a:pt x="367" y="54"/>
                  </a:lnTo>
                  <a:lnTo>
                    <a:pt x="367" y="47"/>
                  </a:lnTo>
                  <a:lnTo>
                    <a:pt x="365" y="42"/>
                  </a:lnTo>
                  <a:lnTo>
                    <a:pt x="365" y="35"/>
                  </a:lnTo>
                  <a:lnTo>
                    <a:pt x="362" y="30"/>
                  </a:lnTo>
                  <a:lnTo>
                    <a:pt x="362" y="28"/>
                  </a:lnTo>
                  <a:lnTo>
                    <a:pt x="362" y="28"/>
                  </a:lnTo>
                  <a:lnTo>
                    <a:pt x="362" y="26"/>
                  </a:lnTo>
                  <a:lnTo>
                    <a:pt x="362" y="21"/>
                  </a:lnTo>
                  <a:lnTo>
                    <a:pt x="365" y="9"/>
                  </a:lnTo>
                  <a:lnTo>
                    <a:pt x="362" y="7"/>
                  </a:lnTo>
                  <a:lnTo>
                    <a:pt x="346" y="7"/>
                  </a:lnTo>
                  <a:lnTo>
                    <a:pt x="343" y="7"/>
                  </a:lnTo>
                  <a:lnTo>
                    <a:pt x="327" y="7"/>
                  </a:lnTo>
                  <a:lnTo>
                    <a:pt x="315" y="4"/>
                  </a:lnTo>
                  <a:lnTo>
                    <a:pt x="315" y="4"/>
                  </a:lnTo>
                  <a:lnTo>
                    <a:pt x="308" y="4"/>
                  </a:lnTo>
                  <a:lnTo>
                    <a:pt x="306" y="4"/>
                  </a:lnTo>
                  <a:lnTo>
                    <a:pt x="298" y="4"/>
                  </a:lnTo>
                  <a:lnTo>
                    <a:pt x="294" y="4"/>
                  </a:lnTo>
                  <a:lnTo>
                    <a:pt x="282" y="4"/>
                  </a:lnTo>
                  <a:lnTo>
                    <a:pt x="275" y="4"/>
                  </a:lnTo>
                  <a:lnTo>
                    <a:pt x="272" y="4"/>
                  </a:lnTo>
                  <a:lnTo>
                    <a:pt x="261" y="4"/>
                  </a:lnTo>
                  <a:lnTo>
                    <a:pt x="239" y="4"/>
                  </a:lnTo>
                  <a:lnTo>
                    <a:pt x="235" y="4"/>
                  </a:lnTo>
                  <a:lnTo>
                    <a:pt x="218" y="2"/>
                  </a:lnTo>
                  <a:lnTo>
                    <a:pt x="218" y="14"/>
                  </a:lnTo>
                  <a:lnTo>
                    <a:pt x="185" y="14"/>
                  </a:lnTo>
                  <a:lnTo>
                    <a:pt x="185" y="2"/>
                  </a:lnTo>
                  <a:lnTo>
                    <a:pt x="173" y="2"/>
                  </a:lnTo>
                  <a:lnTo>
                    <a:pt x="147" y="2"/>
                  </a:lnTo>
                  <a:lnTo>
                    <a:pt x="109" y="2"/>
                  </a:lnTo>
                  <a:lnTo>
                    <a:pt x="100" y="2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12" y="7"/>
                  </a:lnTo>
                  <a:lnTo>
                    <a:pt x="12" y="21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10" y="61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10" y="104"/>
                  </a:lnTo>
                  <a:lnTo>
                    <a:pt x="10" y="127"/>
                  </a:lnTo>
                  <a:lnTo>
                    <a:pt x="10" y="130"/>
                  </a:lnTo>
                  <a:lnTo>
                    <a:pt x="10" y="137"/>
                  </a:lnTo>
                  <a:lnTo>
                    <a:pt x="10" y="153"/>
                  </a:lnTo>
                  <a:lnTo>
                    <a:pt x="10" y="158"/>
                  </a:lnTo>
                  <a:lnTo>
                    <a:pt x="7" y="187"/>
                  </a:lnTo>
                  <a:lnTo>
                    <a:pt x="2" y="187"/>
                  </a:lnTo>
                  <a:lnTo>
                    <a:pt x="0" y="191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7" y="194"/>
                  </a:lnTo>
                  <a:lnTo>
                    <a:pt x="7" y="215"/>
                  </a:lnTo>
                  <a:lnTo>
                    <a:pt x="7" y="215"/>
                  </a:lnTo>
                  <a:lnTo>
                    <a:pt x="7" y="234"/>
                  </a:lnTo>
                  <a:lnTo>
                    <a:pt x="7" y="243"/>
                  </a:lnTo>
                  <a:lnTo>
                    <a:pt x="7" y="246"/>
                  </a:lnTo>
                  <a:lnTo>
                    <a:pt x="21" y="246"/>
                  </a:lnTo>
                  <a:lnTo>
                    <a:pt x="47" y="246"/>
                  </a:lnTo>
                  <a:lnTo>
                    <a:pt x="50" y="246"/>
                  </a:lnTo>
                  <a:lnTo>
                    <a:pt x="59" y="246"/>
                  </a:lnTo>
                  <a:lnTo>
                    <a:pt x="69" y="246"/>
                  </a:lnTo>
                  <a:lnTo>
                    <a:pt x="154" y="248"/>
                  </a:lnTo>
                  <a:lnTo>
                    <a:pt x="159" y="248"/>
                  </a:lnTo>
                  <a:lnTo>
                    <a:pt x="156" y="260"/>
                  </a:lnTo>
                  <a:lnTo>
                    <a:pt x="159" y="260"/>
                  </a:lnTo>
                  <a:lnTo>
                    <a:pt x="168" y="260"/>
                  </a:lnTo>
                  <a:lnTo>
                    <a:pt x="168" y="250"/>
                  </a:lnTo>
                  <a:lnTo>
                    <a:pt x="168" y="250"/>
                  </a:lnTo>
                  <a:lnTo>
                    <a:pt x="175" y="250"/>
                  </a:lnTo>
                  <a:lnTo>
                    <a:pt x="185" y="250"/>
                  </a:lnTo>
                  <a:lnTo>
                    <a:pt x="190" y="250"/>
                  </a:lnTo>
                  <a:lnTo>
                    <a:pt x="192" y="250"/>
                  </a:lnTo>
                  <a:lnTo>
                    <a:pt x="201" y="250"/>
                  </a:lnTo>
                  <a:lnTo>
                    <a:pt x="216" y="250"/>
                  </a:lnTo>
                  <a:lnTo>
                    <a:pt x="223" y="250"/>
                  </a:lnTo>
                  <a:lnTo>
                    <a:pt x="232" y="250"/>
                  </a:lnTo>
                  <a:lnTo>
                    <a:pt x="239" y="250"/>
                  </a:lnTo>
                  <a:lnTo>
                    <a:pt x="249" y="250"/>
                  </a:lnTo>
                  <a:lnTo>
                    <a:pt x="251" y="250"/>
                  </a:lnTo>
                  <a:lnTo>
                    <a:pt x="270" y="253"/>
                  </a:lnTo>
                  <a:lnTo>
                    <a:pt x="270" y="253"/>
                  </a:lnTo>
                  <a:lnTo>
                    <a:pt x="280" y="253"/>
                  </a:lnTo>
                  <a:lnTo>
                    <a:pt x="284" y="253"/>
                  </a:lnTo>
                  <a:lnTo>
                    <a:pt x="284" y="253"/>
                  </a:lnTo>
                  <a:lnTo>
                    <a:pt x="301" y="253"/>
                  </a:lnTo>
                  <a:lnTo>
                    <a:pt x="317" y="253"/>
                  </a:lnTo>
                  <a:lnTo>
                    <a:pt x="317" y="227"/>
                  </a:lnTo>
                  <a:lnTo>
                    <a:pt x="317" y="217"/>
                  </a:lnTo>
                  <a:lnTo>
                    <a:pt x="317" y="215"/>
                  </a:lnTo>
                  <a:lnTo>
                    <a:pt x="317" y="21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Freeform 131">
              <a:extLst>
                <a:ext uri="{FF2B5EF4-FFF2-40B4-BE49-F238E27FC236}">
                  <a16:creationId xmlns:a16="http://schemas.microsoft.com/office/drawing/2014/main" id="{A0BC42D9-2A77-0B93-FDF4-73720CA1B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547" y="5148956"/>
              <a:ext cx="427254" cy="511343"/>
            </a:xfrm>
            <a:custGeom>
              <a:avLst/>
              <a:gdLst>
                <a:gd name="T0" fmla="*/ 196 w 293"/>
                <a:gd name="T1" fmla="*/ 343 h 378"/>
                <a:gd name="T2" fmla="*/ 289 w 293"/>
                <a:gd name="T3" fmla="*/ 274 h 378"/>
                <a:gd name="T4" fmla="*/ 286 w 293"/>
                <a:gd name="T5" fmla="*/ 253 h 378"/>
                <a:gd name="T6" fmla="*/ 282 w 293"/>
                <a:gd name="T7" fmla="*/ 243 h 378"/>
                <a:gd name="T8" fmla="*/ 282 w 293"/>
                <a:gd name="T9" fmla="*/ 236 h 378"/>
                <a:gd name="T10" fmla="*/ 279 w 293"/>
                <a:gd name="T11" fmla="*/ 227 h 378"/>
                <a:gd name="T12" fmla="*/ 282 w 293"/>
                <a:gd name="T13" fmla="*/ 210 h 378"/>
                <a:gd name="T14" fmla="*/ 282 w 293"/>
                <a:gd name="T15" fmla="*/ 201 h 378"/>
                <a:gd name="T16" fmla="*/ 284 w 293"/>
                <a:gd name="T17" fmla="*/ 194 h 378"/>
                <a:gd name="T18" fmla="*/ 286 w 293"/>
                <a:gd name="T19" fmla="*/ 175 h 378"/>
                <a:gd name="T20" fmla="*/ 293 w 293"/>
                <a:gd name="T21" fmla="*/ 168 h 378"/>
                <a:gd name="T22" fmla="*/ 284 w 293"/>
                <a:gd name="T23" fmla="*/ 156 h 378"/>
                <a:gd name="T24" fmla="*/ 277 w 293"/>
                <a:gd name="T25" fmla="*/ 144 h 378"/>
                <a:gd name="T26" fmla="*/ 275 w 293"/>
                <a:gd name="T27" fmla="*/ 135 h 378"/>
                <a:gd name="T28" fmla="*/ 275 w 293"/>
                <a:gd name="T29" fmla="*/ 128 h 378"/>
                <a:gd name="T30" fmla="*/ 258 w 293"/>
                <a:gd name="T31" fmla="*/ 106 h 378"/>
                <a:gd name="T32" fmla="*/ 246 w 293"/>
                <a:gd name="T33" fmla="*/ 104 h 378"/>
                <a:gd name="T34" fmla="*/ 237 w 293"/>
                <a:gd name="T35" fmla="*/ 87 h 378"/>
                <a:gd name="T36" fmla="*/ 234 w 293"/>
                <a:gd name="T37" fmla="*/ 73 h 378"/>
                <a:gd name="T38" fmla="*/ 220 w 293"/>
                <a:gd name="T39" fmla="*/ 64 h 378"/>
                <a:gd name="T40" fmla="*/ 218 w 293"/>
                <a:gd name="T41" fmla="*/ 54 h 378"/>
                <a:gd name="T42" fmla="*/ 215 w 293"/>
                <a:gd name="T43" fmla="*/ 40 h 378"/>
                <a:gd name="T44" fmla="*/ 215 w 293"/>
                <a:gd name="T45" fmla="*/ 33 h 378"/>
                <a:gd name="T46" fmla="*/ 213 w 293"/>
                <a:gd name="T47" fmla="*/ 19 h 378"/>
                <a:gd name="T48" fmla="*/ 211 w 293"/>
                <a:gd name="T49" fmla="*/ 9 h 378"/>
                <a:gd name="T50" fmla="*/ 137 w 293"/>
                <a:gd name="T51" fmla="*/ 0 h 378"/>
                <a:gd name="T52" fmla="*/ 50 w 293"/>
                <a:gd name="T53" fmla="*/ 19 h 378"/>
                <a:gd name="T54" fmla="*/ 42 w 293"/>
                <a:gd name="T55" fmla="*/ 61 h 378"/>
                <a:gd name="T56" fmla="*/ 28 w 293"/>
                <a:gd name="T57" fmla="*/ 83 h 378"/>
                <a:gd name="T58" fmla="*/ 9 w 293"/>
                <a:gd name="T59" fmla="*/ 92 h 378"/>
                <a:gd name="T60" fmla="*/ 2 w 293"/>
                <a:gd name="T61" fmla="*/ 106 h 378"/>
                <a:gd name="T62" fmla="*/ 2 w 293"/>
                <a:gd name="T63" fmla="*/ 120 h 378"/>
                <a:gd name="T64" fmla="*/ 0 w 293"/>
                <a:gd name="T65" fmla="*/ 132 h 378"/>
                <a:gd name="T66" fmla="*/ 5 w 293"/>
                <a:gd name="T67" fmla="*/ 146 h 378"/>
                <a:gd name="T68" fmla="*/ 16 w 293"/>
                <a:gd name="T69" fmla="*/ 154 h 378"/>
                <a:gd name="T70" fmla="*/ 33 w 293"/>
                <a:gd name="T71" fmla="*/ 175 h 378"/>
                <a:gd name="T72" fmla="*/ 47 w 293"/>
                <a:gd name="T73" fmla="*/ 187 h 378"/>
                <a:gd name="T74" fmla="*/ 52 w 293"/>
                <a:gd name="T75" fmla="*/ 189 h 378"/>
                <a:gd name="T76" fmla="*/ 66 w 293"/>
                <a:gd name="T77" fmla="*/ 187 h 378"/>
                <a:gd name="T78" fmla="*/ 76 w 293"/>
                <a:gd name="T79" fmla="*/ 201 h 378"/>
                <a:gd name="T80" fmla="*/ 76 w 293"/>
                <a:gd name="T81" fmla="*/ 213 h 378"/>
                <a:gd name="T82" fmla="*/ 76 w 293"/>
                <a:gd name="T83" fmla="*/ 225 h 378"/>
                <a:gd name="T84" fmla="*/ 78 w 293"/>
                <a:gd name="T85" fmla="*/ 241 h 378"/>
                <a:gd name="T86" fmla="*/ 87 w 293"/>
                <a:gd name="T87" fmla="*/ 253 h 378"/>
                <a:gd name="T88" fmla="*/ 97 w 293"/>
                <a:gd name="T89" fmla="*/ 258 h 378"/>
                <a:gd name="T90" fmla="*/ 97 w 293"/>
                <a:gd name="T91" fmla="*/ 274 h 378"/>
                <a:gd name="T92" fmla="*/ 90 w 293"/>
                <a:gd name="T93" fmla="*/ 291 h 378"/>
                <a:gd name="T94" fmla="*/ 83 w 293"/>
                <a:gd name="T95" fmla="*/ 307 h 378"/>
                <a:gd name="T96" fmla="*/ 90 w 293"/>
                <a:gd name="T97" fmla="*/ 322 h 378"/>
                <a:gd name="T98" fmla="*/ 97 w 293"/>
                <a:gd name="T99" fmla="*/ 322 h 378"/>
                <a:gd name="T100" fmla="*/ 114 w 293"/>
                <a:gd name="T101" fmla="*/ 345 h 378"/>
                <a:gd name="T102" fmla="*/ 111 w 293"/>
                <a:gd name="T103" fmla="*/ 359 h 378"/>
                <a:gd name="T104" fmla="*/ 109 w 293"/>
                <a:gd name="T105" fmla="*/ 366 h 378"/>
                <a:gd name="T106" fmla="*/ 114 w 293"/>
                <a:gd name="T107" fmla="*/ 376 h 378"/>
                <a:gd name="T108" fmla="*/ 175 w 293"/>
                <a:gd name="T109" fmla="*/ 34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3" h="378">
                  <a:moveTo>
                    <a:pt x="175" y="348"/>
                  </a:moveTo>
                  <a:lnTo>
                    <a:pt x="175" y="348"/>
                  </a:lnTo>
                  <a:lnTo>
                    <a:pt x="196" y="348"/>
                  </a:lnTo>
                  <a:lnTo>
                    <a:pt x="196" y="345"/>
                  </a:lnTo>
                  <a:lnTo>
                    <a:pt x="196" y="343"/>
                  </a:lnTo>
                  <a:lnTo>
                    <a:pt x="199" y="293"/>
                  </a:lnTo>
                  <a:lnTo>
                    <a:pt x="199" y="274"/>
                  </a:lnTo>
                  <a:lnTo>
                    <a:pt x="199" y="274"/>
                  </a:lnTo>
                  <a:lnTo>
                    <a:pt x="289" y="277"/>
                  </a:lnTo>
                  <a:lnTo>
                    <a:pt x="289" y="274"/>
                  </a:lnTo>
                  <a:lnTo>
                    <a:pt x="289" y="269"/>
                  </a:lnTo>
                  <a:lnTo>
                    <a:pt x="289" y="267"/>
                  </a:lnTo>
                  <a:lnTo>
                    <a:pt x="289" y="258"/>
                  </a:lnTo>
                  <a:lnTo>
                    <a:pt x="289" y="255"/>
                  </a:lnTo>
                  <a:lnTo>
                    <a:pt x="286" y="253"/>
                  </a:lnTo>
                  <a:lnTo>
                    <a:pt x="282" y="251"/>
                  </a:lnTo>
                  <a:lnTo>
                    <a:pt x="282" y="246"/>
                  </a:lnTo>
                  <a:lnTo>
                    <a:pt x="282" y="246"/>
                  </a:lnTo>
                  <a:lnTo>
                    <a:pt x="284" y="243"/>
                  </a:lnTo>
                  <a:lnTo>
                    <a:pt x="282" y="243"/>
                  </a:lnTo>
                  <a:lnTo>
                    <a:pt x="282" y="243"/>
                  </a:lnTo>
                  <a:lnTo>
                    <a:pt x="284" y="243"/>
                  </a:lnTo>
                  <a:lnTo>
                    <a:pt x="284" y="241"/>
                  </a:lnTo>
                  <a:lnTo>
                    <a:pt x="284" y="239"/>
                  </a:lnTo>
                  <a:lnTo>
                    <a:pt x="282" y="236"/>
                  </a:lnTo>
                  <a:lnTo>
                    <a:pt x="282" y="234"/>
                  </a:lnTo>
                  <a:lnTo>
                    <a:pt x="284" y="234"/>
                  </a:lnTo>
                  <a:lnTo>
                    <a:pt x="284" y="229"/>
                  </a:lnTo>
                  <a:lnTo>
                    <a:pt x="282" y="229"/>
                  </a:lnTo>
                  <a:lnTo>
                    <a:pt x="279" y="227"/>
                  </a:lnTo>
                  <a:lnTo>
                    <a:pt x="279" y="225"/>
                  </a:lnTo>
                  <a:lnTo>
                    <a:pt x="282" y="220"/>
                  </a:lnTo>
                  <a:lnTo>
                    <a:pt x="284" y="217"/>
                  </a:lnTo>
                  <a:lnTo>
                    <a:pt x="284" y="213"/>
                  </a:lnTo>
                  <a:lnTo>
                    <a:pt x="282" y="210"/>
                  </a:lnTo>
                  <a:lnTo>
                    <a:pt x="282" y="208"/>
                  </a:lnTo>
                  <a:lnTo>
                    <a:pt x="279" y="208"/>
                  </a:lnTo>
                  <a:lnTo>
                    <a:pt x="279" y="208"/>
                  </a:lnTo>
                  <a:lnTo>
                    <a:pt x="282" y="203"/>
                  </a:lnTo>
                  <a:lnTo>
                    <a:pt x="282" y="201"/>
                  </a:lnTo>
                  <a:lnTo>
                    <a:pt x="284" y="201"/>
                  </a:lnTo>
                  <a:lnTo>
                    <a:pt x="284" y="199"/>
                  </a:lnTo>
                  <a:lnTo>
                    <a:pt x="284" y="196"/>
                  </a:lnTo>
                  <a:lnTo>
                    <a:pt x="282" y="196"/>
                  </a:lnTo>
                  <a:lnTo>
                    <a:pt x="284" y="194"/>
                  </a:lnTo>
                  <a:lnTo>
                    <a:pt x="284" y="191"/>
                  </a:lnTo>
                  <a:lnTo>
                    <a:pt x="289" y="184"/>
                  </a:lnTo>
                  <a:lnTo>
                    <a:pt x="289" y="182"/>
                  </a:lnTo>
                  <a:lnTo>
                    <a:pt x="286" y="177"/>
                  </a:lnTo>
                  <a:lnTo>
                    <a:pt x="286" y="175"/>
                  </a:lnTo>
                  <a:lnTo>
                    <a:pt x="286" y="175"/>
                  </a:lnTo>
                  <a:lnTo>
                    <a:pt x="289" y="175"/>
                  </a:lnTo>
                  <a:lnTo>
                    <a:pt x="289" y="172"/>
                  </a:lnTo>
                  <a:lnTo>
                    <a:pt x="291" y="170"/>
                  </a:lnTo>
                  <a:lnTo>
                    <a:pt x="293" y="168"/>
                  </a:lnTo>
                  <a:lnTo>
                    <a:pt x="291" y="165"/>
                  </a:lnTo>
                  <a:lnTo>
                    <a:pt x="284" y="161"/>
                  </a:lnTo>
                  <a:lnTo>
                    <a:pt x="282" y="158"/>
                  </a:lnTo>
                  <a:lnTo>
                    <a:pt x="284" y="158"/>
                  </a:lnTo>
                  <a:lnTo>
                    <a:pt x="284" y="156"/>
                  </a:lnTo>
                  <a:lnTo>
                    <a:pt x="282" y="151"/>
                  </a:lnTo>
                  <a:lnTo>
                    <a:pt x="282" y="151"/>
                  </a:lnTo>
                  <a:lnTo>
                    <a:pt x="279" y="149"/>
                  </a:lnTo>
                  <a:lnTo>
                    <a:pt x="279" y="144"/>
                  </a:lnTo>
                  <a:lnTo>
                    <a:pt x="277" y="144"/>
                  </a:lnTo>
                  <a:lnTo>
                    <a:pt x="275" y="144"/>
                  </a:lnTo>
                  <a:lnTo>
                    <a:pt x="275" y="144"/>
                  </a:lnTo>
                  <a:lnTo>
                    <a:pt x="275" y="142"/>
                  </a:lnTo>
                  <a:lnTo>
                    <a:pt x="275" y="139"/>
                  </a:lnTo>
                  <a:lnTo>
                    <a:pt x="275" y="135"/>
                  </a:lnTo>
                  <a:lnTo>
                    <a:pt x="272" y="132"/>
                  </a:lnTo>
                  <a:lnTo>
                    <a:pt x="272" y="132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5" y="128"/>
                  </a:lnTo>
                  <a:lnTo>
                    <a:pt x="275" y="123"/>
                  </a:lnTo>
                  <a:lnTo>
                    <a:pt x="270" y="118"/>
                  </a:lnTo>
                  <a:lnTo>
                    <a:pt x="267" y="113"/>
                  </a:lnTo>
                  <a:lnTo>
                    <a:pt x="263" y="109"/>
                  </a:lnTo>
                  <a:lnTo>
                    <a:pt x="258" y="106"/>
                  </a:lnTo>
                  <a:lnTo>
                    <a:pt x="256" y="109"/>
                  </a:lnTo>
                  <a:lnTo>
                    <a:pt x="253" y="109"/>
                  </a:lnTo>
                  <a:lnTo>
                    <a:pt x="253" y="106"/>
                  </a:lnTo>
                  <a:lnTo>
                    <a:pt x="253" y="106"/>
                  </a:lnTo>
                  <a:lnTo>
                    <a:pt x="246" y="104"/>
                  </a:lnTo>
                  <a:lnTo>
                    <a:pt x="244" y="99"/>
                  </a:lnTo>
                  <a:lnTo>
                    <a:pt x="244" y="97"/>
                  </a:lnTo>
                  <a:lnTo>
                    <a:pt x="239" y="92"/>
                  </a:lnTo>
                  <a:lnTo>
                    <a:pt x="237" y="90"/>
                  </a:lnTo>
                  <a:lnTo>
                    <a:pt x="237" y="87"/>
                  </a:lnTo>
                  <a:lnTo>
                    <a:pt x="237" y="85"/>
                  </a:lnTo>
                  <a:lnTo>
                    <a:pt x="237" y="83"/>
                  </a:lnTo>
                  <a:lnTo>
                    <a:pt x="234" y="80"/>
                  </a:lnTo>
                  <a:lnTo>
                    <a:pt x="232" y="80"/>
                  </a:lnTo>
                  <a:lnTo>
                    <a:pt x="234" y="73"/>
                  </a:lnTo>
                  <a:lnTo>
                    <a:pt x="232" y="73"/>
                  </a:lnTo>
                  <a:lnTo>
                    <a:pt x="230" y="68"/>
                  </a:lnTo>
                  <a:lnTo>
                    <a:pt x="227" y="68"/>
                  </a:lnTo>
                  <a:lnTo>
                    <a:pt x="225" y="68"/>
                  </a:lnTo>
                  <a:lnTo>
                    <a:pt x="220" y="64"/>
                  </a:lnTo>
                  <a:lnTo>
                    <a:pt x="218" y="64"/>
                  </a:lnTo>
                  <a:lnTo>
                    <a:pt x="215" y="61"/>
                  </a:lnTo>
                  <a:lnTo>
                    <a:pt x="215" y="59"/>
                  </a:lnTo>
                  <a:lnTo>
                    <a:pt x="215" y="57"/>
                  </a:lnTo>
                  <a:lnTo>
                    <a:pt x="218" y="54"/>
                  </a:lnTo>
                  <a:lnTo>
                    <a:pt x="218" y="52"/>
                  </a:lnTo>
                  <a:lnTo>
                    <a:pt x="218" y="49"/>
                  </a:lnTo>
                  <a:lnTo>
                    <a:pt x="215" y="47"/>
                  </a:lnTo>
                  <a:lnTo>
                    <a:pt x="215" y="45"/>
                  </a:lnTo>
                  <a:lnTo>
                    <a:pt x="215" y="40"/>
                  </a:lnTo>
                  <a:lnTo>
                    <a:pt x="215" y="40"/>
                  </a:lnTo>
                  <a:lnTo>
                    <a:pt x="218" y="40"/>
                  </a:lnTo>
                  <a:lnTo>
                    <a:pt x="218" y="38"/>
                  </a:lnTo>
                  <a:lnTo>
                    <a:pt x="218" y="38"/>
                  </a:lnTo>
                  <a:lnTo>
                    <a:pt x="215" y="33"/>
                  </a:lnTo>
                  <a:lnTo>
                    <a:pt x="215" y="31"/>
                  </a:lnTo>
                  <a:lnTo>
                    <a:pt x="218" y="28"/>
                  </a:lnTo>
                  <a:lnTo>
                    <a:pt x="215" y="26"/>
                  </a:lnTo>
                  <a:lnTo>
                    <a:pt x="213" y="19"/>
                  </a:lnTo>
                  <a:lnTo>
                    <a:pt x="213" y="19"/>
                  </a:lnTo>
                  <a:lnTo>
                    <a:pt x="211" y="16"/>
                  </a:lnTo>
                  <a:lnTo>
                    <a:pt x="208" y="14"/>
                  </a:lnTo>
                  <a:lnTo>
                    <a:pt x="208" y="12"/>
                  </a:lnTo>
                  <a:lnTo>
                    <a:pt x="208" y="9"/>
                  </a:lnTo>
                  <a:lnTo>
                    <a:pt x="211" y="9"/>
                  </a:lnTo>
                  <a:lnTo>
                    <a:pt x="211" y="5"/>
                  </a:lnTo>
                  <a:lnTo>
                    <a:pt x="211" y="2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11" y="0"/>
                  </a:lnTo>
                  <a:lnTo>
                    <a:pt x="73" y="0"/>
                  </a:lnTo>
                  <a:lnTo>
                    <a:pt x="73" y="7"/>
                  </a:lnTo>
                  <a:lnTo>
                    <a:pt x="50" y="7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50" y="57"/>
                  </a:lnTo>
                  <a:lnTo>
                    <a:pt x="50" y="59"/>
                  </a:lnTo>
                  <a:lnTo>
                    <a:pt x="50" y="61"/>
                  </a:lnTo>
                  <a:lnTo>
                    <a:pt x="42" y="61"/>
                  </a:lnTo>
                  <a:lnTo>
                    <a:pt x="40" y="61"/>
                  </a:lnTo>
                  <a:lnTo>
                    <a:pt x="38" y="71"/>
                  </a:lnTo>
                  <a:lnTo>
                    <a:pt x="38" y="73"/>
                  </a:lnTo>
                  <a:lnTo>
                    <a:pt x="28" y="71"/>
                  </a:lnTo>
                  <a:lnTo>
                    <a:pt x="28" y="83"/>
                  </a:lnTo>
                  <a:lnTo>
                    <a:pt x="16" y="83"/>
                  </a:lnTo>
                  <a:lnTo>
                    <a:pt x="16" y="94"/>
                  </a:lnTo>
                  <a:lnTo>
                    <a:pt x="14" y="92"/>
                  </a:lnTo>
                  <a:lnTo>
                    <a:pt x="12" y="92"/>
                  </a:lnTo>
                  <a:lnTo>
                    <a:pt x="9" y="92"/>
                  </a:lnTo>
                  <a:lnTo>
                    <a:pt x="7" y="94"/>
                  </a:lnTo>
                  <a:lnTo>
                    <a:pt x="7" y="104"/>
                  </a:lnTo>
                  <a:lnTo>
                    <a:pt x="5" y="104"/>
                  </a:lnTo>
                  <a:lnTo>
                    <a:pt x="2" y="104"/>
                  </a:lnTo>
                  <a:lnTo>
                    <a:pt x="2" y="106"/>
                  </a:lnTo>
                  <a:lnTo>
                    <a:pt x="2" y="113"/>
                  </a:lnTo>
                  <a:lnTo>
                    <a:pt x="5" y="116"/>
                  </a:lnTo>
                  <a:lnTo>
                    <a:pt x="5" y="118"/>
                  </a:lnTo>
                  <a:lnTo>
                    <a:pt x="5" y="120"/>
                  </a:lnTo>
                  <a:lnTo>
                    <a:pt x="2" y="120"/>
                  </a:lnTo>
                  <a:lnTo>
                    <a:pt x="2" y="125"/>
                  </a:lnTo>
                  <a:lnTo>
                    <a:pt x="2" y="128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2" y="139"/>
                  </a:lnTo>
                  <a:lnTo>
                    <a:pt x="2" y="144"/>
                  </a:lnTo>
                  <a:lnTo>
                    <a:pt x="5" y="146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9" y="151"/>
                  </a:lnTo>
                  <a:lnTo>
                    <a:pt x="12" y="151"/>
                  </a:lnTo>
                  <a:lnTo>
                    <a:pt x="16" y="154"/>
                  </a:lnTo>
                  <a:lnTo>
                    <a:pt x="24" y="161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8" y="168"/>
                  </a:lnTo>
                  <a:lnTo>
                    <a:pt x="33" y="175"/>
                  </a:lnTo>
                  <a:lnTo>
                    <a:pt x="35" y="177"/>
                  </a:lnTo>
                  <a:lnTo>
                    <a:pt x="35" y="177"/>
                  </a:lnTo>
                  <a:lnTo>
                    <a:pt x="38" y="180"/>
                  </a:lnTo>
                  <a:lnTo>
                    <a:pt x="38" y="182"/>
                  </a:lnTo>
                  <a:lnTo>
                    <a:pt x="47" y="187"/>
                  </a:lnTo>
                  <a:lnTo>
                    <a:pt x="47" y="187"/>
                  </a:lnTo>
                  <a:lnTo>
                    <a:pt x="50" y="187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57" y="189"/>
                  </a:lnTo>
                  <a:lnTo>
                    <a:pt x="57" y="189"/>
                  </a:lnTo>
                  <a:lnTo>
                    <a:pt x="59" y="189"/>
                  </a:lnTo>
                  <a:lnTo>
                    <a:pt x="61" y="189"/>
                  </a:lnTo>
                  <a:lnTo>
                    <a:pt x="66" y="187"/>
                  </a:lnTo>
                  <a:lnTo>
                    <a:pt x="69" y="187"/>
                  </a:lnTo>
                  <a:lnTo>
                    <a:pt x="69" y="189"/>
                  </a:lnTo>
                  <a:lnTo>
                    <a:pt x="73" y="194"/>
                  </a:lnTo>
                  <a:lnTo>
                    <a:pt x="76" y="199"/>
                  </a:lnTo>
                  <a:lnTo>
                    <a:pt x="76" y="201"/>
                  </a:lnTo>
                  <a:lnTo>
                    <a:pt x="76" y="203"/>
                  </a:lnTo>
                  <a:lnTo>
                    <a:pt x="73" y="208"/>
                  </a:lnTo>
                  <a:lnTo>
                    <a:pt x="73" y="213"/>
                  </a:lnTo>
                  <a:lnTo>
                    <a:pt x="73" y="213"/>
                  </a:lnTo>
                  <a:lnTo>
                    <a:pt x="76" y="213"/>
                  </a:lnTo>
                  <a:lnTo>
                    <a:pt x="76" y="215"/>
                  </a:lnTo>
                  <a:lnTo>
                    <a:pt x="76" y="217"/>
                  </a:lnTo>
                  <a:lnTo>
                    <a:pt x="78" y="217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9"/>
                  </a:lnTo>
                  <a:lnTo>
                    <a:pt x="76" y="239"/>
                  </a:lnTo>
                  <a:lnTo>
                    <a:pt x="76" y="239"/>
                  </a:lnTo>
                  <a:lnTo>
                    <a:pt x="78" y="241"/>
                  </a:lnTo>
                  <a:lnTo>
                    <a:pt x="78" y="243"/>
                  </a:lnTo>
                  <a:lnTo>
                    <a:pt x="80" y="248"/>
                  </a:lnTo>
                  <a:lnTo>
                    <a:pt x="83" y="248"/>
                  </a:lnTo>
                  <a:lnTo>
                    <a:pt x="83" y="251"/>
                  </a:lnTo>
                  <a:lnTo>
                    <a:pt x="87" y="253"/>
                  </a:lnTo>
                  <a:lnTo>
                    <a:pt x="87" y="253"/>
                  </a:lnTo>
                  <a:lnTo>
                    <a:pt x="90" y="255"/>
                  </a:lnTo>
                  <a:lnTo>
                    <a:pt x="92" y="255"/>
                  </a:lnTo>
                  <a:lnTo>
                    <a:pt x="95" y="258"/>
                  </a:lnTo>
                  <a:lnTo>
                    <a:pt x="97" y="258"/>
                  </a:lnTo>
                  <a:lnTo>
                    <a:pt x="97" y="260"/>
                  </a:lnTo>
                  <a:lnTo>
                    <a:pt x="95" y="265"/>
                  </a:lnTo>
                  <a:lnTo>
                    <a:pt x="97" y="269"/>
                  </a:lnTo>
                  <a:lnTo>
                    <a:pt x="97" y="274"/>
                  </a:lnTo>
                  <a:lnTo>
                    <a:pt x="97" y="274"/>
                  </a:lnTo>
                  <a:lnTo>
                    <a:pt x="95" y="277"/>
                  </a:lnTo>
                  <a:lnTo>
                    <a:pt x="92" y="284"/>
                  </a:lnTo>
                  <a:lnTo>
                    <a:pt x="92" y="286"/>
                  </a:lnTo>
                  <a:lnTo>
                    <a:pt x="90" y="286"/>
                  </a:lnTo>
                  <a:lnTo>
                    <a:pt x="90" y="291"/>
                  </a:lnTo>
                  <a:lnTo>
                    <a:pt x="87" y="293"/>
                  </a:lnTo>
                  <a:lnTo>
                    <a:pt x="85" y="296"/>
                  </a:lnTo>
                  <a:lnTo>
                    <a:pt x="85" y="298"/>
                  </a:lnTo>
                  <a:lnTo>
                    <a:pt x="83" y="300"/>
                  </a:lnTo>
                  <a:lnTo>
                    <a:pt x="83" y="307"/>
                  </a:lnTo>
                  <a:lnTo>
                    <a:pt x="85" y="317"/>
                  </a:lnTo>
                  <a:lnTo>
                    <a:pt x="87" y="319"/>
                  </a:lnTo>
                  <a:lnTo>
                    <a:pt x="87" y="319"/>
                  </a:lnTo>
                  <a:lnTo>
                    <a:pt x="90" y="319"/>
                  </a:lnTo>
                  <a:lnTo>
                    <a:pt x="90" y="322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95" y="322"/>
                  </a:lnTo>
                  <a:lnTo>
                    <a:pt x="95" y="322"/>
                  </a:lnTo>
                  <a:lnTo>
                    <a:pt x="97" y="322"/>
                  </a:lnTo>
                  <a:lnTo>
                    <a:pt x="99" y="324"/>
                  </a:lnTo>
                  <a:lnTo>
                    <a:pt x="104" y="333"/>
                  </a:lnTo>
                  <a:lnTo>
                    <a:pt x="104" y="340"/>
                  </a:lnTo>
                  <a:lnTo>
                    <a:pt x="109" y="340"/>
                  </a:lnTo>
                  <a:lnTo>
                    <a:pt x="114" y="345"/>
                  </a:lnTo>
                  <a:lnTo>
                    <a:pt x="116" y="345"/>
                  </a:lnTo>
                  <a:lnTo>
                    <a:pt x="114" y="348"/>
                  </a:lnTo>
                  <a:lnTo>
                    <a:pt x="114" y="350"/>
                  </a:lnTo>
                  <a:lnTo>
                    <a:pt x="111" y="355"/>
                  </a:lnTo>
                  <a:lnTo>
                    <a:pt x="111" y="359"/>
                  </a:lnTo>
                  <a:lnTo>
                    <a:pt x="111" y="362"/>
                  </a:lnTo>
                  <a:lnTo>
                    <a:pt x="111" y="362"/>
                  </a:lnTo>
                  <a:lnTo>
                    <a:pt x="109" y="366"/>
                  </a:lnTo>
                  <a:lnTo>
                    <a:pt x="109" y="366"/>
                  </a:lnTo>
                  <a:lnTo>
                    <a:pt x="109" y="366"/>
                  </a:lnTo>
                  <a:lnTo>
                    <a:pt x="106" y="371"/>
                  </a:lnTo>
                  <a:lnTo>
                    <a:pt x="106" y="371"/>
                  </a:lnTo>
                  <a:lnTo>
                    <a:pt x="106" y="371"/>
                  </a:lnTo>
                  <a:lnTo>
                    <a:pt x="104" y="376"/>
                  </a:lnTo>
                  <a:lnTo>
                    <a:pt x="114" y="376"/>
                  </a:lnTo>
                  <a:lnTo>
                    <a:pt x="114" y="376"/>
                  </a:lnTo>
                  <a:lnTo>
                    <a:pt x="140" y="376"/>
                  </a:lnTo>
                  <a:lnTo>
                    <a:pt x="175" y="378"/>
                  </a:lnTo>
                  <a:lnTo>
                    <a:pt x="175" y="350"/>
                  </a:lnTo>
                  <a:lnTo>
                    <a:pt x="175" y="34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38" name="Freeform 132">
              <a:extLst>
                <a:ext uri="{FF2B5EF4-FFF2-40B4-BE49-F238E27FC236}">
                  <a16:creationId xmlns:a16="http://schemas.microsoft.com/office/drawing/2014/main" id="{DA1BBA60-F2E1-136D-D996-1EF585FAD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733" y="5477676"/>
              <a:ext cx="237688" cy="384184"/>
            </a:xfrm>
            <a:custGeom>
              <a:avLst/>
              <a:gdLst>
                <a:gd name="T0" fmla="*/ 116 w 163"/>
                <a:gd name="T1" fmla="*/ 0 h 284"/>
                <a:gd name="T2" fmla="*/ 107 w 163"/>
                <a:gd name="T3" fmla="*/ 3 h 284"/>
                <a:gd name="T4" fmla="*/ 107 w 163"/>
                <a:gd name="T5" fmla="*/ 8 h 284"/>
                <a:gd name="T6" fmla="*/ 114 w 163"/>
                <a:gd name="T7" fmla="*/ 12 h 284"/>
                <a:gd name="T8" fmla="*/ 114 w 163"/>
                <a:gd name="T9" fmla="*/ 24 h 284"/>
                <a:gd name="T10" fmla="*/ 114 w 163"/>
                <a:gd name="T11" fmla="*/ 31 h 284"/>
                <a:gd name="T12" fmla="*/ 24 w 163"/>
                <a:gd name="T13" fmla="*/ 31 h 284"/>
                <a:gd name="T14" fmla="*/ 24 w 163"/>
                <a:gd name="T15" fmla="*/ 50 h 284"/>
                <a:gd name="T16" fmla="*/ 21 w 163"/>
                <a:gd name="T17" fmla="*/ 102 h 284"/>
                <a:gd name="T18" fmla="*/ 0 w 163"/>
                <a:gd name="T19" fmla="*/ 105 h 284"/>
                <a:gd name="T20" fmla="*/ 0 w 163"/>
                <a:gd name="T21" fmla="*/ 107 h 284"/>
                <a:gd name="T22" fmla="*/ 2 w 163"/>
                <a:gd name="T23" fmla="*/ 135 h 284"/>
                <a:gd name="T24" fmla="*/ 12 w 163"/>
                <a:gd name="T25" fmla="*/ 135 h 284"/>
                <a:gd name="T26" fmla="*/ 12 w 163"/>
                <a:gd name="T27" fmla="*/ 147 h 284"/>
                <a:gd name="T28" fmla="*/ 12 w 163"/>
                <a:gd name="T29" fmla="*/ 197 h 284"/>
                <a:gd name="T30" fmla="*/ 52 w 163"/>
                <a:gd name="T31" fmla="*/ 199 h 284"/>
                <a:gd name="T32" fmla="*/ 111 w 163"/>
                <a:gd name="T33" fmla="*/ 199 h 284"/>
                <a:gd name="T34" fmla="*/ 111 w 163"/>
                <a:gd name="T35" fmla="*/ 209 h 284"/>
                <a:gd name="T36" fmla="*/ 114 w 163"/>
                <a:gd name="T37" fmla="*/ 211 h 284"/>
                <a:gd name="T38" fmla="*/ 116 w 163"/>
                <a:gd name="T39" fmla="*/ 216 h 284"/>
                <a:gd name="T40" fmla="*/ 114 w 163"/>
                <a:gd name="T41" fmla="*/ 218 h 284"/>
                <a:gd name="T42" fmla="*/ 116 w 163"/>
                <a:gd name="T43" fmla="*/ 225 h 284"/>
                <a:gd name="T44" fmla="*/ 118 w 163"/>
                <a:gd name="T45" fmla="*/ 228 h 284"/>
                <a:gd name="T46" fmla="*/ 123 w 163"/>
                <a:gd name="T47" fmla="*/ 228 h 284"/>
                <a:gd name="T48" fmla="*/ 123 w 163"/>
                <a:gd name="T49" fmla="*/ 235 h 284"/>
                <a:gd name="T50" fmla="*/ 128 w 163"/>
                <a:gd name="T51" fmla="*/ 237 h 284"/>
                <a:gd name="T52" fmla="*/ 126 w 163"/>
                <a:gd name="T53" fmla="*/ 242 h 284"/>
                <a:gd name="T54" fmla="*/ 126 w 163"/>
                <a:gd name="T55" fmla="*/ 251 h 284"/>
                <a:gd name="T56" fmla="*/ 126 w 163"/>
                <a:gd name="T57" fmla="*/ 268 h 284"/>
                <a:gd name="T58" fmla="*/ 123 w 163"/>
                <a:gd name="T59" fmla="*/ 273 h 284"/>
                <a:gd name="T60" fmla="*/ 126 w 163"/>
                <a:gd name="T61" fmla="*/ 275 h 284"/>
                <a:gd name="T62" fmla="*/ 123 w 163"/>
                <a:gd name="T63" fmla="*/ 280 h 284"/>
                <a:gd name="T64" fmla="*/ 128 w 163"/>
                <a:gd name="T65" fmla="*/ 282 h 284"/>
                <a:gd name="T66" fmla="*/ 133 w 163"/>
                <a:gd name="T67" fmla="*/ 284 h 284"/>
                <a:gd name="T68" fmla="*/ 135 w 163"/>
                <a:gd name="T69" fmla="*/ 277 h 284"/>
                <a:gd name="T70" fmla="*/ 145 w 163"/>
                <a:gd name="T71" fmla="*/ 273 h 284"/>
                <a:gd name="T72" fmla="*/ 147 w 163"/>
                <a:gd name="T73" fmla="*/ 273 h 284"/>
                <a:gd name="T74" fmla="*/ 149 w 163"/>
                <a:gd name="T75" fmla="*/ 270 h 284"/>
                <a:gd name="T76" fmla="*/ 154 w 163"/>
                <a:gd name="T77" fmla="*/ 263 h 284"/>
                <a:gd name="T78" fmla="*/ 163 w 163"/>
                <a:gd name="T79" fmla="*/ 211 h 284"/>
                <a:gd name="T80" fmla="*/ 163 w 163"/>
                <a:gd name="T81" fmla="*/ 197 h 284"/>
                <a:gd name="T82" fmla="*/ 163 w 163"/>
                <a:gd name="T83" fmla="*/ 152 h 284"/>
                <a:gd name="T84" fmla="*/ 163 w 163"/>
                <a:gd name="T85" fmla="*/ 135 h 284"/>
                <a:gd name="T86" fmla="*/ 163 w 163"/>
                <a:gd name="T87" fmla="*/ 119 h 284"/>
                <a:gd name="T88" fmla="*/ 163 w 163"/>
                <a:gd name="T89" fmla="*/ 36 h 284"/>
                <a:gd name="T90" fmla="*/ 163 w 163"/>
                <a:gd name="T91" fmla="*/ 0 h 284"/>
                <a:gd name="T92" fmla="*/ 130 w 163"/>
                <a:gd name="T93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3" h="284">
                  <a:moveTo>
                    <a:pt x="130" y="0"/>
                  </a:moveTo>
                  <a:lnTo>
                    <a:pt x="116" y="0"/>
                  </a:lnTo>
                  <a:lnTo>
                    <a:pt x="109" y="0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7" y="8"/>
                  </a:lnTo>
                  <a:lnTo>
                    <a:pt x="111" y="10"/>
                  </a:lnTo>
                  <a:lnTo>
                    <a:pt x="114" y="12"/>
                  </a:lnTo>
                  <a:lnTo>
                    <a:pt x="114" y="15"/>
                  </a:lnTo>
                  <a:lnTo>
                    <a:pt x="114" y="24"/>
                  </a:lnTo>
                  <a:lnTo>
                    <a:pt x="114" y="26"/>
                  </a:lnTo>
                  <a:lnTo>
                    <a:pt x="114" y="31"/>
                  </a:lnTo>
                  <a:lnTo>
                    <a:pt x="114" y="34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50"/>
                  </a:lnTo>
                  <a:lnTo>
                    <a:pt x="21" y="100"/>
                  </a:lnTo>
                  <a:lnTo>
                    <a:pt x="21" y="102"/>
                  </a:lnTo>
                  <a:lnTo>
                    <a:pt x="21" y="105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0" y="107"/>
                  </a:lnTo>
                  <a:lnTo>
                    <a:pt x="0" y="135"/>
                  </a:lnTo>
                  <a:lnTo>
                    <a:pt x="2" y="135"/>
                  </a:lnTo>
                  <a:lnTo>
                    <a:pt x="7" y="135"/>
                  </a:lnTo>
                  <a:lnTo>
                    <a:pt x="12" y="135"/>
                  </a:lnTo>
                  <a:lnTo>
                    <a:pt x="12" y="142"/>
                  </a:lnTo>
                  <a:lnTo>
                    <a:pt x="12" y="147"/>
                  </a:lnTo>
                  <a:lnTo>
                    <a:pt x="12" y="164"/>
                  </a:lnTo>
                  <a:lnTo>
                    <a:pt x="12" y="197"/>
                  </a:lnTo>
                  <a:lnTo>
                    <a:pt x="45" y="199"/>
                  </a:lnTo>
                  <a:lnTo>
                    <a:pt x="52" y="199"/>
                  </a:lnTo>
                  <a:lnTo>
                    <a:pt x="102" y="199"/>
                  </a:lnTo>
                  <a:lnTo>
                    <a:pt x="111" y="199"/>
                  </a:lnTo>
                  <a:lnTo>
                    <a:pt x="111" y="206"/>
                  </a:lnTo>
                  <a:lnTo>
                    <a:pt x="111" y="209"/>
                  </a:lnTo>
                  <a:lnTo>
                    <a:pt x="114" y="209"/>
                  </a:lnTo>
                  <a:lnTo>
                    <a:pt x="114" y="211"/>
                  </a:lnTo>
                  <a:lnTo>
                    <a:pt x="116" y="213"/>
                  </a:lnTo>
                  <a:lnTo>
                    <a:pt x="116" y="216"/>
                  </a:lnTo>
                  <a:lnTo>
                    <a:pt x="114" y="216"/>
                  </a:lnTo>
                  <a:lnTo>
                    <a:pt x="114" y="218"/>
                  </a:lnTo>
                  <a:lnTo>
                    <a:pt x="116" y="223"/>
                  </a:lnTo>
                  <a:lnTo>
                    <a:pt x="116" y="225"/>
                  </a:lnTo>
                  <a:lnTo>
                    <a:pt x="116" y="228"/>
                  </a:lnTo>
                  <a:lnTo>
                    <a:pt x="118" y="228"/>
                  </a:lnTo>
                  <a:lnTo>
                    <a:pt x="123" y="228"/>
                  </a:lnTo>
                  <a:lnTo>
                    <a:pt x="123" y="228"/>
                  </a:lnTo>
                  <a:lnTo>
                    <a:pt x="121" y="232"/>
                  </a:lnTo>
                  <a:lnTo>
                    <a:pt x="123" y="235"/>
                  </a:lnTo>
                  <a:lnTo>
                    <a:pt x="126" y="237"/>
                  </a:lnTo>
                  <a:lnTo>
                    <a:pt x="128" y="237"/>
                  </a:lnTo>
                  <a:lnTo>
                    <a:pt x="128" y="239"/>
                  </a:lnTo>
                  <a:lnTo>
                    <a:pt x="126" y="242"/>
                  </a:lnTo>
                  <a:lnTo>
                    <a:pt x="126" y="249"/>
                  </a:lnTo>
                  <a:lnTo>
                    <a:pt x="126" y="251"/>
                  </a:lnTo>
                  <a:lnTo>
                    <a:pt x="126" y="256"/>
                  </a:lnTo>
                  <a:lnTo>
                    <a:pt x="126" y="268"/>
                  </a:lnTo>
                  <a:lnTo>
                    <a:pt x="123" y="270"/>
                  </a:lnTo>
                  <a:lnTo>
                    <a:pt x="123" y="273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23" y="280"/>
                  </a:lnTo>
                  <a:lnTo>
                    <a:pt x="123" y="280"/>
                  </a:lnTo>
                  <a:lnTo>
                    <a:pt x="126" y="282"/>
                  </a:lnTo>
                  <a:lnTo>
                    <a:pt x="128" y="282"/>
                  </a:lnTo>
                  <a:lnTo>
                    <a:pt x="128" y="282"/>
                  </a:lnTo>
                  <a:lnTo>
                    <a:pt x="133" y="284"/>
                  </a:lnTo>
                  <a:lnTo>
                    <a:pt x="135" y="284"/>
                  </a:lnTo>
                  <a:lnTo>
                    <a:pt x="135" y="277"/>
                  </a:lnTo>
                  <a:lnTo>
                    <a:pt x="137" y="275"/>
                  </a:lnTo>
                  <a:lnTo>
                    <a:pt x="145" y="273"/>
                  </a:lnTo>
                  <a:lnTo>
                    <a:pt x="145" y="273"/>
                  </a:lnTo>
                  <a:lnTo>
                    <a:pt x="147" y="273"/>
                  </a:lnTo>
                  <a:lnTo>
                    <a:pt x="147" y="273"/>
                  </a:lnTo>
                  <a:lnTo>
                    <a:pt x="149" y="270"/>
                  </a:lnTo>
                  <a:lnTo>
                    <a:pt x="154" y="265"/>
                  </a:lnTo>
                  <a:lnTo>
                    <a:pt x="154" y="263"/>
                  </a:lnTo>
                  <a:lnTo>
                    <a:pt x="163" y="265"/>
                  </a:lnTo>
                  <a:lnTo>
                    <a:pt x="163" y="211"/>
                  </a:lnTo>
                  <a:lnTo>
                    <a:pt x="163" y="204"/>
                  </a:lnTo>
                  <a:lnTo>
                    <a:pt x="163" y="197"/>
                  </a:lnTo>
                  <a:lnTo>
                    <a:pt x="163" y="161"/>
                  </a:lnTo>
                  <a:lnTo>
                    <a:pt x="163" y="152"/>
                  </a:lnTo>
                  <a:lnTo>
                    <a:pt x="163" y="142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19"/>
                  </a:lnTo>
                  <a:lnTo>
                    <a:pt x="163" y="74"/>
                  </a:lnTo>
                  <a:lnTo>
                    <a:pt x="163" y="36"/>
                  </a:lnTo>
                  <a:lnTo>
                    <a:pt x="163" y="15"/>
                  </a:lnTo>
                  <a:lnTo>
                    <a:pt x="163" y="0"/>
                  </a:lnTo>
                  <a:lnTo>
                    <a:pt x="142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39" name="Freeform 133">
              <a:extLst>
                <a:ext uri="{FF2B5EF4-FFF2-40B4-BE49-F238E27FC236}">
                  <a16:creationId xmlns:a16="http://schemas.microsoft.com/office/drawing/2014/main" id="{89AF1466-7C52-C6A8-2087-40E3EE7EE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727" y="5289643"/>
              <a:ext cx="314972" cy="367951"/>
            </a:xfrm>
            <a:custGeom>
              <a:avLst/>
              <a:gdLst>
                <a:gd name="T0" fmla="*/ 209 w 216"/>
                <a:gd name="T1" fmla="*/ 262 h 272"/>
                <a:gd name="T2" fmla="*/ 211 w 216"/>
                <a:gd name="T3" fmla="*/ 255 h 272"/>
                <a:gd name="T4" fmla="*/ 216 w 216"/>
                <a:gd name="T5" fmla="*/ 241 h 272"/>
                <a:gd name="T6" fmla="*/ 204 w 216"/>
                <a:gd name="T7" fmla="*/ 229 h 272"/>
                <a:gd name="T8" fmla="*/ 195 w 216"/>
                <a:gd name="T9" fmla="*/ 218 h 272"/>
                <a:gd name="T10" fmla="*/ 190 w 216"/>
                <a:gd name="T11" fmla="*/ 215 h 272"/>
                <a:gd name="T12" fmla="*/ 183 w 216"/>
                <a:gd name="T13" fmla="*/ 203 h 272"/>
                <a:gd name="T14" fmla="*/ 187 w 216"/>
                <a:gd name="T15" fmla="*/ 189 h 272"/>
                <a:gd name="T16" fmla="*/ 192 w 216"/>
                <a:gd name="T17" fmla="*/ 180 h 272"/>
                <a:gd name="T18" fmla="*/ 197 w 216"/>
                <a:gd name="T19" fmla="*/ 165 h 272"/>
                <a:gd name="T20" fmla="*/ 195 w 216"/>
                <a:gd name="T21" fmla="*/ 154 h 272"/>
                <a:gd name="T22" fmla="*/ 187 w 216"/>
                <a:gd name="T23" fmla="*/ 149 h 272"/>
                <a:gd name="T24" fmla="*/ 178 w 216"/>
                <a:gd name="T25" fmla="*/ 139 h 272"/>
                <a:gd name="T26" fmla="*/ 176 w 216"/>
                <a:gd name="T27" fmla="*/ 125 h 272"/>
                <a:gd name="T28" fmla="*/ 178 w 216"/>
                <a:gd name="T29" fmla="*/ 113 h 272"/>
                <a:gd name="T30" fmla="*/ 173 w 216"/>
                <a:gd name="T31" fmla="*/ 109 h 272"/>
                <a:gd name="T32" fmla="*/ 176 w 216"/>
                <a:gd name="T33" fmla="*/ 97 h 272"/>
                <a:gd name="T34" fmla="*/ 169 w 216"/>
                <a:gd name="T35" fmla="*/ 83 h 272"/>
                <a:gd name="T36" fmla="*/ 157 w 216"/>
                <a:gd name="T37" fmla="*/ 85 h 272"/>
                <a:gd name="T38" fmla="*/ 152 w 216"/>
                <a:gd name="T39" fmla="*/ 85 h 272"/>
                <a:gd name="T40" fmla="*/ 138 w 216"/>
                <a:gd name="T41" fmla="*/ 78 h 272"/>
                <a:gd name="T42" fmla="*/ 133 w 216"/>
                <a:gd name="T43" fmla="*/ 71 h 272"/>
                <a:gd name="T44" fmla="*/ 124 w 216"/>
                <a:gd name="T45" fmla="*/ 57 h 272"/>
                <a:gd name="T46" fmla="*/ 107 w 216"/>
                <a:gd name="T47" fmla="*/ 47 h 272"/>
                <a:gd name="T48" fmla="*/ 102 w 216"/>
                <a:gd name="T49" fmla="*/ 35 h 272"/>
                <a:gd name="T50" fmla="*/ 100 w 216"/>
                <a:gd name="T51" fmla="*/ 26 h 272"/>
                <a:gd name="T52" fmla="*/ 102 w 216"/>
                <a:gd name="T53" fmla="*/ 16 h 272"/>
                <a:gd name="T54" fmla="*/ 102 w 216"/>
                <a:gd name="T55" fmla="*/ 9 h 272"/>
                <a:gd name="T56" fmla="*/ 95 w 216"/>
                <a:gd name="T57" fmla="*/ 0 h 272"/>
                <a:gd name="T58" fmla="*/ 83 w 216"/>
                <a:gd name="T59" fmla="*/ 14 h 272"/>
                <a:gd name="T60" fmla="*/ 45 w 216"/>
                <a:gd name="T61" fmla="*/ 19 h 272"/>
                <a:gd name="T62" fmla="*/ 45 w 216"/>
                <a:gd name="T63" fmla="*/ 40 h 272"/>
                <a:gd name="T64" fmla="*/ 48 w 216"/>
                <a:gd name="T65" fmla="*/ 54 h 272"/>
                <a:gd name="T66" fmla="*/ 50 w 216"/>
                <a:gd name="T67" fmla="*/ 76 h 272"/>
                <a:gd name="T68" fmla="*/ 50 w 216"/>
                <a:gd name="T69" fmla="*/ 83 h 272"/>
                <a:gd name="T70" fmla="*/ 45 w 216"/>
                <a:gd name="T71" fmla="*/ 95 h 272"/>
                <a:gd name="T72" fmla="*/ 48 w 216"/>
                <a:gd name="T73" fmla="*/ 104 h 272"/>
                <a:gd name="T74" fmla="*/ 48 w 216"/>
                <a:gd name="T75" fmla="*/ 118 h 272"/>
                <a:gd name="T76" fmla="*/ 36 w 216"/>
                <a:gd name="T77" fmla="*/ 135 h 272"/>
                <a:gd name="T78" fmla="*/ 31 w 216"/>
                <a:gd name="T79" fmla="*/ 142 h 272"/>
                <a:gd name="T80" fmla="*/ 26 w 216"/>
                <a:gd name="T81" fmla="*/ 144 h 272"/>
                <a:gd name="T82" fmla="*/ 24 w 216"/>
                <a:gd name="T83" fmla="*/ 161 h 272"/>
                <a:gd name="T84" fmla="*/ 15 w 216"/>
                <a:gd name="T85" fmla="*/ 175 h 272"/>
                <a:gd name="T86" fmla="*/ 12 w 216"/>
                <a:gd name="T87" fmla="*/ 189 h 272"/>
                <a:gd name="T88" fmla="*/ 15 w 216"/>
                <a:gd name="T89" fmla="*/ 192 h 272"/>
                <a:gd name="T90" fmla="*/ 12 w 216"/>
                <a:gd name="T91" fmla="*/ 196 h 272"/>
                <a:gd name="T92" fmla="*/ 5 w 216"/>
                <a:gd name="T93" fmla="*/ 210 h 272"/>
                <a:gd name="T94" fmla="*/ 5 w 216"/>
                <a:gd name="T95" fmla="*/ 220 h 272"/>
                <a:gd name="T96" fmla="*/ 0 w 216"/>
                <a:gd name="T97" fmla="*/ 222 h 272"/>
                <a:gd name="T98" fmla="*/ 3 w 216"/>
                <a:gd name="T99" fmla="*/ 229 h 272"/>
                <a:gd name="T100" fmla="*/ 8 w 216"/>
                <a:gd name="T101" fmla="*/ 236 h 272"/>
                <a:gd name="T102" fmla="*/ 19 w 216"/>
                <a:gd name="T103" fmla="*/ 248 h 272"/>
                <a:gd name="T104" fmla="*/ 26 w 216"/>
                <a:gd name="T105" fmla="*/ 251 h 272"/>
                <a:gd name="T106" fmla="*/ 53 w 216"/>
                <a:gd name="T107" fmla="*/ 251 h 272"/>
                <a:gd name="T108" fmla="*/ 57 w 216"/>
                <a:gd name="T109" fmla="*/ 260 h 272"/>
                <a:gd name="T110" fmla="*/ 60 w 216"/>
                <a:gd name="T111" fmla="*/ 265 h 272"/>
                <a:gd name="T112" fmla="*/ 100 w 216"/>
                <a:gd name="T113" fmla="*/ 270 h 272"/>
                <a:gd name="T114" fmla="*/ 128 w 216"/>
                <a:gd name="T115" fmla="*/ 270 h 272"/>
                <a:gd name="T116" fmla="*/ 159 w 216"/>
                <a:gd name="T117" fmla="*/ 270 h 272"/>
                <a:gd name="T118" fmla="*/ 192 w 216"/>
                <a:gd name="T119" fmla="*/ 272 h 272"/>
                <a:gd name="T120" fmla="*/ 206 w 216"/>
                <a:gd name="T121" fmla="*/ 26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6" h="272">
                  <a:moveTo>
                    <a:pt x="206" y="267"/>
                  </a:moveTo>
                  <a:lnTo>
                    <a:pt x="206" y="267"/>
                  </a:lnTo>
                  <a:lnTo>
                    <a:pt x="209" y="262"/>
                  </a:lnTo>
                  <a:lnTo>
                    <a:pt x="209" y="262"/>
                  </a:lnTo>
                  <a:lnTo>
                    <a:pt x="209" y="262"/>
                  </a:lnTo>
                  <a:lnTo>
                    <a:pt x="211" y="258"/>
                  </a:lnTo>
                  <a:lnTo>
                    <a:pt x="211" y="258"/>
                  </a:lnTo>
                  <a:lnTo>
                    <a:pt x="211" y="255"/>
                  </a:lnTo>
                  <a:lnTo>
                    <a:pt x="211" y="251"/>
                  </a:lnTo>
                  <a:lnTo>
                    <a:pt x="214" y="246"/>
                  </a:lnTo>
                  <a:lnTo>
                    <a:pt x="214" y="244"/>
                  </a:lnTo>
                  <a:lnTo>
                    <a:pt x="216" y="241"/>
                  </a:lnTo>
                  <a:lnTo>
                    <a:pt x="214" y="241"/>
                  </a:lnTo>
                  <a:lnTo>
                    <a:pt x="209" y="236"/>
                  </a:lnTo>
                  <a:lnTo>
                    <a:pt x="204" y="236"/>
                  </a:lnTo>
                  <a:lnTo>
                    <a:pt x="204" y="229"/>
                  </a:lnTo>
                  <a:lnTo>
                    <a:pt x="199" y="220"/>
                  </a:lnTo>
                  <a:lnTo>
                    <a:pt x="197" y="218"/>
                  </a:lnTo>
                  <a:lnTo>
                    <a:pt x="195" y="218"/>
                  </a:lnTo>
                  <a:lnTo>
                    <a:pt x="195" y="218"/>
                  </a:lnTo>
                  <a:lnTo>
                    <a:pt x="192" y="220"/>
                  </a:lnTo>
                  <a:lnTo>
                    <a:pt x="192" y="220"/>
                  </a:lnTo>
                  <a:lnTo>
                    <a:pt x="190" y="218"/>
                  </a:lnTo>
                  <a:lnTo>
                    <a:pt x="190" y="215"/>
                  </a:lnTo>
                  <a:lnTo>
                    <a:pt x="187" y="215"/>
                  </a:lnTo>
                  <a:lnTo>
                    <a:pt x="187" y="215"/>
                  </a:lnTo>
                  <a:lnTo>
                    <a:pt x="185" y="213"/>
                  </a:lnTo>
                  <a:lnTo>
                    <a:pt x="183" y="203"/>
                  </a:lnTo>
                  <a:lnTo>
                    <a:pt x="183" y="196"/>
                  </a:lnTo>
                  <a:lnTo>
                    <a:pt x="185" y="194"/>
                  </a:lnTo>
                  <a:lnTo>
                    <a:pt x="185" y="192"/>
                  </a:lnTo>
                  <a:lnTo>
                    <a:pt x="187" y="189"/>
                  </a:lnTo>
                  <a:lnTo>
                    <a:pt x="190" y="187"/>
                  </a:lnTo>
                  <a:lnTo>
                    <a:pt x="190" y="182"/>
                  </a:lnTo>
                  <a:lnTo>
                    <a:pt x="192" y="182"/>
                  </a:lnTo>
                  <a:lnTo>
                    <a:pt x="192" y="180"/>
                  </a:lnTo>
                  <a:lnTo>
                    <a:pt x="195" y="173"/>
                  </a:lnTo>
                  <a:lnTo>
                    <a:pt x="197" y="170"/>
                  </a:lnTo>
                  <a:lnTo>
                    <a:pt x="197" y="170"/>
                  </a:lnTo>
                  <a:lnTo>
                    <a:pt x="197" y="165"/>
                  </a:lnTo>
                  <a:lnTo>
                    <a:pt x="195" y="161"/>
                  </a:lnTo>
                  <a:lnTo>
                    <a:pt x="197" y="156"/>
                  </a:lnTo>
                  <a:lnTo>
                    <a:pt x="197" y="154"/>
                  </a:lnTo>
                  <a:lnTo>
                    <a:pt x="195" y="154"/>
                  </a:lnTo>
                  <a:lnTo>
                    <a:pt x="192" y="151"/>
                  </a:lnTo>
                  <a:lnTo>
                    <a:pt x="190" y="151"/>
                  </a:lnTo>
                  <a:lnTo>
                    <a:pt x="187" y="149"/>
                  </a:lnTo>
                  <a:lnTo>
                    <a:pt x="187" y="149"/>
                  </a:lnTo>
                  <a:lnTo>
                    <a:pt x="183" y="147"/>
                  </a:lnTo>
                  <a:lnTo>
                    <a:pt x="183" y="144"/>
                  </a:lnTo>
                  <a:lnTo>
                    <a:pt x="180" y="144"/>
                  </a:lnTo>
                  <a:lnTo>
                    <a:pt x="178" y="139"/>
                  </a:lnTo>
                  <a:lnTo>
                    <a:pt x="178" y="137"/>
                  </a:lnTo>
                  <a:lnTo>
                    <a:pt x="176" y="135"/>
                  </a:lnTo>
                  <a:lnTo>
                    <a:pt x="176" y="135"/>
                  </a:lnTo>
                  <a:lnTo>
                    <a:pt x="176" y="125"/>
                  </a:lnTo>
                  <a:lnTo>
                    <a:pt x="176" y="121"/>
                  </a:lnTo>
                  <a:lnTo>
                    <a:pt x="176" y="121"/>
                  </a:lnTo>
                  <a:lnTo>
                    <a:pt x="176" y="121"/>
                  </a:lnTo>
                  <a:lnTo>
                    <a:pt x="178" y="113"/>
                  </a:lnTo>
                  <a:lnTo>
                    <a:pt x="176" y="113"/>
                  </a:lnTo>
                  <a:lnTo>
                    <a:pt x="176" y="111"/>
                  </a:lnTo>
                  <a:lnTo>
                    <a:pt x="176" y="109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3" y="104"/>
                  </a:lnTo>
                  <a:lnTo>
                    <a:pt x="176" y="99"/>
                  </a:lnTo>
                  <a:lnTo>
                    <a:pt x="176" y="97"/>
                  </a:lnTo>
                  <a:lnTo>
                    <a:pt x="176" y="95"/>
                  </a:lnTo>
                  <a:lnTo>
                    <a:pt x="173" y="90"/>
                  </a:lnTo>
                  <a:lnTo>
                    <a:pt x="169" y="85"/>
                  </a:lnTo>
                  <a:lnTo>
                    <a:pt x="169" y="83"/>
                  </a:lnTo>
                  <a:lnTo>
                    <a:pt x="166" y="83"/>
                  </a:lnTo>
                  <a:lnTo>
                    <a:pt x="161" y="85"/>
                  </a:lnTo>
                  <a:lnTo>
                    <a:pt x="159" y="85"/>
                  </a:lnTo>
                  <a:lnTo>
                    <a:pt x="157" y="85"/>
                  </a:lnTo>
                  <a:lnTo>
                    <a:pt x="157" y="85"/>
                  </a:lnTo>
                  <a:lnTo>
                    <a:pt x="152" y="85"/>
                  </a:lnTo>
                  <a:lnTo>
                    <a:pt x="152" y="85"/>
                  </a:lnTo>
                  <a:lnTo>
                    <a:pt x="152" y="85"/>
                  </a:lnTo>
                  <a:lnTo>
                    <a:pt x="150" y="83"/>
                  </a:lnTo>
                  <a:lnTo>
                    <a:pt x="147" y="83"/>
                  </a:lnTo>
                  <a:lnTo>
                    <a:pt x="147" y="83"/>
                  </a:lnTo>
                  <a:lnTo>
                    <a:pt x="138" y="78"/>
                  </a:lnTo>
                  <a:lnTo>
                    <a:pt x="138" y="7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71"/>
                  </a:lnTo>
                  <a:lnTo>
                    <a:pt x="128" y="64"/>
                  </a:lnTo>
                  <a:lnTo>
                    <a:pt x="126" y="64"/>
                  </a:lnTo>
                  <a:lnTo>
                    <a:pt x="126" y="64"/>
                  </a:lnTo>
                  <a:lnTo>
                    <a:pt x="124" y="57"/>
                  </a:lnTo>
                  <a:lnTo>
                    <a:pt x="116" y="50"/>
                  </a:lnTo>
                  <a:lnTo>
                    <a:pt x="112" y="47"/>
                  </a:lnTo>
                  <a:lnTo>
                    <a:pt x="109" y="47"/>
                  </a:lnTo>
                  <a:lnTo>
                    <a:pt x="107" y="47"/>
                  </a:lnTo>
                  <a:lnTo>
                    <a:pt x="107" y="47"/>
                  </a:lnTo>
                  <a:lnTo>
                    <a:pt x="105" y="42"/>
                  </a:lnTo>
                  <a:lnTo>
                    <a:pt x="102" y="40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2" y="33"/>
                  </a:lnTo>
                  <a:lnTo>
                    <a:pt x="100" y="28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102" y="24"/>
                  </a:lnTo>
                  <a:lnTo>
                    <a:pt x="102" y="21"/>
                  </a:lnTo>
                  <a:lnTo>
                    <a:pt x="102" y="16"/>
                  </a:lnTo>
                  <a:lnTo>
                    <a:pt x="105" y="16"/>
                  </a:lnTo>
                  <a:lnTo>
                    <a:pt x="105" y="14"/>
                  </a:lnTo>
                  <a:lnTo>
                    <a:pt x="105" y="12"/>
                  </a:lnTo>
                  <a:lnTo>
                    <a:pt x="102" y="9"/>
                  </a:lnTo>
                  <a:lnTo>
                    <a:pt x="102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5" y="0"/>
                  </a:lnTo>
                  <a:lnTo>
                    <a:pt x="95" y="12"/>
                  </a:lnTo>
                  <a:lnTo>
                    <a:pt x="90" y="14"/>
                  </a:lnTo>
                  <a:lnTo>
                    <a:pt x="88" y="14"/>
                  </a:lnTo>
                  <a:lnTo>
                    <a:pt x="83" y="14"/>
                  </a:lnTo>
                  <a:lnTo>
                    <a:pt x="83" y="21"/>
                  </a:lnTo>
                  <a:lnTo>
                    <a:pt x="60" y="19"/>
                  </a:lnTo>
                  <a:lnTo>
                    <a:pt x="50" y="19"/>
                  </a:lnTo>
                  <a:lnTo>
                    <a:pt x="45" y="19"/>
                  </a:lnTo>
                  <a:lnTo>
                    <a:pt x="48" y="21"/>
                  </a:lnTo>
                  <a:lnTo>
                    <a:pt x="45" y="33"/>
                  </a:lnTo>
                  <a:lnTo>
                    <a:pt x="45" y="38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42"/>
                  </a:lnTo>
                  <a:lnTo>
                    <a:pt x="48" y="47"/>
                  </a:lnTo>
                  <a:lnTo>
                    <a:pt x="48" y="54"/>
                  </a:lnTo>
                  <a:lnTo>
                    <a:pt x="50" y="59"/>
                  </a:lnTo>
                  <a:lnTo>
                    <a:pt x="50" y="66"/>
                  </a:lnTo>
                  <a:lnTo>
                    <a:pt x="50" y="71"/>
                  </a:lnTo>
                  <a:lnTo>
                    <a:pt x="50" y="76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83"/>
                  </a:lnTo>
                  <a:lnTo>
                    <a:pt x="48" y="85"/>
                  </a:lnTo>
                  <a:lnTo>
                    <a:pt x="48" y="87"/>
                  </a:lnTo>
                  <a:lnTo>
                    <a:pt x="48" y="92"/>
                  </a:lnTo>
                  <a:lnTo>
                    <a:pt x="45" y="95"/>
                  </a:lnTo>
                  <a:lnTo>
                    <a:pt x="45" y="99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18"/>
                  </a:lnTo>
                  <a:lnTo>
                    <a:pt x="48" y="121"/>
                  </a:lnTo>
                  <a:lnTo>
                    <a:pt x="43" y="125"/>
                  </a:lnTo>
                  <a:lnTo>
                    <a:pt x="41" y="128"/>
                  </a:lnTo>
                  <a:lnTo>
                    <a:pt x="36" y="135"/>
                  </a:lnTo>
                  <a:lnTo>
                    <a:pt x="36" y="137"/>
                  </a:lnTo>
                  <a:lnTo>
                    <a:pt x="36" y="139"/>
                  </a:lnTo>
                  <a:lnTo>
                    <a:pt x="31" y="142"/>
                  </a:lnTo>
                  <a:lnTo>
                    <a:pt x="31" y="142"/>
                  </a:lnTo>
                  <a:lnTo>
                    <a:pt x="29" y="142"/>
                  </a:lnTo>
                  <a:lnTo>
                    <a:pt x="29" y="142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4" y="151"/>
                  </a:lnTo>
                  <a:lnTo>
                    <a:pt x="24" y="156"/>
                  </a:lnTo>
                  <a:lnTo>
                    <a:pt x="24" y="158"/>
                  </a:lnTo>
                  <a:lnTo>
                    <a:pt x="24" y="161"/>
                  </a:lnTo>
                  <a:lnTo>
                    <a:pt x="24" y="163"/>
                  </a:lnTo>
                  <a:lnTo>
                    <a:pt x="24" y="170"/>
                  </a:lnTo>
                  <a:lnTo>
                    <a:pt x="19" y="170"/>
                  </a:lnTo>
                  <a:lnTo>
                    <a:pt x="15" y="175"/>
                  </a:lnTo>
                  <a:lnTo>
                    <a:pt x="15" y="175"/>
                  </a:lnTo>
                  <a:lnTo>
                    <a:pt x="15" y="177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5" y="189"/>
                  </a:lnTo>
                  <a:lnTo>
                    <a:pt x="15" y="192"/>
                  </a:lnTo>
                  <a:lnTo>
                    <a:pt x="15" y="192"/>
                  </a:lnTo>
                  <a:lnTo>
                    <a:pt x="15" y="192"/>
                  </a:lnTo>
                  <a:lnTo>
                    <a:pt x="15" y="192"/>
                  </a:lnTo>
                  <a:lnTo>
                    <a:pt x="12" y="196"/>
                  </a:lnTo>
                  <a:lnTo>
                    <a:pt x="12" y="196"/>
                  </a:lnTo>
                  <a:lnTo>
                    <a:pt x="12" y="196"/>
                  </a:lnTo>
                  <a:lnTo>
                    <a:pt x="15" y="201"/>
                  </a:lnTo>
                  <a:lnTo>
                    <a:pt x="12" y="206"/>
                  </a:lnTo>
                  <a:lnTo>
                    <a:pt x="10" y="208"/>
                  </a:lnTo>
                  <a:lnTo>
                    <a:pt x="5" y="210"/>
                  </a:lnTo>
                  <a:lnTo>
                    <a:pt x="5" y="213"/>
                  </a:lnTo>
                  <a:lnTo>
                    <a:pt x="5" y="215"/>
                  </a:lnTo>
                  <a:lnTo>
                    <a:pt x="8" y="218"/>
                  </a:lnTo>
                  <a:lnTo>
                    <a:pt x="5" y="220"/>
                  </a:lnTo>
                  <a:lnTo>
                    <a:pt x="5" y="222"/>
                  </a:lnTo>
                  <a:lnTo>
                    <a:pt x="3" y="222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227"/>
                  </a:lnTo>
                  <a:lnTo>
                    <a:pt x="0" y="229"/>
                  </a:lnTo>
                  <a:lnTo>
                    <a:pt x="0" y="227"/>
                  </a:lnTo>
                  <a:lnTo>
                    <a:pt x="3" y="229"/>
                  </a:lnTo>
                  <a:lnTo>
                    <a:pt x="3" y="232"/>
                  </a:lnTo>
                  <a:lnTo>
                    <a:pt x="5" y="234"/>
                  </a:lnTo>
                  <a:lnTo>
                    <a:pt x="8" y="236"/>
                  </a:lnTo>
                  <a:lnTo>
                    <a:pt x="8" y="236"/>
                  </a:lnTo>
                  <a:lnTo>
                    <a:pt x="10" y="239"/>
                  </a:lnTo>
                  <a:lnTo>
                    <a:pt x="15" y="244"/>
                  </a:lnTo>
                  <a:lnTo>
                    <a:pt x="17" y="248"/>
                  </a:lnTo>
                  <a:lnTo>
                    <a:pt x="19" y="248"/>
                  </a:lnTo>
                  <a:lnTo>
                    <a:pt x="17" y="248"/>
                  </a:lnTo>
                  <a:lnTo>
                    <a:pt x="19" y="251"/>
                  </a:lnTo>
                  <a:lnTo>
                    <a:pt x="26" y="251"/>
                  </a:lnTo>
                  <a:lnTo>
                    <a:pt x="26" y="251"/>
                  </a:lnTo>
                  <a:lnTo>
                    <a:pt x="36" y="248"/>
                  </a:lnTo>
                  <a:lnTo>
                    <a:pt x="43" y="253"/>
                  </a:lnTo>
                  <a:lnTo>
                    <a:pt x="50" y="253"/>
                  </a:lnTo>
                  <a:lnTo>
                    <a:pt x="53" y="251"/>
                  </a:lnTo>
                  <a:lnTo>
                    <a:pt x="55" y="251"/>
                  </a:lnTo>
                  <a:lnTo>
                    <a:pt x="55" y="253"/>
                  </a:lnTo>
                  <a:lnTo>
                    <a:pt x="57" y="255"/>
                  </a:lnTo>
                  <a:lnTo>
                    <a:pt x="57" y="260"/>
                  </a:lnTo>
                  <a:lnTo>
                    <a:pt x="60" y="260"/>
                  </a:lnTo>
                  <a:lnTo>
                    <a:pt x="62" y="262"/>
                  </a:lnTo>
                  <a:lnTo>
                    <a:pt x="60" y="262"/>
                  </a:lnTo>
                  <a:lnTo>
                    <a:pt x="60" y="265"/>
                  </a:lnTo>
                  <a:lnTo>
                    <a:pt x="69" y="267"/>
                  </a:lnTo>
                  <a:lnTo>
                    <a:pt x="74" y="267"/>
                  </a:lnTo>
                  <a:lnTo>
                    <a:pt x="95" y="270"/>
                  </a:lnTo>
                  <a:lnTo>
                    <a:pt x="100" y="270"/>
                  </a:lnTo>
                  <a:lnTo>
                    <a:pt x="107" y="270"/>
                  </a:lnTo>
                  <a:lnTo>
                    <a:pt x="109" y="270"/>
                  </a:lnTo>
                  <a:lnTo>
                    <a:pt x="114" y="270"/>
                  </a:lnTo>
                  <a:lnTo>
                    <a:pt x="128" y="270"/>
                  </a:lnTo>
                  <a:lnTo>
                    <a:pt x="138" y="270"/>
                  </a:lnTo>
                  <a:lnTo>
                    <a:pt x="138" y="270"/>
                  </a:lnTo>
                  <a:lnTo>
                    <a:pt x="145" y="270"/>
                  </a:lnTo>
                  <a:lnTo>
                    <a:pt x="159" y="270"/>
                  </a:lnTo>
                  <a:lnTo>
                    <a:pt x="161" y="272"/>
                  </a:lnTo>
                  <a:lnTo>
                    <a:pt x="164" y="272"/>
                  </a:lnTo>
                  <a:lnTo>
                    <a:pt x="180" y="272"/>
                  </a:lnTo>
                  <a:lnTo>
                    <a:pt x="192" y="272"/>
                  </a:lnTo>
                  <a:lnTo>
                    <a:pt x="195" y="272"/>
                  </a:lnTo>
                  <a:lnTo>
                    <a:pt x="204" y="272"/>
                  </a:lnTo>
                  <a:lnTo>
                    <a:pt x="204" y="272"/>
                  </a:lnTo>
                  <a:lnTo>
                    <a:pt x="206" y="267"/>
                  </a:lnTo>
                  <a:lnTo>
                    <a:pt x="206" y="26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Freeform 134">
              <a:extLst>
                <a:ext uri="{FF2B5EF4-FFF2-40B4-BE49-F238E27FC236}">
                  <a16:creationId xmlns:a16="http://schemas.microsoft.com/office/drawing/2014/main" id="{24F5D4DB-78D0-E4C8-8D76-D4FB912BC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030" y="1532353"/>
              <a:ext cx="475375" cy="285433"/>
            </a:xfrm>
            <a:custGeom>
              <a:avLst/>
              <a:gdLst>
                <a:gd name="T0" fmla="*/ 85 w 326"/>
                <a:gd name="T1" fmla="*/ 206 h 211"/>
                <a:gd name="T2" fmla="*/ 92 w 326"/>
                <a:gd name="T3" fmla="*/ 203 h 211"/>
                <a:gd name="T4" fmla="*/ 97 w 326"/>
                <a:gd name="T5" fmla="*/ 211 h 211"/>
                <a:gd name="T6" fmla="*/ 118 w 326"/>
                <a:gd name="T7" fmla="*/ 199 h 211"/>
                <a:gd name="T8" fmla="*/ 127 w 326"/>
                <a:gd name="T9" fmla="*/ 199 h 211"/>
                <a:gd name="T10" fmla="*/ 149 w 326"/>
                <a:gd name="T11" fmla="*/ 199 h 211"/>
                <a:gd name="T12" fmla="*/ 158 w 326"/>
                <a:gd name="T13" fmla="*/ 201 h 211"/>
                <a:gd name="T14" fmla="*/ 199 w 326"/>
                <a:gd name="T15" fmla="*/ 201 h 211"/>
                <a:gd name="T16" fmla="*/ 262 w 326"/>
                <a:gd name="T17" fmla="*/ 203 h 211"/>
                <a:gd name="T18" fmla="*/ 286 w 326"/>
                <a:gd name="T19" fmla="*/ 189 h 211"/>
                <a:gd name="T20" fmla="*/ 319 w 326"/>
                <a:gd name="T21" fmla="*/ 163 h 211"/>
                <a:gd name="T22" fmla="*/ 326 w 326"/>
                <a:gd name="T23" fmla="*/ 149 h 211"/>
                <a:gd name="T24" fmla="*/ 319 w 326"/>
                <a:gd name="T25" fmla="*/ 125 h 211"/>
                <a:gd name="T26" fmla="*/ 319 w 326"/>
                <a:gd name="T27" fmla="*/ 47 h 211"/>
                <a:gd name="T28" fmla="*/ 305 w 326"/>
                <a:gd name="T29" fmla="*/ 47 h 211"/>
                <a:gd name="T30" fmla="*/ 300 w 326"/>
                <a:gd name="T31" fmla="*/ 40 h 211"/>
                <a:gd name="T32" fmla="*/ 286 w 326"/>
                <a:gd name="T33" fmla="*/ 40 h 211"/>
                <a:gd name="T34" fmla="*/ 267 w 326"/>
                <a:gd name="T35" fmla="*/ 21 h 211"/>
                <a:gd name="T36" fmla="*/ 279 w 326"/>
                <a:gd name="T37" fmla="*/ 28 h 211"/>
                <a:gd name="T38" fmla="*/ 279 w 326"/>
                <a:gd name="T39" fmla="*/ 14 h 211"/>
                <a:gd name="T40" fmla="*/ 267 w 326"/>
                <a:gd name="T41" fmla="*/ 12 h 211"/>
                <a:gd name="T42" fmla="*/ 258 w 326"/>
                <a:gd name="T43" fmla="*/ 12 h 211"/>
                <a:gd name="T44" fmla="*/ 255 w 326"/>
                <a:gd name="T45" fmla="*/ 24 h 211"/>
                <a:gd name="T46" fmla="*/ 246 w 326"/>
                <a:gd name="T47" fmla="*/ 19 h 211"/>
                <a:gd name="T48" fmla="*/ 234 w 326"/>
                <a:gd name="T49" fmla="*/ 24 h 211"/>
                <a:gd name="T50" fmla="*/ 175 w 326"/>
                <a:gd name="T51" fmla="*/ 17 h 211"/>
                <a:gd name="T52" fmla="*/ 149 w 326"/>
                <a:gd name="T53" fmla="*/ 17 h 211"/>
                <a:gd name="T54" fmla="*/ 139 w 326"/>
                <a:gd name="T55" fmla="*/ 0 h 211"/>
                <a:gd name="T56" fmla="*/ 132 w 326"/>
                <a:gd name="T57" fmla="*/ 7 h 211"/>
                <a:gd name="T58" fmla="*/ 132 w 326"/>
                <a:gd name="T59" fmla="*/ 12 h 211"/>
                <a:gd name="T60" fmla="*/ 116 w 326"/>
                <a:gd name="T61" fmla="*/ 17 h 211"/>
                <a:gd name="T62" fmla="*/ 97 w 326"/>
                <a:gd name="T63" fmla="*/ 17 h 211"/>
                <a:gd name="T64" fmla="*/ 40 w 326"/>
                <a:gd name="T65" fmla="*/ 9 h 211"/>
                <a:gd name="T66" fmla="*/ 30 w 326"/>
                <a:gd name="T67" fmla="*/ 38 h 211"/>
                <a:gd name="T68" fmla="*/ 35 w 326"/>
                <a:gd name="T69" fmla="*/ 76 h 211"/>
                <a:gd name="T70" fmla="*/ 16 w 326"/>
                <a:gd name="T71" fmla="*/ 142 h 211"/>
                <a:gd name="T72" fmla="*/ 0 w 326"/>
                <a:gd name="T73" fmla="*/ 144 h 211"/>
                <a:gd name="T74" fmla="*/ 7 w 326"/>
                <a:gd name="T75" fmla="*/ 151 h 211"/>
                <a:gd name="T76" fmla="*/ 7 w 326"/>
                <a:gd name="T77" fmla="*/ 156 h 211"/>
                <a:gd name="T78" fmla="*/ 9 w 326"/>
                <a:gd name="T79" fmla="*/ 161 h 211"/>
                <a:gd name="T80" fmla="*/ 14 w 326"/>
                <a:gd name="T81" fmla="*/ 173 h 211"/>
                <a:gd name="T82" fmla="*/ 14 w 326"/>
                <a:gd name="T83" fmla="*/ 175 h 211"/>
                <a:gd name="T84" fmla="*/ 2 w 326"/>
                <a:gd name="T85" fmla="*/ 182 h 211"/>
                <a:gd name="T86" fmla="*/ 4 w 326"/>
                <a:gd name="T87" fmla="*/ 192 h 211"/>
                <a:gd name="T88" fmla="*/ 47 w 326"/>
                <a:gd name="T89" fmla="*/ 196 h 211"/>
                <a:gd name="T90" fmla="*/ 54 w 326"/>
                <a:gd name="T91" fmla="*/ 196 h 211"/>
                <a:gd name="T92" fmla="*/ 61 w 326"/>
                <a:gd name="T93" fmla="*/ 203 h 211"/>
                <a:gd name="T94" fmla="*/ 64 w 326"/>
                <a:gd name="T95" fmla="*/ 203 h 211"/>
                <a:gd name="T96" fmla="*/ 82 w 326"/>
                <a:gd name="T97" fmla="*/ 20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6" h="211">
                  <a:moveTo>
                    <a:pt x="82" y="203"/>
                  </a:moveTo>
                  <a:lnTo>
                    <a:pt x="85" y="203"/>
                  </a:lnTo>
                  <a:lnTo>
                    <a:pt x="85" y="206"/>
                  </a:lnTo>
                  <a:lnTo>
                    <a:pt x="85" y="211"/>
                  </a:lnTo>
                  <a:lnTo>
                    <a:pt x="90" y="211"/>
                  </a:lnTo>
                  <a:lnTo>
                    <a:pt x="92" y="203"/>
                  </a:lnTo>
                  <a:lnTo>
                    <a:pt x="92" y="199"/>
                  </a:lnTo>
                  <a:lnTo>
                    <a:pt x="97" y="199"/>
                  </a:lnTo>
                  <a:lnTo>
                    <a:pt x="97" y="211"/>
                  </a:lnTo>
                  <a:lnTo>
                    <a:pt x="109" y="211"/>
                  </a:lnTo>
                  <a:lnTo>
                    <a:pt x="111" y="199"/>
                  </a:lnTo>
                  <a:lnTo>
                    <a:pt x="118" y="199"/>
                  </a:lnTo>
                  <a:lnTo>
                    <a:pt x="123" y="199"/>
                  </a:lnTo>
                  <a:lnTo>
                    <a:pt x="125" y="199"/>
                  </a:lnTo>
                  <a:lnTo>
                    <a:pt x="127" y="199"/>
                  </a:lnTo>
                  <a:lnTo>
                    <a:pt x="135" y="199"/>
                  </a:lnTo>
                  <a:lnTo>
                    <a:pt x="149" y="199"/>
                  </a:lnTo>
                  <a:lnTo>
                    <a:pt x="149" y="199"/>
                  </a:lnTo>
                  <a:lnTo>
                    <a:pt x="149" y="201"/>
                  </a:lnTo>
                  <a:lnTo>
                    <a:pt x="149" y="201"/>
                  </a:lnTo>
                  <a:lnTo>
                    <a:pt x="158" y="201"/>
                  </a:lnTo>
                  <a:lnTo>
                    <a:pt x="172" y="201"/>
                  </a:lnTo>
                  <a:lnTo>
                    <a:pt x="191" y="201"/>
                  </a:lnTo>
                  <a:lnTo>
                    <a:pt x="199" y="201"/>
                  </a:lnTo>
                  <a:lnTo>
                    <a:pt x="232" y="201"/>
                  </a:lnTo>
                  <a:lnTo>
                    <a:pt x="248" y="203"/>
                  </a:lnTo>
                  <a:lnTo>
                    <a:pt x="262" y="203"/>
                  </a:lnTo>
                  <a:lnTo>
                    <a:pt x="262" y="199"/>
                  </a:lnTo>
                  <a:lnTo>
                    <a:pt x="262" y="189"/>
                  </a:lnTo>
                  <a:lnTo>
                    <a:pt x="286" y="189"/>
                  </a:lnTo>
                  <a:lnTo>
                    <a:pt x="319" y="189"/>
                  </a:lnTo>
                  <a:lnTo>
                    <a:pt x="319" y="170"/>
                  </a:lnTo>
                  <a:lnTo>
                    <a:pt x="319" y="163"/>
                  </a:lnTo>
                  <a:lnTo>
                    <a:pt x="319" y="154"/>
                  </a:lnTo>
                  <a:lnTo>
                    <a:pt x="326" y="154"/>
                  </a:lnTo>
                  <a:lnTo>
                    <a:pt x="326" y="149"/>
                  </a:lnTo>
                  <a:lnTo>
                    <a:pt x="319" y="147"/>
                  </a:lnTo>
                  <a:lnTo>
                    <a:pt x="319" y="140"/>
                  </a:lnTo>
                  <a:lnTo>
                    <a:pt x="319" y="125"/>
                  </a:lnTo>
                  <a:lnTo>
                    <a:pt x="319" y="76"/>
                  </a:lnTo>
                  <a:lnTo>
                    <a:pt x="319" y="64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05" y="47"/>
                  </a:lnTo>
                  <a:lnTo>
                    <a:pt x="303" y="47"/>
                  </a:lnTo>
                  <a:lnTo>
                    <a:pt x="300" y="40"/>
                  </a:lnTo>
                  <a:lnTo>
                    <a:pt x="300" y="40"/>
                  </a:lnTo>
                  <a:lnTo>
                    <a:pt x="291" y="40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4" y="33"/>
                  </a:lnTo>
                  <a:lnTo>
                    <a:pt x="267" y="33"/>
                  </a:lnTo>
                  <a:lnTo>
                    <a:pt x="267" y="21"/>
                  </a:lnTo>
                  <a:lnTo>
                    <a:pt x="272" y="21"/>
                  </a:lnTo>
                  <a:lnTo>
                    <a:pt x="272" y="28"/>
                  </a:lnTo>
                  <a:lnTo>
                    <a:pt x="279" y="28"/>
                  </a:lnTo>
                  <a:lnTo>
                    <a:pt x="279" y="17"/>
                  </a:lnTo>
                  <a:lnTo>
                    <a:pt x="279" y="14"/>
                  </a:lnTo>
                  <a:lnTo>
                    <a:pt x="279" y="14"/>
                  </a:lnTo>
                  <a:lnTo>
                    <a:pt x="279" y="12"/>
                  </a:lnTo>
                  <a:lnTo>
                    <a:pt x="272" y="14"/>
                  </a:lnTo>
                  <a:lnTo>
                    <a:pt x="267" y="12"/>
                  </a:lnTo>
                  <a:lnTo>
                    <a:pt x="262" y="12"/>
                  </a:lnTo>
                  <a:lnTo>
                    <a:pt x="260" y="12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55" y="24"/>
                  </a:lnTo>
                  <a:lnTo>
                    <a:pt x="255" y="24"/>
                  </a:lnTo>
                  <a:lnTo>
                    <a:pt x="253" y="24"/>
                  </a:lnTo>
                  <a:lnTo>
                    <a:pt x="251" y="24"/>
                  </a:lnTo>
                  <a:lnTo>
                    <a:pt x="246" y="19"/>
                  </a:lnTo>
                  <a:lnTo>
                    <a:pt x="244" y="19"/>
                  </a:lnTo>
                  <a:lnTo>
                    <a:pt x="234" y="21"/>
                  </a:lnTo>
                  <a:lnTo>
                    <a:pt x="234" y="24"/>
                  </a:lnTo>
                  <a:lnTo>
                    <a:pt x="217" y="24"/>
                  </a:lnTo>
                  <a:lnTo>
                    <a:pt x="175" y="24"/>
                  </a:lnTo>
                  <a:lnTo>
                    <a:pt x="175" y="17"/>
                  </a:lnTo>
                  <a:lnTo>
                    <a:pt x="172" y="17"/>
                  </a:lnTo>
                  <a:lnTo>
                    <a:pt x="151" y="17"/>
                  </a:lnTo>
                  <a:lnTo>
                    <a:pt x="149" y="17"/>
                  </a:lnTo>
                  <a:lnTo>
                    <a:pt x="144" y="17"/>
                  </a:lnTo>
                  <a:lnTo>
                    <a:pt x="144" y="2"/>
                  </a:lnTo>
                  <a:lnTo>
                    <a:pt x="139" y="0"/>
                  </a:lnTo>
                  <a:lnTo>
                    <a:pt x="139" y="2"/>
                  </a:lnTo>
                  <a:lnTo>
                    <a:pt x="139" y="5"/>
                  </a:lnTo>
                  <a:lnTo>
                    <a:pt x="132" y="7"/>
                  </a:lnTo>
                  <a:lnTo>
                    <a:pt x="130" y="7"/>
                  </a:lnTo>
                  <a:lnTo>
                    <a:pt x="130" y="9"/>
                  </a:lnTo>
                  <a:lnTo>
                    <a:pt x="132" y="12"/>
                  </a:lnTo>
                  <a:lnTo>
                    <a:pt x="132" y="17"/>
                  </a:lnTo>
                  <a:lnTo>
                    <a:pt x="125" y="17"/>
                  </a:lnTo>
                  <a:lnTo>
                    <a:pt x="116" y="17"/>
                  </a:lnTo>
                  <a:lnTo>
                    <a:pt x="113" y="17"/>
                  </a:lnTo>
                  <a:lnTo>
                    <a:pt x="104" y="17"/>
                  </a:lnTo>
                  <a:lnTo>
                    <a:pt x="97" y="17"/>
                  </a:lnTo>
                  <a:lnTo>
                    <a:pt x="45" y="14"/>
                  </a:lnTo>
                  <a:lnTo>
                    <a:pt x="45" y="9"/>
                  </a:lnTo>
                  <a:lnTo>
                    <a:pt x="40" y="9"/>
                  </a:lnTo>
                  <a:lnTo>
                    <a:pt x="37" y="9"/>
                  </a:lnTo>
                  <a:lnTo>
                    <a:pt x="37" y="38"/>
                  </a:lnTo>
                  <a:lnTo>
                    <a:pt x="30" y="38"/>
                  </a:lnTo>
                  <a:lnTo>
                    <a:pt x="30" y="50"/>
                  </a:lnTo>
                  <a:lnTo>
                    <a:pt x="35" y="50"/>
                  </a:lnTo>
                  <a:lnTo>
                    <a:pt x="35" y="76"/>
                  </a:lnTo>
                  <a:lnTo>
                    <a:pt x="26" y="76"/>
                  </a:lnTo>
                  <a:lnTo>
                    <a:pt x="16" y="76"/>
                  </a:lnTo>
                  <a:lnTo>
                    <a:pt x="16" y="142"/>
                  </a:lnTo>
                  <a:lnTo>
                    <a:pt x="0" y="142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2" y="144"/>
                  </a:lnTo>
                  <a:lnTo>
                    <a:pt x="2" y="144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4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7" y="159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11" y="161"/>
                  </a:lnTo>
                  <a:lnTo>
                    <a:pt x="14" y="173"/>
                  </a:lnTo>
                  <a:lnTo>
                    <a:pt x="16" y="175"/>
                  </a:lnTo>
                  <a:lnTo>
                    <a:pt x="16" y="175"/>
                  </a:lnTo>
                  <a:lnTo>
                    <a:pt x="14" y="175"/>
                  </a:lnTo>
                  <a:lnTo>
                    <a:pt x="9" y="177"/>
                  </a:lnTo>
                  <a:lnTo>
                    <a:pt x="7" y="177"/>
                  </a:lnTo>
                  <a:lnTo>
                    <a:pt x="2" y="182"/>
                  </a:lnTo>
                  <a:lnTo>
                    <a:pt x="2" y="187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7" y="192"/>
                  </a:lnTo>
                  <a:lnTo>
                    <a:pt x="16" y="194"/>
                  </a:lnTo>
                  <a:lnTo>
                    <a:pt x="47" y="196"/>
                  </a:lnTo>
                  <a:lnTo>
                    <a:pt x="54" y="196"/>
                  </a:lnTo>
                  <a:lnTo>
                    <a:pt x="54" y="196"/>
                  </a:lnTo>
                  <a:lnTo>
                    <a:pt x="54" y="196"/>
                  </a:lnTo>
                  <a:lnTo>
                    <a:pt x="59" y="196"/>
                  </a:lnTo>
                  <a:lnTo>
                    <a:pt x="59" y="201"/>
                  </a:lnTo>
                  <a:lnTo>
                    <a:pt x="61" y="203"/>
                  </a:lnTo>
                  <a:lnTo>
                    <a:pt x="61" y="203"/>
                  </a:lnTo>
                  <a:lnTo>
                    <a:pt x="64" y="203"/>
                  </a:lnTo>
                  <a:lnTo>
                    <a:pt x="64" y="203"/>
                  </a:lnTo>
                  <a:lnTo>
                    <a:pt x="73" y="203"/>
                  </a:lnTo>
                  <a:lnTo>
                    <a:pt x="82" y="203"/>
                  </a:lnTo>
                  <a:lnTo>
                    <a:pt x="82" y="203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41" name="Freeform 135">
              <a:extLst>
                <a:ext uri="{FF2B5EF4-FFF2-40B4-BE49-F238E27FC236}">
                  <a16:creationId xmlns:a16="http://schemas.microsoft.com/office/drawing/2014/main" id="{3522C513-8081-2055-FFE9-762446CEA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358" y="1794112"/>
              <a:ext cx="414130" cy="384184"/>
            </a:xfrm>
            <a:custGeom>
              <a:avLst/>
              <a:gdLst>
                <a:gd name="T0" fmla="*/ 95 w 284"/>
                <a:gd name="T1" fmla="*/ 282 h 284"/>
                <a:gd name="T2" fmla="*/ 104 w 284"/>
                <a:gd name="T3" fmla="*/ 279 h 284"/>
                <a:gd name="T4" fmla="*/ 116 w 284"/>
                <a:gd name="T5" fmla="*/ 277 h 284"/>
                <a:gd name="T6" fmla="*/ 144 w 284"/>
                <a:gd name="T7" fmla="*/ 277 h 284"/>
                <a:gd name="T8" fmla="*/ 199 w 284"/>
                <a:gd name="T9" fmla="*/ 277 h 284"/>
                <a:gd name="T10" fmla="*/ 213 w 284"/>
                <a:gd name="T11" fmla="*/ 277 h 284"/>
                <a:gd name="T12" fmla="*/ 222 w 284"/>
                <a:gd name="T13" fmla="*/ 282 h 284"/>
                <a:gd name="T14" fmla="*/ 248 w 284"/>
                <a:gd name="T15" fmla="*/ 282 h 284"/>
                <a:gd name="T16" fmla="*/ 253 w 284"/>
                <a:gd name="T17" fmla="*/ 282 h 284"/>
                <a:gd name="T18" fmla="*/ 263 w 284"/>
                <a:gd name="T19" fmla="*/ 282 h 284"/>
                <a:gd name="T20" fmla="*/ 265 w 284"/>
                <a:gd name="T21" fmla="*/ 282 h 284"/>
                <a:gd name="T22" fmla="*/ 267 w 284"/>
                <a:gd name="T23" fmla="*/ 282 h 284"/>
                <a:gd name="T24" fmla="*/ 267 w 284"/>
                <a:gd name="T25" fmla="*/ 284 h 284"/>
                <a:gd name="T26" fmla="*/ 270 w 284"/>
                <a:gd name="T27" fmla="*/ 282 h 284"/>
                <a:gd name="T28" fmla="*/ 270 w 284"/>
                <a:gd name="T29" fmla="*/ 282 h 284"/>
                <a:gd name="T30" fmla="*/ 272 w 284"/>
                <a:gd name="T31" fmla="*/ 258 h 284"/>
                <a:gd name="T32" fmla="*/ 272 w 284"/>
                <a:gd name="T33" fmla="*/ 239 h 284"/>
                <a:gd name="T34" fmla="*/ 272 w 284"/>
                <a:gd name="T35" fmla="*/ 227 h 284"/>
                <a:gd name="T36" fmla="*/ 272 w 284"/>
                <a:gd name="T37" fmla="*/ 220 h 284"/>
                <a:gd name="T38" fmla="*/ 275 w 284"/>
                <a:gd name="T39" fmla="*/ 178 h 284"/>
                <a:gd name="T40" fmla="*/ 277 w 284"/>
                <a:gd name="T41" fmla="*/ 156 h 284"/>
                <a:gd name="T42" fmla="*/ 277 w 284"/>
                <a:gd name="T43" fmla="*/ 69 h 284"/>
                <a:gd name="T44" fmla="*/ 284 w 284"/>
                <a:gd name="T45" fmla="*/ 57 h 284"/>
                <a:gd name="T46" fmla="*/ 284 w 284"/>
                <a:gd name="T47" fmla="*/ 50 h 284"/>
                <a:gd name="T48" fmla="*/ 279 w 284"/>
                <a:gd name="T49" fmla="*/ 26 h 284"/>
                <a:gd name="T50" fmla="*/ 279 w 284"/>
                <a:gd name="T51" fmla="*/ 0 h 284"/>
                <a:gd name="T52" fmla="*/ 222 w 284"/>
                <a:gd name="T53" fmla="*/ 0 h 284"/>
                <a:gd name="T54" fmla="*/ 222 w 284"/>
                <a:gd name="T55" fmla="*/ 14 h 284"/>
                <a:gd name="T56" fmla="*/ 192 w 284"/>
                <a:gd name="T57" fmla="*/ 12 h 284"/>
                <a:gd name="T58" fmla="*/ 151 w 284"/>
                <a:gd name="T59" fmla="*/ 12 h 284"/>
                <a:gd name="T60" fmla="*/ 118 w 284"/>
                <a:gd name="T61" fmla="*/ 12 h 284"/>
                <a:gd name="T62" fmla="*/ 109 w 284"/>
                <a:gd name="T63" fmla="*/ 12 h 284"/>
                <a:gd name="T64" fmla="*/ 109 w 284"/>
                <a:gd name="T65" fmla="*/ 10 h 284"/>
                <a:gd name="T66" fmla="*/ 87 w 284"/>
                <a:gd name="T67" fmla="*/ 10 h 284"/>
                <a:gd name="T68" fmla="*/ 83 w 284"/>
                <a:gd name="T69" fmla="*/ 10 h 284"/>
                <a:gd name="T70" fmla="*/ 71 w 284"/>
                <a:gd name="T71" fmla="*/ 10 h 284"/>
                <a:gd name="T72" fmla="*/ 57 w 284"/>
                <a:gd name="T73" fmla="*/ 22 h 284"/>
                <a:gd name="T74" fmla="*/ 52 w 284"/>
                <a:gd name="T75" fmla="*/ 10 h 284"/>
                <a:gd name="T76" fmla="*/ 50 w 284"/>
                <a:gd name="T77" fmla="*/ 22 h 284"/>
                <a:gd name="T78" fmla="*/ 45 w 284"/>
                <a:gd name="T79" fmla="*/ 17 h 284"/>
                <a:gd name="T80" fmla="*/ 42 w 284"/>
                <a:gd name="T81" fmla="*/ 14 h 284"/>
                <a:gd name="T82" fmla="*/ 33 w 284"/>
                <a:gd name="T83" fmla="*/ 14 h 284"/>
                <a:gd name="T84" fmla="*/ 33 w 284"/>
                <a:gd name="T85" fmla="*/ 52 h 284"/>
                <a:gd name="T86" fmla="*/ 19 w 284"/>
                <a:gd name="T87" fmla="*/ 52 h 284"/>
                <a:gd name="T88" fmla="*/ 19 w 284"/>
                <a:gd name="T89" fmla="*/ 88 h 284"/>
                <a:gd name="T90" fmla="*/ 19 w 284"/>
                <a:gd name="T91" fmla="*/ 102 h 284"/>
                <a:gd name="T92" fmla="*/ 19 w 284"/>
                <a:gd name="T93" fmla="*/ 111 h 284"/>
                <a:gd name="T94" fmla="*/ 19 w 284"/>
                <a:gd name="T95" fmla="*/ 119 h 284"/>
                <a:gd name="T96" fmla="*/ 19 w 284"/>
                <a:gd name="T97" fmla="*/ 128 h 284"/>
                <a:gd name="T98" fmla="*/ 24 w 284"/>
                <a:gd name="T99" fmla="*/ 133 h 284"/>
                <a:gd name="T100" fmla="*/ 19 w 284"/>
                <a:gd name="T101" fmla="*/ 137 h 284"/>
                <a:gd name="T102" fmla="*/ 2 w 284"/>
                <a:gd name="T103" fmla="*/ 164 h 284"/>
                <a:gd name="T104" fmla="*/ 2 w 284"/>
                <a:gd name="T105" fmla="*/ 190 h 284"/>
                <a:gd name="T106" fmla="*/ 2 w 284"/>
                <a:gd name="T107" fmla="*/ 216 h 284"/>
                <a:gd name="T108" fmla="*/ 0 w 284"/>
                <a:gd name="T109" fmla="*/ 223 h 284"/>
                <a:gd name="T110" fmla="*/ 0 w 284"/>
                <a:gd name="T111" fmla="*/ 244 h 284"/>
                <a:gd name="T112" fmla="*/ 0 w 284"/>
                <a:gd name="T113" fmla="*/ 275 h 284"/>
                <a:gd name="T114" fmla="*/ 21 w 284"/>
                <a:gd name="T115" fmla="*/ 275 h 284"/>
                <a:gd name="T116" fmla="*/ 45 w 284"/>
                <a:gd name="T117" fmla="*/ 275 h 284"/>
                <a:gd name="T118" fmla="*/ 66 w 284"/>
                <a:gd name="T119" fmla="*/ 275 h 284"/>
                <a:gd name="T120" fmla="*/ 76 w 284"/>
                <a:gd name="T121" fmla="*/ 279 h 284"/>
                <a:gd name="T122" fmla="*/ 80 w 284"/>
                <a:gd name="T123" fmla="*/ 275 h 284"/>
                <a:gd name="T124" fmla="*/ 92 w 284"/>
                <a:gd name="T125" fmla="*/ 27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4" h="284">
                  <a:moveTo>
                    <a:pt x="92" y="282"/>
                  </a:moveTo>
                  <a:lnTo>
                    <a:pt x="95" y="282"/>
                  </a:lnTo>
                  <a:lnTo>
                    <a:pt x="95" y="279"/>
                  </a:lnTo>
                  <a:lnTo>
                    <a:pt x="104" y="279"/>
                  </a:lnTo>
                  <a:lnTo>
                    <a:pt x="104" y="277"/>
                  </a:lnTo>
                  <a:lnTo>
                    <a:pt x="116" y="277"/>
                  </a:lnTo>
                  <a:lnTo>
                    <a:pt x="130" y="277"/>
                  </a:lnTo>
                  <a:lnTo>
                    <a:pt x="144" y="277"/>
                  </a:lnTo>
                  <a:lnTo>
                    <a:pt x="166" y="277"/>
                  </a:lnTo>
                  <a:lnTo>
                    <a:pt x="199" y="277"/>
                  </a:lnTo>
                  <a:lnTo>
                    <a:pt x="201" y="277"/>
                  </a:lnTo>
                  <a:lnTo>
                    <a:pt x="213" y="277"/>
                  </a:lnTo>
                  <a:lnTo>
                    <a:pt x="215" y="279"/>
                  </a:lnTo>
                  <a:lnTo>
                    <a:pt x="222" y="282"/>
                  </a:lnTo>
                  <a:lnTo>
                    <a:pt x="241" y="282"/>
                  </a:lnTo>
                  <a:lnTo>
                    <a:pt x="248" y="282"/>
                  </a:lnTo>
                  <a:lnTo>
                    <a:pt x="248" y="282"/>
                  </a:lnTo>
                  <a:lnTo>
                    <a:pt x="253" y="282"/>
                  </a:lnTo>
                  <a:lnTo>
                    <a:pt x="258" y="282"/>
                  </a:lnTo>
                  <a:lnTo>
                    <a:pt x="263" y="282"/>
                  </a:lnTo>
                  <a:lnTo>
                    <a:pt x="263" y="282"/>
                  </a:lnTo>
                  <a:lnTo>
                    <a:pt x="265" y="282"/>
                  </a:lnTo>
                  <a:lnTo>
                    <a:pt x="267" y="282"/>
                  </a:lnTo>
                  <a:lnTo>
                    <a:pt x="267" y="282"/>
                  </a:lnTo>
                  <a:lnTo>
                    <a:pt x="267" y="282"/>
                  </a:lnTo>
                  <a:lnTo>
                    <a:pt x="267" y="284"/>
                  </a:lnTo>
                  <a:lnTo>
                    <a:pt x="267" y="282"/>
                  </a:lnTo>
                  <a:lnTo>
                    <a:pt x="270" y="282"/>
                  </a:lnTo>
                  <a:lnTo>
                    <a:pt x="270" y="282"/>
                  </a:lnTo>
                  <a:lnTo>
                    <a:pt x="270" y="282"/>
                  </a:lnTo>
                  <a:lnTo>
                    <a:pt x="272" y="268"/>
                  </a:lnTo>
                  <a:lnTo>
                    <a:pt x="272" y="258"/>
                  </a:lnTo>
                  <a:lnTo>
                    <a:pt x="272" y="256"/>
                  </a:lnTo>
                  <a:lnTo>
                    <a:pt x="272" y="239"/>
                  </a:lnTo>
                  <a:lnTo>
                    <a:pt x="272" y="234"/>
                  </a:lnTo>
                  <a:lnTo>
                    <a:pt x="272" y="227"/>
                  </a:lnTo>
                  <a:lnTo>
                    <a:pt x="272" y="223"/>
                  </a:lnTo>
                  <a:lnTo>
                    <a:pt x="272" y="220"/>
                  </a:lnTo>
                  <a:lnTo>
                    <a:pt x="272" y="218"/>
                  </a:lnTo>
                  <a:lnTo>
                    <a:pt x="275" y="178"/>
                  </a:lnTo>
                  <a:lnTo>
                    <a:pt x="275" y="168"/>
                  </a:lnTo>
                  <a:lnTo>
                    <a:pt x="277" y="156"/>
                  </a:lnTo>
                  <a:lnTo>
                    <a:pt x="277" y="137"/>
                  </a:lnTo>
                  <a:lnTo>
                    <a:pt x="277" y="69"/>
                  </a:lnTo>
                  <a:lnTo>
                    <a:pt x="277" y="57"/>
                  </a:lnTo>
                  <a:lnTo>
                    <a:pt x="284" y="57"/>
                  </a:lnTo>
                  <a:lnTo>
                    <a:pt x="284" y="57"/>
                  </a:lnTo>
                  <a:lnTo>
                    <a:pt x="284" y="50"/>
                  </a:lnTo>
                  <a:lnTo>
                    <a:pt x="277" y="50"/>
                  </a:lnTo>
                  <a:lnTo>
                    <a:pt x="279" y="26"/>
                  </a:lnTo>
                  <a:lnTo>
                    <a:pt x="279" y="24"/>
                  </a:lnTo>
                  <a:lnTo>
                    <a:pt x="279" y="0"/>
                  </a:lnTo>
                  <a:lnTo>
                    <a:pt x="246" y="0"/>
                  </a:lnTo>
                  <a:lnTo>
                    <a:pt x="222" y="0"/>
                  </a:lnTo>
                  <a:lnTo>
                    <a:pt x="222" y="10"/>
                  </a:lnTo>
                  <a:lnTo>
                    <a:pt x="222" y="14"/>
                  </a:lnTo>
                  <a:lnTo>
                    <a:pt x="208" y="14"/>
                  </a:lnTo>
                  <a:lnTo>
                    <a:pt x="192" y="12"/>
                  </a:lnTo>
                  <a:lnTo>
                    <a:pt x="159" y="12"/>
                  </a:lnTo>
                  <a:lnTo>
                    <a:pt x="151" y="12"/>
                  </a:lnTo>
                  <a:lnTo>
                    <a:pt x="132" y="12"/>
                  </a:lnTo>
                  <a:lnTo>
                    <a:pt x="118" y="12"/>
                  </a:lnTo>
                  <a:lnTo>
                    <a:pt x="109" y="12"/>
                  </a:lnTo>
                  <a:lnTo>
                    <a:pt x="109" y="12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95" y="10"/>
                  </a:lnTo>
                  <a:lnTo>
                    <a:pt x="87" y="10"/>
                  </a:lnTo>
                  <a:lnTo>
                    <a:pt x="85" y="10"/>
                  </a:lnTo>
                  <a:lnTo>
                    <a:pt x="83" y="10"/>
                  </a:lnTo>
                  <a:lnTo>
                    <a:pt x="78" y="10"/>
                  </a:lnTo>
                  <a:lnTo>
                    <a:pt x="71" y="10"/>
                  </a:lnTo>
                  <a:lnTo>
                    <a:pt x="69" y="22"/>
                  </a:lnTo>
                  <a:lnTo>
                    <a:pt x="57" y="22"/>
                  </a:lnTo>
                  <a:lnTo>
                    <a:pt x="57" y="10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0" y="22"/>
                  </a:lnTo>
                  <a:lnTo>
                    <a:pt x="45" y="22"/>
                  </a:lnTo>
                  <a:lnTo>
                    <a:pt x="45" y="17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33" y="14"/>
                  </a:lnTo>
                  <a:lnTo>
                    <a:pt x="33" y="33"/>
                  </a:lnTo>
                  <a:lnTo>
                    <a:pt x="33" y="52"/>
                  </a:lnTo>
                  <a:lnTo>
                    <a:pt x="31" y="52"/>
                  </a:lnTo>
                  <a:lnTo>
                    <a:pt x="19" y="52"/>
                  </a:lnTo>
                  <a:lnTo>
                    <a:pt x="19" y="78"/>
                  </a:lnTo>
                  <a:lnTo>
                    <a:pt x="19" y="88"/>
                  </a:lnTo>
                  <a:lnTo>
                    <a:pt x="19" y="100"/>
                  </a:lnTo>
                  <a:lnTo>
                    <a:pt x="19" y="102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9" y="111"/>
                  </a:lnTo>
                  <a:lnTo>
                    <a:pt x="19" y="119"/>
                  </a:lnTo>
                  <a:lnTo>
                    <a:pt x="19" y="121"/>
                  </a:lnTo>
                  <a:lnTo>
                    <a:pt x="19" y="128"/>
                  </a:lnTo>
                  <a:lnTo>
                    <a:pt x="24" y="128"/>
                  </a:lnTo>
                  <a:lnTo>
                    <a:pt x="24" y="133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19" y="164"/>
                  </a:lnTo>
                  <a:lnTo>
                    <a:pt x="2" y="164"/>
                  </a:lnTo>
                  <a:lnTo>
                    <a:pt x="2" y="171"/>
                  </a:lnTo>
                  <a:lnTo>
                    <a:pt x="2" y="190"/>
                  </a:lnTo>
                  <a:lnTo>
                    <a:pt x="2" y="204"/>
                  </a:lnTo>
                  <a:lnTo>
                    <a:pt x="2" y="216"/>
                  </a:lnTo>
                  <a:lnTo>
                    <a:pt x="2" y="216"/>
                  </a:lnTo>
                  <a:lnTo>
                    <a:pt x="0" y="223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63"/>
                  </a:lnTo>
                  <a:lnTo>
                    <a:pt x="0" y="275"/>
                  </a:lnTo>
                  <a:lnTo>
                    <a:pt x="9" y="275"/>
                  </a:lnTo>
                  <a:lnTo>
                    <a:pt x="21" y="275"/>
                  </a:lnTo>
                  <a:lnTo>
                    <a:pt x="33" y="275"/>
                  </a:lnTo>
                  <a:lnTo>
                    <a:pt x="45" y="275"/>
                  </a:lnTo>
                  <a:lnTo>
                    <a:pt x="50" y="275"/>
                  </a:lnTo>
                  <a:lnTo>
                    <a:pt x="66" y="275"/>
                  </a:lnTo>
                  <a:lnTo>
                    <a:pt x="76" y="275"/>
                  </a:lnTo>
                  <a:lnTo>
                    <a:pt x="76" y="279"/>
                  </a:lnTo>
                  <a:lnTo>
                    <a:pt x="80" y="279"/>
                  </a:lnTo>
                  <a:lnTo>
                    <a:pt x="80" y="275"/>
                  </a:lnTo>
                  <a:lnTo>
                    <a:pt x="87" y="275"/>
                  </a:lnTo>
                  <a:lnTo>
                    <a:pt x="92" y="275"/>
                  </a:lnTo>
                  <a:lnTo>
                    <a:pt x="92" y="282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42" name="Freeform 136">
              <a:extLst>
                <a:ext uri="{FF2B5EF4-FFF2-40B4-BE49-F238E27FC236}">
                  <a16:creationId xmlns:a16="http://schemas.microsoft.com/office/drawing/2014/main" id="{1F2DD636-9624-A72B-E4EF-B9B5F39CA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068" y="2166121"/>
              <a:ext cx="335387" cy="354423"/>
            </a:xfrm>
            <a:custGeom>
              <a:avLst/>
              <a:gdLst>
                <a:gd name="T0" fmla="*/ 126 w 230"/>
                <a:gd name="T1" fmla="*/ 262 h 262"/>
                <a:gd name="T2" fmla="*/ 137 w 230"/>
                <a:gd name="T3" fmla="*/ 260 h 262"/>
                <a:gd name="T4" fmla="*/ 164 w 230"/>
                <a:gd name="T5" fmla="*/ 258 h 262"/>
                <a:gd name="T6" fmla="*/ 168 w 230"/>
                <a:gd name="T7" fmla="*/ 258 h 262"/>
                <a:gd name="T8" fmla="*/ 171 w 230"/>
                <a:gd name="T9" fmla="*/ 258 h 262"/>
                <a:gd name="T10" fmla="*/ 194 w 230"/>
                <a:gd name="T11" fmla="*/ 253 h 262"/>
                <a:gd name="T12" fmla="*/ 209 w 230"/>
                <a:gd name="T13" fmla="*/ 251 h 262"/>
                <a:gd name="T14" fmla="*/ 223 w 230"/>
                <a:gd name="T15" fmla="*/ 251 h 262"/>
                <a:gd name="T16" fmla="*/ 225 w 230"/>
                <a:gd name="T17" fmla="*/ 248 h 262"/>
                <a:gd name="T18" fmla="*/ 227 w 230"/>
                <a:gd name="T19" fmla="*/ 203 h 262"/>
                <a:gd name="T20" fmla="*/ 227 w 230"/>
                <a:gd name="T21" fmla="*/ 177 h 262"/>
                <a:gd name="T22" fmla="*/ 227 w 230"/>
                <a:gd name="T23" fmla="*/ 175 h 262"/>
                <a:gd name="T24" fmla="*/ 227 w 230"/>
                <a:gd name="T25" fmla="*/ 154 h 262"/>
                <a:gd name="T26" fmla="*/ 227 w 230"/>
                <a:gd name="T27" fmla="*/ 146 h 262"/>
                <a:gd name="T28" fmla="*/ 230 w 230"/>
                <a:gd name="T29" fmla="*/ 118 h 262"/>
                <a:gd name="T30" fmla="*/ 227 w 230"/>
                <a:gd name="T31" fmla="*/ 116 h 262"/>
                <a:gd name="T32" fmla="*/ 218 w 230"/>
                <a:gd name="T33" fmla="*/ 116 h 262"/>
                <a:gd name="T34" fmla="*/ 218 w 230"/>
                <a:gd name="T35" fmla="*/ 99 h 262"/>
                <a:gd name="T36" fmla="*/ 218 w 230"/>
                <a:gd name="T37" fmla="*/ 80 h 262"/>
                <a:gd name="T38" fmla="*/ 218 w 230"/>
                <a:gd name="T39" fmla="*/ 71 h 262"/>
                <a:gd name="T40" fmla="*/ 220 w 230"/>
                <a:gd name="T41" fmla="*/ 47 h 262"/>
                <a:gd name="T42" fmla="*/ 220 w 230"/>
                <a:gd name="T43" fmla="*/ 38 h 262"/>
                <a:gd name="T44" fmla="*/ 220 w 230"/>
                <a:gd name="T45" fmla="*/ 4 h 262"/>
                <a:gd name="T46" fmla="*/ 206 w 230"/>
                <a:gd name="T47" fmla="*/ 2 h 262"/>
                <a:gd name="T48" fmla="*/ 171 w 230"/>
                <a:gd name="T49" fmla="*/ 2 h 262"/>
                <a:gd name="T50" fmla="*/ 135 w 230"/>
                <a:gd name="T51" fmla="*/ 2 h 262"/>
                <a:gd name="T52" fmla="*/ 109 w 230"/>
                <a:gd name="T53" fmla="*/ 2 h 262"/>
                <a:gd name="T54" fmla="*/ 100 w 230"/>
                <a:gd name="T55" fmla="*/ 4 h 262"/>
                <a:gd name="T56" fmla="*/ 97 w 230"/>
                <a:gd name="T57" fmla="*/ 7 h 262"/>
                <a:gd name="T58" fmla="*/ 92 w 230"/>
                <a:gd name="T59" fmla="*/ 0 h 262"/>
                <a:gd name="T60" fmla="*/ 88 w 230"/>
                <a:gd name="T61" fmla="*/ 7 h 262"/>
                <a:gd name="T62" fmla="*/ 64 w 230"/>
                <a:gd name="T63" fmla="*/ 73 h 262"/>
                <a:gd name="T64" fmla="*/ 64 w 230"/>
                <a:gd name="T65" fmla="*/ 73 h 262"/>
                <a:gd name="T66" fmla="*/ 59 w 230"/>
                <a:gd name="T67" fmla="*/ 85 h 262"/>
                <a:gd name="T68" fmla="*/ 57 w 230"/>
                <a:gd name="T69" fmla="*/ 94 h 262"/>
                <a:gd name="T70" fmla="*/ 50 w 230"/>
                <a:gd name="T71" fmla="*/ 111 h 262"/>
                <a:gd name="T72" fmla="*/ 0 w 230"/>
                <a:gd name="T73" fmla="*/ 109 h 262"/>
                <a:gd name="T74" fmla="*/ 0 w 230"/>
                <a:gd name="T75" fmla="*/ 142 h 262"/>
                <a:gd name="T76" fmla="*/ 0 w 230"/>
                <a:gd name="T77" fmla="*/ 149 h 262"/>
                <a:gd name="T78" fmla="*/ 2 w 230"/>
                <a:gd name="T79" fmla="*/ 149 h 262"/>
                <a:gd name="T80" fmla="*/ 10 w 230"/>
                <a:gd name="T81" fmla="*/ 151 h 262"/>
                <a:gd name="T82" fmla="*/ 7 w 230"/>
                <a:gd name="T83" fmla="*/ 177 h 262"/>
                <a:gd name="T84" fmla="*/ 7 w 230"/>
                <a:gd name="T85" fmla="*/ 194 h 262"/>
                <a:gd name="T86" fmla="*/ 7 w 230"/>
                <a:gd name="T87" fmla="*/ 213 h 262"/>
                <a:gd name="T88" fmla="*/ 7 w 230"/>
                <a:gd name="T89" fmla="*/ 227 h 262"/>
                <a:gd name="T90" fmla="*/ 36 w 230"/>
                <a:gd name="T91" fmla="*/ 234 h 262"/>
                <a:gd name="T92" fmla="*/ 52 w 230"/>
                <a:gd name="T93" fmla="*/ 239 h 262"/>
                <a:gd name="T94" fmla="*/ 90 w 230"/>
                <a:gd name="T95" fmla="*/ 251 h 262"/>
                <a:gd name="T96" fmla="*/ 104 w 230"/>
                <a:gd name="T97" fmla="*/ 25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0" h="262">
                  <a:moveTo>
                    <a:pt x="116" y="260"/>
                  </a:moveTo>
                  <a:lnTo>
                    <a:pt x="126" y="262"/>
                  </a:lnTo>
                  <a:lnTo>
                    <a:pt x="133" y="262"/>
                  </a:lnTo>
                  <a:lnTo>
                    <a:pt x="137" y="260"/>
                  </a:lnTo>
                  <a:lnTo>
                    <a:pt x="152" y="260"/>
                  </a:lnTo>
                  <a:lnTo>
                    <a:pt x="164" y="258"/>
                  </a:lnTo>
                  <a:lnTo>
                    <a:pt x="166" y="258"/>
                  </a:lnTo>
                  <a:lnTo>
                    <a:pt x="168" y="258"/>
                  </a:lnTo>
                  <a:lnTo>
                    <a:pt x="171" y="258"/>
                  </a:lnTo>
                  <a:lnTo>
                    <a:pt x="171" y="258"/>
                  </a:lnTo>
                  <a:lnTo>
                    <a:pt x="180" y="255"/>
                  </a:lnTo>
                  <a:lnTo>
                    <a:pt x="194" y="253"/>
                  </a:lnTo>
                  <a:lnTo>
                    <a:pt x="209" y="251"/>
                  </a:lnTo>
                  <a:lnTo>
                    <a:pt x="209" y="251"/>
                  </a:lnTo>
                  <a:lnTo>
                    <a:pt x="209" y="251"/>
                  </a:lnTo>
                  <a:lnTo>
                    <a:pt x="223" y="251"/>
                  </a:lnTo>
                  <a:lnTo>
                    <a:pt x="225" y="251"/>
                  </a:lnTo>
                  <a:lnTo>
                    <a:pt x="225" y="248"/>
                  </a:lnTo>
                  <a:lnTo>
                    <a:pt x="227" y="236"/>
                  </a:lnTo>
                  <a:lnTo>
                    <a:pt x="227" y="203"/>
                  </a:lnTo>
                  <a:lnTo>
                    <a:pt x="227" y="184"/>
                  </a:lnTo>
                  <a:lnTo>
                    <a:pt x="227" y="177"/>
                  </a:lnTo>
                  <a:lnTo>
                    <a:pt x="230" y="175"/>
                  </a:lnTo>
                  <a:lnTo>
                    <a:pt x="227" y="175"/>
                  </a:lnTo>
                  <a:lnTo>
                    <a:pt x="227" y="172"/>
                  </a:lnTo>
                  <a:lnTo>
                    <a:pt x="227" y="154"/>
                  </a:lnTo>
                  <a:lnTo>
                    <a:pt x="227" y="146"/>
                  </a:lnTo>
                  <a:lnTo>
                    <a:pt x="227" y="146"/>
                  </a:lnTo>
                  <a:lnTo>
                    <a:pt x="230" y="127"/>
                  </a:lnTo>
                  <a:lnTo>
                    <a:pt x="230" y="118"/>
                  </a:lnTo>
                  <a:lnTo>
                    <a:pt x="230" y="116"/>
                  </a:lnTo>
                  <a:lnTo>
                    <a:pt x="227" y="116"/>
                  </a:lnTo>
                  <a:lnTo>
                    <a:pt x="220" y="116"/>
                  </a:lnTo>
                  <a:lnTo>
                    <a:pt x="218" y="116"/>
                  </a:lnTo>
                  <a:lnTo>
                    <a:pt x="218" y="106"/>
                  </a:lnTo>
                  <a:lnTo>
                    <a:pt x="218" y="99"/>
                  </a:lnTo>
                  <a:lnTo>
                    <a:pt x="218" y="92"/>
                  </a:lnTo>
                  <a:lnTo>
                    <a:pt x="218" y="80"/>
                  </a:lnTo>
                  <a:lnTo>
                    <a:pt x="218" y="71"/>
                  </a:lnTo>
                  <a:lnTo>
                    <a:pt x="218" y="71"/>
                  </a:lnTo>
                  <a:lnTo>
                    <a:pt x="218" y="66"/>
                  </a:lnTo>
                  <a:lnTo>
                    <a:pt x="220" y="47"/>
                  </a:lnTo>
                  <a:lnTo>
                    <a:pt x="220" y="42"/>
                  </a:lnTo>
                  <a:lnTo>
                    <a:pt x="220" y="38"/>
                  </a:lnTo>
                  <a:lnTo>
                    <a:pt x="220" y="23"/>
                  </a:lnTo>
                  <a:lnTo>
                    <a:pt x="220" y="4"/>
                  </a:lnTo>
                  <a:lnTo>
                    <a:pt x="218" y="2"/>
                  </a:lnTo>
                  <a:lnTo>
                    <a:pt x="206" y="2"/>
                  </a:lnTo>
                  <a:lnTo>
                    <a:pt x="204" y="2"/>
                  </a:lnTo>
                  <a:lnTo>
                    <a:pt x="171" y="2"/>
                  </a:lnTo>
                  <a:lnTo>
                    <a:pt x="149" y="2"/>
                  </a:lnTo>
                  <a:lnTo>
                    <a:pt x="135" y="2"/>
                  </a:lnTo>
                  <a:lnTo>
                    <a:pt x="121" y="2"/>
                  </a:lnTo>
                  <a:lnTo>
                    <a:pt x="109" y="2"/>
                  </a:lnTo>
                  <a:lnTo>
                    <a:pt x="109" y="4"/>
                  </a:lnTo>
                  <a:lnTo>
                    <a:pt x="100" y="4"/>
                  </a:lnTo>
                  <a:lnTo>
                    <a:pt x="100" y="7"/>
                  </a:lnTo>
                  <a:lnTo>
                    <a:pt x="97" y="7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7"/>
                  </a:lnTo>
                  <a:lnTo>
                    <a:pt x="88" y="7"/>
                  </a:lnTo>
                  <a:lnTo>
                    <a:pt x="88" y="9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2" y="78"/>
                  </a:lnTo>
                  <a:lnTo>
                    <a:pt x="59" y="85"/>
                  </a:lnTo>
                  <a:lnTo>
                    <a:pt x="57" y="92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50" y="111"/>
                  </a:lnTo>
                  <a:lnTo>
                    <a:pt x="5" y="109"/>
                  </a:lnTo>
                  <a:lnTo>
                    <a:pt x="0" y="109"/>
                  </a:lnTo>
                  <a:lnTo>
                    <a:pt x="0" y="123"/>
                  </a:lnTo>
                  <a:lnTo>
                    <a:pt x="0" y="142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2" y="149"/>
                  </a:lnTo>
                  <a:lnTo>
                    <a:pt x="2" y="149"/>
                  </a:lnTo>
                  <a:lnTo>
                    <a:pt x="10" y="149"/>
                  </a:lnTo>
                  <a:lnTo>
                    <a:pt x="10" y="151"/>
                  </a:lnTo>
                  <a:lnTo>
                    <a:pt x="7" y="170"/>
                  </a:lnTo>
                  <a:lnTo>
                    <a:pt x="7" y="177"/>
                  </a:lnTo>
                  <a:lnTo>
                    <a:pt x="7" y="189"/>
                  </a:lnTo>
                  <a:lnTo>
                    <a:pt x="7" y="194"/>
                  </a:lnTo>
                  <a:lnTo>
                    <a:pt x="7" y="203"/>
                  </a:lnTo>
                  <a:lnTo>
                    <a:pt x="7" y="213"/>
                  </a:lnTo>
                  <a:lnTo>
                    <a:pt x="7" y="215"/>
                  </a:lnTo>
                  <a:lnTo>
                    <a:pt x="7" y="227"/>
                  </a:lnTo>
                  <a:lnTo>
                    <a:pt x="31" y="234"/>
                  </a:lnTo>
                  <a:lnTo>
                    <a:pt x="36" y="234"/>
                  </a:lnTo>
                  <a:lnTo>
                    <a:pt x="43" y="236"/>
                  </a:lnTo>
                  <a:lnTo>
                    <a:pt x="52" y="239"/>
                  </a:lnTo>
                  <a:lnTo>
                    <a:pt x="78" y="246"/>
                  </a:lnTo>
                  <a:lnTo>
                    <a:pt x="90" y="251"/>
                  </a:lnTo>
                  <a:lnTo>
                    <a:pt x="102" y="255"/>
                  </a:lnTo>
                  <a:lnTo>
                    <a:pt x="104" y="258"/>
                  </a:lnTo>
                  <a:lnTo>
                    <a:pt x="116" y="260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" name="Freeform 137">
              <a:extLst>
                <a:ext uri="{FF2B5EF4-FFF2-40B4-BE49-F238E27FC236}">
                  <a16:creationId xmlns:a16="http://schemas.microsoft.com/office/drawing/2014/main" id="{CF17E83B-2321-4229-BB79-4C98C0AD5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061" y="5209829"/>
              <a:ext cx="539536" cy="267846"/>
            </a:xfrm>
            <a:custGeom>
              <a:avLst/>
              <a:gdLst>
                <a:gd name="T0" fmla="*/ 311 w 370"/>
                <a:gd name="T1" fmla="*/ 47 h 198"/>
                <a:gd name="T2" fmla="*/ 275 w 370"/>
                <a:gd name="T3" fmla="*/ 47 h 198"/>
                <a:gd name="T4" fmla="*/ 230 w 370"/>
                <a:gd name="T5" fmla="*/ 38 h 198"/>
                <a:gd name="T6" fmla="*/ 223 w 370"/>
                <a:gd name="T7" fmla="*/ 35 h 198"/>
                <a:gd name="T8" fmla="*/ 221 w 370"/>
                <a:gd name="T9" fmla="*/ 19 h 198"/>
                <a:gd name="T10" fmla="*/ 216 w 370"/>
                <a:gd name="T11" fmla="*/ 16 h 198"/>
                <a:gd name="T12" fmla="*/ 211 w 370"/>
                <a:gd name="T13" fmla="*/ 14 h 198"/>
                <a:gd name="T14" fmla="*/ 154 w 370"/>
                <a:gd name="T15" fmla="*/ 16 h 198"/>
                <a:gd name="T16" fmla="*/ 133 w 370"/>
                <a:gd name="T17" fmla="*/ 9 h 198"/>
                <a:gd name="T18" fmla="*/ 119 w 370"/>
                <a:gd name="T19" fmla="*/ 2 h 198"/>
                <a:gd name="T20" fmla="*/ 60 w 370"/>
                <a:gd name="T21" fmla="*/ 2 h 198"/>
                <a:gd name="T22" fmla="*/ 45 w 370"/>
                <a:gd name="T23" fmla="*/ 2 h 198"/>
                <a:gd name="T24" fmla="*/ 3 w 370"/>
                <a:gd name="T25" fmla="*/ 4 h 198"/>
                <a:gd name="T26" fmla="*/ 0 w 370"/>
                <a:gd name="T27" fmla="*/ 12 h 198"/>
                <a:gd name="T28" fmla="*/ 3 w 370"/>
                <a:gd name="T29" fmla="*/ 19 h 198"/>
                <a:gd name="T30" fmla="*/ 12 w 370"/>
                <a:gd name="T31" fmla="*/ 23 h 198"/>
                <a:gd name="T32" fmla="*/ 19 w 370"/>
                <a:gd name="T33" fmla="*/ 28 h 198"/>
                <a:gd name="T34" fmla="*/ 22 w 370"/>
                <a:gd name="T35" fmla="*/ 38 h 198"/>
                <a:gd name="T36" fmla="*/ 22 w 370"/>
                <a:gd name="T37" fmla="*/ 45 h 198"/>
                <a:gd name="T38" fmla="*/ 29 w 370"/>
                <a:gd name="T39" fmla="*/ 54 h 198"/>
                <a:gd name="T40" fmla="*/ 38 w 370"/>
                <a:gd name="T41" fmla="*/ 61 h 198"/>
                <a:gd name="T42" fmla="*/ 43 w 370"/>
                <a:gd name="T43" fmla="*/ 61 h 198"/>
                <a:gd name="T44" fmla="*/ 55 w 370"/>
                <a:gd name="T45" fmla="*/ 73 h 198"/>
                <a:gd name="T46" fmla="*/ 60 w 370"/>
                <a:gd name="T47" fmla="*/ 85 h 198"/>
                <a:gd name="T48" fmla="*/ 57 w 370"/>
                <a:gd name="T49" fmla="*/ 87 h 198"/>
                <a:gd name="T50" fmla="*/ 60 w 370"/>
                <a:gd name="T51" fmla="*/ 97 h 198"/>
                <a:gd name="T52" fmla="*/ 62 w 370"/>
                <a:gd name="T53" fmla="*/ 99 h 198"/>
                <a:gd name="T54" fmla="*/ 67 w 370"/>
                <a:gd name="T55" fmla="*/ 106 h 198"/>
                <a:gd name="T56" fmla="*/ 69 w 370"/>
                <a:gd name="T57" fmla="*/ 113 h 198"/>
                <a:gd name="T58" fmla="*/ 76 w 370"/>
                <a:gd name="T59" fmla="*/ 120 h 198"/>
                <a:gd name="T60" fmla="*/ 74 w 370"/>
                <a:gd name="T61" fmla="*/ 127 h 198"/>
                <a:gd name="T62" fmla="*/ 71 w 370"/>
                <a:gd name="T63" fmla="*/ 130 h 198"/>
                <a:gd name="T64" fmla="*/ 74 w 370"/>
                <a:gd name="T65" fmla="*/ 139 h 198"/>
                <a:gd name="T66" fmla="*/ 67 w 370"/>
                <a:gd name="T67" fmla="*/ 151 h 198"/>
                <a:gd name="T68" fmla="*/ 69 w 370"/>
                <a:gd name="T69" fmla="*/ 156 h 198"/>
                <a:gd name="T70" fmla="*/ 64 w 370"/>
                <a:gd name="T71" fmla="*/ 163 h 198"/>
                <a:gd name="T72" fmla="*/ 67 w 370"/>
                <a:gd name="T73" fmla="*/ 165 h 198"/>
                <a:gd name="T74" fmla="*/ 67 w 370"/>
                <a:gd name="T75" fmla="*/ 175 h 198"/>
                <a:gd name="T76" fmla="*/ 67 w 370"/>
                <a:gd name="T77" fmla="*/ 184 h 198"/>
                <a:gd name="T78" fmla="*/ 67 w 370"/>
                <a:gd name="T79" fmla="*/ 189 h 198"/>
                <a:gd name="T80" fmla="*/ 69 w 370"/>
                <a:gd name="T81" fmla="*/ 196 h 198"/>
                <a:gd name="T82" fmla="*/ 67 w 370"/>
                <a:gd name="T83" fmla="*/ 198 h 198"/>
                <a:gd name="T84" fmla="*/ 90 w 370"/>
                <a:gd name="T85" fmla="*/ 198 h 198"/>
                <a:gd name="T86" fmla="*/ 126 w 370"/>
                <a:gd name="T87" fmla="*/ 198 h 198"/>
                <a:gd name="T88" fmla="*/ 213 w 370"/>
                <a:gd name="T89" fmla="*/ 198 h 198"/>
                <a:gd name="T90" fmla="*/ 289 w 370"/>
                <a:gd name="T91" fmla="*/ 198 h 198"/>
                <a:gd name="T92" fmla="*/ 318 w 370"/>
                <a:gd name="T93" fmla="*/ 165 h 198"/>
                <a:gd name="T94" fmla="*/ 320 w 370"/>
                <a:gd name="T95" fmla="*/ 120 h 198"/>
                <a:gd name="T96" fmla="*/ 332 w 370"/>
                <a:gd name="T97" fmla="*/ 113 h 198"/>
                <a:gd name="T98" fmla="*/ 339 w 370"/>
                <a:gd name="T99" fmla="*/ 113 h 198"/>
                <a:gd name="T100" fmla="*/ 346 w 370"/>
                <a:gd name="T101" fmla="*/ 111 h 198"/>
                <a:gd name="T102" fmla="*/ 356 w 370"/>
                <a:gd name="T103" fmla="*/ 116 h 198"/>
                <a:gd name="T104" fmla="*/ 358 w 370"/>
                <a:gd name="T105" fmla="*/ 118 h 198"/>
                <a:gd name="T106" fmla="*/ 363 w 370"/>
                <a:gd name="T107" fmla="*/ 120 h 198"/>
                <a:gd name="T108" fmla="*/ 367 w 370"/>
                <a:gd name="T109" fmla="*/ 123 h 198"/>
                <a:gd name="T110" fmla="*/ 370 w 370"/>
                <a:gd name="T111" fmla="*/ 68 h 198"/>
                <a:gd name="T112" fmla="*/ 341 w 370"/>
                <a:gd name="T113" fmla="*/ 4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0" h="198">
                  <a:moveTo>
                    <a:pt x="329" y="47"/>
                  </a:moveTo>
                  <a:lnTo>
                    <a:pt x="313" y="47"/>
                  </a:lnTo>
                  <a:lnTo>
                    <a:pt x="311" y="47"/>
                  </a:lnTo>
                  <a:lnTo>
                    <a:pt x="308" y="47"/>
                  </a:lnTo>
                  <a:lnTo>
                    <a:pt x="284" y="47"/>
                  </a:lnTo>
                  <a:lnTo>
                    <a:pt x="275" y="47"/>
                  </a:lnTo>
                  <a:lnTo>
                    <a:pt x="235" y="47"/>
                  </a:lnTo>
                  <a:lnTo>
                    <a:pt x="230" y="42"/>
                  </a:lnTo>
                  <a:lnTo>
                    <a:pt x="230" y="38"/>
                  </a:lnTo>
                  <a:lnTo>
                    <a:pt x="225" y="38"/>
                  </a:lnTo>
                  <a:lnTo>
                    <a:pt x="225" y="35"/>
                  </a:lnTo>
                  <a:lnTo>
                    <a:pt x="223" y="35"/>
                  </a:lnTo>
                  <a:lnTo>
                    <a:pt x="221" y="28"/>
                  </a:lnTo>
                  <a:lnTo>
                    <a:pt x="221" y="23"/>
                  </a:lnTo>
                  <a:lnTo>
                    <a:pt x="221" y="19"/>
                  </a:lnTo>
                  <a:lnTo>
                    <a:pt x="218" y="16"/>
                  </a:lnTo>
                  <a:lnTo>
                    <a:pt x="218" y="16"/>
                  </a:lnTo>
                  <a:lnTo>
                    <a:pt x="216" y="16"/>
                  </a:lnTo>
                  <a:lnTo>
                    <a:pt x="216" y="16"/>
                  </a:lnTo>
                  <a:lnTo>
                    <a:pt x="213" y="14"/>
                  </a:lnTo>
                  <a:lnTo>
                    <a:pt x="211" y="14"/>
                  </a:lnTo>
                  <a:lnTo>
                    <a:pt x="190" y="16"/>
                  </a:lnTo>
                  <a:lnTo>
                    <a:pt x="180" y="16"/>
                  </a:lnTo>
                  <a:lnTo>
                    <a:pt x="154" y="16"/>
                  </a:lnTo>
                  <a:lnTo>
                    <a:pt x="150" y="14"/>
                  </a:lnTo>
                  <a:lnTo>
                    <a:pt x="133" y="14"/>
                  </a:lnTo>
                  <a:lnTo>
                    <a:pt x="133" y="9"/>
                  </a:lnTo>
                  <a:lnTo>
                    <a:pt x="131" y="2"/>
                  </a:lnTo>
                  <a:lnTo>
                    <a:pt x="126" y="2"/>
                  </a:lnTo>
                  <a:lnTo>
                    <a:pt x="119" y="2"/>
                  </a:lnTo>
                  <a:lnTo>
                    <a:pt x="112" y="2"/>
                  </a:lnTo>
                  <a:lnTo>
                    <a:pt x="78" y="2"/>
                  </a:lnTo>
                  <a:lnTo>
                    <a:pt x="60" y="2"/>
                  </a:lnTo>
                  <a:lnTo>
                    <a:pt x="55" y="2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7" y="28"/>
                  </a:lnTo>
                  <a:lnTo>
                    <a:pt x="19" y="28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2" y="42"/>
                  </a:lnTo>
                  <a:lnTo>
                    <a:pt x="22" y="45"/>
                  </a:lnTo>
                  <a:lnTo>
                    <a:pt x="24" y="47"/>
                  </a:lnTo>
                  <a:lnTo>
                    <a:pt x="29" y="52"/>
                  </a:lnTo>
                  <a:lnTo>
                    <a:pt x="29" y="54"/>
                  </a:lnTo>
                  <a:lnTo>
                    <a:pt x="31" y="59"/>
                  </a:lnTo>
                  <a:lnTo>
                    <a:pt x="38" y="61"/>
                  </a:lnTo>
                  <a:lnTo>
                    <a:pt x="38" y="61"/>
                  </a:lnTo>
                  <a:lnTo>
                    <a:pt x="38" y="64"/>
                  </a:lnTo>
                  <a:lnTo>
                    <a:pt x="41" y="64"/>
                  </a:lnTo>
                  <a:lnTo>
                    <a:pt x="43" y="61"/>
                  </a:lnTo>
                  <a:lnTo>
                    <a:pt x="48" y="64"/>
                  </a:lnTo>
                  <a:lnTo>
                    <a:pt x="52" y="68"/>
                  </a:lnTo>
                  <a:lnTo>
                    <a:pt x="55" y="73"/>
                  </a:lnTo>
                  <a:lnTo>
                    <a:pt x="60" y="78"/>
                  </a:lnTo>
                  <a:lnTo>
                    <a:pt x="60" y="83"/>
                  </a:lnTo>
                  <a:lnTo>
                    <a:pt x="60" y="85"/>
                  </a:lnTo>
                  <a:lnTo>
                    <a:pt x="60" y="85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0" y="97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62" y="99"/>
                  </a:lnTo>
                  <a:lnTo>
                    <a:pt x="64" y="99"/>
                  </a:lnTo>
                  <a:lnTo>
                    <a:pt x="64" y="104"/>
                  </a:lnTo>
                  <a:lnTo>
                    <a:pt x="67" y="106"/>
                  </a:lnTo>
                  <a:lnTo>
                    <a:pt x="67" y="106"/>
                  </a:lnTo>
                  <a:lnTo>
                    <a:pt x="69" y="111"/>
                  </a:lnTo>
                  <a:lnTo>
                    <a:pt x="69" y="113"/>
                  </a:lnTo>
                  <a:lnTo>
                    <a:pt x="67" y="113"/>
                  </a:lnTo>
                  <a:lnTo>
                    <a:pt x="69" y="116"/>
                  </a:lnTo>
                  <a:lnTo>
                    <a:pt x="76" y="120"/>
                  </a:lnTo>
                  <a:lnTo>
                    <a:pt x="78" y="123"/>
                  </a:lnTo>
                  <a:lnTo>
                    <a:pt x="76" y="125"/>
                  </a:lnTo>
                  <a:lnTo>
                    <a:pt x="74" y="127"/>
                  </a:lnTo>
                  <a:lnTo>
                    <a:pt x="74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2"/>
                  </a:lnTo>
                  <a:lnTo>
                    <a:pt x="74" y="137"/>
                  </a:lnTo>
                  <a:lnTo>
                    <a:pt x="74" y="139"/>
                  </a:lnTo>
                  <a:lnTo>
                    <a:pt x="69" y="146"/>
                  </a:lnTo>
                  <a:lnTo>
                    <a:pt x="69" y="149"/>
                  </a:lnTo>
                  <a:lnTo>
                    <a:pt x="67" y="151"/>
                  </a:lnTo>
                  <a:lnTo>
                    <a:pt x="69" y="151"/>
                  </a:lnTo>
                  <a:lnTo>
                    <a:pt x="69" y="154"/>
                  </a:lnTo>
                  <a:lnTo>
                    <a:pt x="69" y="156"/>
                  </a:lnTo>
                  <a:lnTo>
                    <a:pt x="67" y="156"/>
                  </a:lnTo>
                  <a:lnTo>
                    <a:pt x="67" y="158"/>
                  </a:lnTo>
                  <a:lnTo>
                    <a:pt x="64" y="163"/>
                  </a:lnTo>
                  <a:lnTo>
                    <a:pt x="64" y="163"/>
                  </a:lnTo>
                  <a:lnTo>
                    <a:pt x="67" y="163"/>
                  </a:lnTo>
                  <a:lnTo>
                    <a:pt x="67" y="165"/>
                  </a:lnTo>
                  <a:lnTo>
                    <a:pt x="69" y="168"/>
                  </a:lnTo>
                  <a:lnTo>
                    <a:pt x="69" y="172"/>
                  </a:lnTo>
                  <a:lnTo>
                    <a:pt x="67" y="175"/>
                  </a:lnTo>
                  <a:lnTo>
                    <a:pt x="64" y="180"/>
                  </a:lnTo>
                  <a:lnTo>
                    <a:pt x="64" y="182"/>
                  </a:lnTo>
                  <a:lnTo>
                    <a:pt x="67" y="184"/>
                  </a:lnTo>
                  <a:lnTo>
                    <a:pt x="69" y="184"/>
                  </a:lnTo>
                  <a:lnTo>
                    <a:pt x="69" y="189"/>
                  </a:lnTo>
                  <a:lnTo>
                    <a:pt x="67" y="189"/>
                  </a:lnTo>
                  <a:lnTo>
                    <a:pt x="67" y="191"/>
                  </a:lnTo>
                  <a:lnTo>
                    <a:pt x="69" y="194"/>
                  </a:lnTo>
                  <a:lnTo>
                    <a:pt x="69" y="196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9" y="198"/>
                  </a:lnTo>
                  <a:lnTo>
                    <a:pt x="76" y="198"/>
                  </a:lnTo>
                  <a:lnTo>
                    <a:pt x="90" y="198"/>
                  </a:lnTo>
                  <a:lnTo>
                    <a:pt x="102" y="198"/>
                  </a:lnTo>
                  <a:lnTo>
                    <a:pt x="123" y="198"/>
                  </a:lnTo>
                  <a:lnTo>
                    <a:pt x="126" y="198"/>
                  </a:lnTo>
                  <a:lnTo>
                    <a:pt x="192" y="198"/>
                  </a:lnTo>
                  <a:lnTo>
                    <a:pt x="213" y="198"/>
                  </a:lnTo>
                  <a:lnTo>
                    <a:pt x="213" y="198"/>
                  </a:lnTo>
                  <a:lnTo>
                    <a:pt x="258" y="198"/>
                  </a:lnTo>
                  <a:lnTo>
                    <a:pt x="284" y="198"/>
                  </a:lnTo>
                  <a:lnTo>
                    <a:pt x="289" y="198"/>
                  </a:lnTo>
                  <a:lnTo>
                    <a:pt x="339" y="198"/>
                  </a:lnTo>
                  <a:lnTo>
                    <a:pt x="325" y="165"/>
                  </a:lnTo>
                  <a:lnTo>
                    <a:pt x="318" y="165"/>
                  </a:lnTo>
                  <a:lnTo>
                    <a:pt x="318" y="144"/>
                  </a:lnTo>
                  <a:lnTo>
                    <a:pt x="320" y="120"/>
                  </a:lnTo>
                  <a:lnTo>
                    <a:pt x="320" y="120"/>
                  </a:lnTo>
                  <a:lnTo>
                    <a:pt x="322" y="118"/>
                  </a:lnTo>
                  <a:lnTo>
                    <a:pt x="322" y="118"/>
                  </a:lnTo>
                  <a:lnTo>
                    <a:pt x="332" y="113"/>
                  </a:lnTo>
                  <a:lnTo>
                    <a:pt x="334" y="113"/>
                  </a:lnTo>
                  <a:lnTo>
                    <a:pt x="337" y="113"/>
                  </a:lnTo>
                  <a:lnTo>
                    <a:pt x="339" y="113"/>
                  </a:lnTo>
                  <a:lnTo>
                    <a:pt x="341" y="111"/>
                  </a:lnTo>
                  <a:lnTo>
                    <a:pt x="341" y="111"/>
                  </a:lnTo>
                  <a:lnTo>
                    <a:pt x="346" y="111"/>
                  </a:lnTo>
                  <a:lnTo>
                    <a:pt x="346" y="113"/>
                  </a:lnTo>
                  <a:lnTo>
                    <a:pt x="351" y="113"/>
                  </a:lnTo>
                  <a:lnTo>
                    <a:pt x="356" y="116"/>
                  </a:lnTo>
                  <a:lnTo>
                    <a:pt x="356" y="116"/>
                  </a:lnTo>
                  <a:lnTo>
                    <a:pt x="358" y="118"/>
                  </a:lnTo>
                  <a:lnTo>
                    <a:pt x="358" y="118"/>
                  </a:lnTo>
                  <a:lnTo>
                    <a:pt x="360" y="118"/>
                  </a:lnTo>
                  <a:lnTo>
                    <a:pt x="363" y="120"/>
                  </a:lnTo>
                  <a:lnTo>
                    <a:pt x="363" y="120"/>
                  </a:lnTo>
                  <a:lnTo>
                    <a:pt x="363" y="123"/>
                  </a:lnTo>
                  <a:lnTo>
                    <a:pt x="365" y="123"/>
                  </a:lnTo>
                  <a:lnTo>
                    <a:pt x="367" y="123"/>
                  </a:lnTo>
                  <a:lnTo>
                    <a:pt x="370" y="123"/>
                  </a:lnTo>
                  <a:lnTo>
                    <a:pt x="370" y="123"/>
                  </a:lnTo>
                  <a:lnTo>
                    <a:pt x="370" y="68"/>
                  </a:lnTo>
                  <a:lnTo>
                    <a:pt x="370" y="49"/>
                  </a:lnTo>
                  <a:lnTo>
                    <a:pt x="370" y="47"/>
                  </a:lnTo>
                  <a:lnTo>
                    <a:pt x="341" y="47"/>
                  </a:lnTo>
                  <a:lnTo>
                    <a:pt x="329" y="4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Freeform 138">
              <a:extLst>
                <a:ext uri="{FF2B5EF4-FFF2-40B4-BE49-F238E27FC236}">
                  <a16:creationId xmlns:a16="http://schemas.microsoft.com/office/drawing/2014/main" id="{B12D8FC6-B5FF-9503-671E-065CC196D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993" y="3903064"/>
              <a:ext cx="284350" cy="486993"/>
            </a:xfrm>
            <a:custGeom>
              <a:avLst/>
              <a:gdLst>
                <a:gd name="T0" fmla="*/ 36 w 195"/>
                <a:gd name="T1" fmla="*/ 289 h 360"/>
                <a:gd name="T2" fmla="*/ 41 w 195"/>
                <a:gd name="T3" fmla="*/ 291 h 360"/>
                <a:gd name="T4" fmla="*/ 45 w 195"/>
                <a:gd name="T5" fmla="*/ 303 h 360"/>
                <a:gd name="T6" fmla="*/ 43 w 195"/>
                <a:gd name="T7" fmla="*/ 310 h 360"/>
                <a:gd name="T8" fmla="*/ 69 w 195"/>
                <a:gd name="T9" fmla="*/ 313 h 360"/>
                <a:gd name="T10" fmla="*/ 81 w 195"/>
                <a:gd name="T11" fmla="*/ 339 h 360"/>
                <a:gd name="T12" fmla="*/ 88 w 195"/>
                <a:gd name="T13" fmla="*/ 346 h 360"/>
                <a:gd name="T14" fmla="*/ 114 w 195"/>
                <a:gd name="T15" fmla="*/ 360 h 360"/>
                <a:gd name="T16" fmla="*/ 164 w 195"/>
                <a:gd name="T17" fmla="*/ 334 h 360"/>
                <a:gd name="T18" fmla="*/ 171 w 195"/>
                <a:gd name="T19" fmla="*/ 313 h 360"/>
                <a:gd name="T20" fmla="*/ 169 w 195"/>
                <a:gd name="T21" fmla="*/ 310 h 360"/>
                <a:gd name="T22" fmla="*/ 164 w 195"/>
                <a:gd name="T23" fmla="*/ 310 h 360"/>
                <a:gd name="T24" fmla="*/ 180 w 195"/>
                <a:gd name="T25" fmla="*/ 258 h 360"/>
                <a:gd name="T26" fmla="*/ 178 w 195"/>
                <a:gd name="T27" fmla="*/ 230 h 360"/>
                <a:gd name="T28" fmla="*/ 195 w 195"/>
                <a:gd name="T29" fmla="*/ 211 h 360"/>
                <a:gd name="T30" fmla="*/ 195 w 195"/>
                <a:gd name="T31" fmla="*/ 121 h 360"/>
                <a:gd name="T32" fmla="*/ 188 w 195"/>
                <a:gd name="T33" fmla="*/ 107 h 360"/>
                <a:gd name="T34" fmla="*/ 183 w 195"/>
                <a:gd name="T35" fmla="*/ 100 h 360"/>
                <a:gd name="T36" fmla="*/ 183 w 195"/>
                <a:gd name="T37" fmla="*/ 67 h 360"/>
                <a:gd name="T38" fmla="*/ 166 w 195"/>
                <a:gd name="T39" fmla="*/ 60 h 360"/>
                <a:gd name="T40" fmla="*/ 159 w 195"/>
                <a:gd name="T41" fmla="*/ 38 h 360"/>
                <a:gd name="T42" fmla="*/ 152 w 195"/>
                <a:gd name="T43" fmla="*/ 17 h 360"/>
                <a:gd name="T44" fmla="*/ 140 w 195"/>
                <a:gd name="T45" fmla="*/ 0 h 360"/>
                <a:gd name="T46" fmla="*/ 114 w 195"/>
                <a:gd name="T47" fmla="*/ 12 h 360"/>
                <a:gd name="T48" fmla="*/ 95 w 195"/>
                <a:gd name="T49" fmla="*/ 17 h 360"/>
                <a:gd name="T50" fmla="*/ 88 w 195"/>
                <a:gd name="T51" fmla="*/ 10 h 360"/>
                <a:gd name="T52" fmla="*/ 81 w 195"/>
                <a:gd name="T53" fmla="*/ 10 h 360"/>
                <a:gd name="T54" fmla="*/ 76 w 195"/>
                <a:gd name="T55" fmla="*/ 15 h 360"/>
                <a:gd name="T56" fmla="*/ 72 w 195"/>
                <a:gd name="T57" fmla="*/ 22 h 360"/>
                <a:gd name="T58" fmla="*/ 74 w 195"/>
                <a:gd name="T59" fmla="*/ 29 h 360"/>
                <a:gd name="T60" fmla="*/ 67 w 195"/>
                <a:gd name="T61" fmla="*/ 29 h 360"/>
                <a:gd name="T62" fmla="*/ 50 w 195"/>
                <a:gd name="T63" fmla="*/ 31 h 360"/>
                <a:gd name="T64" fmla="*/ 45 w 195"/>
                <a:gd name="T65" fmla="*/ 24 h 360"/>
                <a:gd name="T66" fmla="*/ 43 w 195"/>
                <a:gd name="T67" fmla="*/ 22 h 360"/>
                <a:gd name="T68" fmla="*/ 34 w 195"/>
                <a:gd name="T69" fmla="*/ 26 h 360"/>
                <a:gd name="T70" fmla="*/ 24 w 195"/>
                <a:gd name="T71" fmla="*/ 24 h 360"/>
                <a:gd name="T72" fmla="*/ 19 w 195"/>
                <a:gd name="T73" fmla="*/ 55 h 360"/>
                <a:gd name="T74" fmla="*/ 5 w 195"/>
                <a:gd name="T75" fmla="*/ 69 h 360"/>
                <a:gd name="T76" fmla="*/ 5 w 195"/>
                <a:gd name="T77" fmla="*/ 105 h 360"/>
                <a:gd name="T78" fmla="*/ 3 w 195"/>
                <a:gd name="T79" fmla="*/ 159 h 360"/>
                <a:gd name="T80" fmla="*/ 3 w 195"/>
                <a:gd name="T81" fmla="*/ 213 h 360"/>
                <a:gd name="T82" fmla="*/ 0 w 195"/>
                <a:gd name="T83" fmla="*/ 265 h 360"/>
                <a:gd name="T84" fmla="*/ 29 w 195"/>
                <a:gd name="T85" fmla="*/ 27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5" h="360">
                  <a:moveTo>
                    <a:pt x="29" y="282"/>
                  </a:moveTo>
                  <a:lnTo>
                    <a:pt x="36" y="282"/>
                  </a:lnTo>
                  <a:lnTo>
                    <a:pt x="36" y="289"/>
                  </a:lnTo>
                  <a:lnTo>
                    <a:pt x="38" y="289"/>
                  </a:lnTo>
                  <a:lnTo>
                    <a:pt x="41" y="291"/>
                  </a:lnTo>
                  <a:lnTo>
                    <a:pt x="41" y="291"/>
                  </a:lnTo>
                  <a:lnTo>
                    <a:pt x="43" y="294"/>
                  </a:lnTo>
                  <a:lnTo>
                    <a:pt x="43" y="299"/>
                  </a:lnTo>
                  <a:lnTo>
                    <a:pt x="45" y="303"/>
                  </a:lnTo>
                  <a:lnTo>
                    <a:pt x="45" y="308"/>
                  </a:lnTo>
                  <a:lnTo>
                    <a:pt x="43" y="310"/>
                  </a:lnTo>
                  <a:lnTo>
                    <a:pt x="43" y="310"/>
                  </a:lnTo>
                  <a:lnTo>
                    <a:pt x="43" y="313"/>
                  </a:lnTo>
                  <a:lnTo>
                    <a:pt x="60" y="313"/>
                  </a:lnTo>
                  <a:lnTo>
                    <a:pt x="69" y="313"/>
                  </a:lnTo>
                  <a:lnTo>
                    <a:pt x="69" y="325"/>
                  </a:lnTo>
                  <a:lnTo>
                    <a:pt x="81" y="325"/>
                  </a:lnTo>
                  <a:lnTo>
                    <a:pt x="81" y="339"/>
                  </a:lnTo>
                  <a:lnTo>
                    <a:pt x="81" y="339"/>
                  </a:lnTo>
                  <a:lnTo>
                    <a:pt x="88" y="339"/>
                  </a:lnTo>
                  <a:lnTo>
                    <a:pt x="88" y="346"/>
                  </a:lnTo>
                  <a:lnTo>
                    <a:pt x="95" y="346"/>
                  </a:lnTo>
                  <a:lnTo>
                    <a:pt x="95" y="360"/>
                  </a:lnTo>
                  <a:lnTo>
                    <a:pt x="114" y="360"/>
                  </a:lnTo>
                  <a:lnTo>
                    <a:pt x="117" y="360"/>
                  </a:lnTo>
                  <a:lnTo>
                    <a:pt x="164" y="360"/>
                  </a:lnTo>
                  <a:lnTo>
                    <a:pt x="164" y="334"/>
                  </a:lnTo>
                  <a:lnTo>
                    <a:pt x="164" y="327"/>
                  </a:lnTo>
                  <a:lnTo>
                    <a:pt x="171" y="327"/>
                  </a:lnTo>
                  <a:lnTo>
                    <a:pt x="171" y="313"/>
                  </a:lnTo>
                  <a:lnTo>
                    <a:pt x="171" y="313"/>
                  </a:lnTo>
                  <a:lnTo>
                    <a:pt x="171" y="313"/>
                  </a:lnTo>
                  <a:lnTo>
                    <a:pt x="169" y="310"/>
                  </a:lnTo>
                  <a:lnTo>
                    <a:pt x="166" y="310"/>
                  </a:lnTo>
                  <a:lnTo>
                    <a:pt x="164" y="310"/>
                  </a:lnTo>
                  <a:lnTo>
                    <a:pt x="164" y="310"/>
                  </a:lnTo>
                  <a:lnTo>
                    <a:pt x="166" y="277"/>
                  </a:lnTo>
                  <a:lnTo>
                    <a:pt x="178" y="280"/>
                  </a:lnTo>
                  <a:lnTo>
                    <a:pt x="180" y="258"/>
                  </a:lnTo>
                  <a:lnTo>
                    <a:pt x="180" y="244"/>
                  </a:lnTo>
                  <a:lnTo>
                    <a:pt x="180" y="230"/>
                  </a:lnTo>
                  <a:lnTo>
                    <a:pt x="178" y="230"/>
                  </a:lnTo>
                  <a:lnTo>
                    <a:pt x="178" y="223"/>
                  </a:lnTo>
                  <a:lnTo>
                    <a:pt x="195" y="223"/>
                  </a:lnTo>
                  <a:lnTo>
                    <a:pt x="195" y="211"/>
                  </a:lnTo>
                  <a:lnTo>
                    <a:pt x="195" y="159"/>
                  </a:lnTo>
                  <a:lnTo>
                    <a:pt x="195" y="126"/>
                  </a:lnTo>
                  <a:lnTo>
                    <a:pt x="195" y="121"/>
                  </a:lnTo>
                  <a:lnTo>
                    <a:pt x="195" y="107"/>
                  </a:lnTo>
                  <a:lnTo>
                    <a:pt x="188" y="107"/>
                  </a:lnTo>
                  <a:lnTo>
                    <a:pt x="188" y="107"/>
                  </a:lnTo>
                  <a:lnTo>
                    <a:pt x="188" y="102"/>
                  </a:lnTo>
                  <a:lnTo>
                    <a:pt x="185" y="100"/>
                  </a:lnTo>
                  <a:lnTo>
                    <a:pt x="183" y="100"/>
                  </a:lnTo>
                  <a:lnTo>
                    <a:pt x="183" y="79"/>
                  </a:lnTo>
                  <a:lnTo>
                    <a:pt x="183" y="74"/>
                  </a:lnTo>
                  <a:lnTo>
                    <a:pt x="183" y="67"/>
                  </a:lnTo>
                  <a:lnTo>
                    <a:pt x="171" y="67"/>
                  </a:lnTo>
                  <a:lnTo>
                    <a:pt x="171" y="60"/>
                  </a:lnTo>
                  <a:lnTo>
                    <a:pt x="166" y="60"/>
                  </a:lnTo>
                  <a:lnTo>
                    <a:pt x="166" y="43"/>
                  </a:lnTo>
                  <a:lnTo>
                    <a:pt x="166" y="38"/>
                  </a:lnTo>
                  <a:lnTo>
                    <a:pt x="159" y="38"/>
                  </a:lnTo>
                  <a:lnTo>
                    <a:pt x="159" y="24"/>
                  </a:lnTo>
                  <a:lnTo>
                    <a:pt x="152" y="24"/>
                  </a:lnTo>
                  <a:lnTo>
                    <a:pt x="152" y="17"/>
                  </a:lnTo>
                  <a:lnTo>
                    <a:pt x="159" y="17"/>
                  </a:lnTo>
                  <a:lnTo>
                    <a:pt x="159" y="0"/>
                  </a:lnTo>
                  <a:lnTo>
                    <a:pt x="140" y="0"/>
                  </a:lnTo>
                  <a:lnTo>
                    <a:pt x="124" y="0"/>
                  </a:lnTo>
                  <a:lnTo>
                    <a:pt x="124" y="12"/>
                  </a:lnTo>
                  <a:lnTo>
                    <a:pt x="114" y="12"/>
                  </a:lnTo>
                  <a:lnTo>
                    <a:pt x="114" y="17"/>
                  </a:lnTo>
                  <a:lnTo>
                    <a:pt x="100" y="17"/>
                  </a:lnTo>
                  <a:lnTo>
                    <a:pt x="95" y="17"/>
                  </a:lnTo>
                  <a:lnTo>
                    <a:pt x="95" y="10"/>
                  </a:lnTo>
                  <a:lnTo>
                    <a:pt x="93" y="10"/>
                  </a:lnTo>
                  <a:lnTo>
                    <a:pt x="88" y="10"/>
                  </a:lnTo>
                  <a:lnTo>
                    <a:pt x="88" y="17"/>
                  </a:lnTo>
                  <a:lnTo>
                    <a:pt x="81" y="17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81" y="10"/>
                  </a:lnTo>
                  <a:lnTo>
                    <a:pt x="76" y="15"/>
                  </a:lnTo>
                  <a:lnTo>
                    <a:pt x="72" y="17"/>
                  </a:lnTo>
                  <a:lnTo>
                    <a:pt x="72" y="19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4" y="29"/>
                  </a:lnTo>
                  <a:lnTo>
                    <a:pt x="69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4" y="31"/>
                  </a:lnTo>
                  <a:lnTo>
                    <a:pt x="57" y="34"/>
                  </a:lnTo>
                  <a:lnTo>
                    <a:pt x="50" y="31"/>
                  </a:lnTo>
                  <a:lnTo>
                    <a:pt x="48" y="31"/>
                  </a:lnTo>
                  <a:lnTo>
                    <a:pt x="45" y="26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1" y="22"/>
                  </a:lnTo>
                  <a:lnTo>
                    <a:pt x="38" y="22"/>
                  </a:lnTo>
                  <a:lnTo>
                    <a:pt x="34" y="26"/>
                  </a:lnTo>
                  <a:lnTo>
                    <a:pt x="29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2" y="22"/>
                  </a:lnTo>
                  <a:lnTo>
                    <a:pt x="19" y="22"/>
                  </a:lnTo>
                  <a:lnTo>
                    <a:pt x="19" y="55"/>
                  </a:lnTo>
                  <a:lnTo>
                    <a:pt x="5" y="55"/>
                  </a:lnTo>
                  <a:lnTo>
                    <a:pt x="5" y="62"/>
                  </a:lnTo>
                  <a:lnTo>
                    <a:pt x="5" y="69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5"/>
                  </a:lnTo>
                  <a:lnTo>
                    <a:pt x="3" y="140"/>
                  </a:lnTo>
                  <a:lnTo>
                    <a:pt x="3" y="140"/>
                  </a:lnTo>
                  <a:lnTo>
                    <a:pt x="3" y="159"/>
                  </a:lnTo>
                  <a:lnTo>
                    <a:pt x="3" y="187"/>
                  </a:lnTo>
                  <a:lnTo>
                    <a:pt x="3" y="211"/>
                  </a:lnTo>
                  <a:lnTo>
                    <a:pt x="3" y="213"/>
                  </a:lnTo>
                  <a:lnTo>
                    <a:pt x="3" y="254"/>
                  </a:lnTo>
                  <a:lnTo>
                    <a:pt x="0" y="261"/>
                  </a:lnTo>
                  <a:lnTo>
                    <a:pt x="0" y="265"/>
                  </a:lnTo>
                  <a:lnTo>
                    <a:pt x="0" y="275"/>
                  </a:lnTo>
                  <a:lnTo>
                    <a:pt x="8" y="275"/>
                  </a:lnTo>
                  <a:lnTo>
                    <a:pt x="29" y="275"/>
                  </a:lnTo>
                  <a:lnTo>
                    <a:pt x="29" y="28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" name="Freeform 139">
              <a:extLst>
                <a:ext uri="{FF2B5EF4-FFF2-40B4-BE49-F238E27FC236}">
                  <a16:creationId xmlns:a16="http://schemas.microsoft.com/office/drawing/2014/main" id="{38786381-B47F-46CC-4480-82438CAA0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597" y="2485372"/>
              <a:ext cx="341220" cy="262435"/>
            </a:xfrm>
            <a:custGeom>
              <a:avLst/>
              <a:gdLst>
                <a:gd name="T0" fmla="*/ 78 w 234"/>
                <a:gd name="T1" fmla="*/ 175 h 194"/>
                <a:gd name="T2" fmla="*/ 90 w 234"/>
                <a:gd name="T3" fmla="*/ 166 h 194"/>
                <a:gd name="T4" fmla="*/ 104 w 234"/>
                <a:gd name="T5" fmla="*/ 159 h 194"/>
                <a:gd name="T6" fmla="*/ 114 w 234"/>
                <a:gd name="T7" fmla="*/ 147 h 194"/>
                <a:gd name="T8" fmla="*/ 121 w 234"/>
                <a:gd name="T9" fmla="*/ 154 h 194"/>
                <a:gd name="T10" fmla="*/ 125 w 234"/>
                <a:gd name="T11" fmla="*/ 147 h 194"/>
                <a:gd name="T12" fmla="*/ 130 w 234"/>
                <a:gd name="T13" fmla="*/ 140 h 194"/>
                <a:gd name="T14" fmla="*/ 156 w 234"/>
                <a:gd name="T15" fmla="*/ 130 h 194"/>
                <a:gd name="T16" fmla="*/ 175 w 234"/>
                <a:gd name="T17" fmla="*/ 126 h 194"/>
                <a:gd name="T18" fmla="*/ 182 w 234"/>
                <a:gd name="T19" fmla="*/ 116 h 194"/>
                <a:gd name="T20" fmla="*/ 180 w 234"/>
                <a:gd name="T21" fmla="*/ 104 h 194"/>
                <a:gd name="T22" fmla="*/ 196 w 234"/>
                <a:gd name="T23" fmla="*/ 97 h 194"/>
                <a:gd name="T24" fmla="*/ 196 w 234"/>
                <a:gd name="T25" fmla="*/ 90 h 194"/>
                <a:gd name="T26" fmla="*/ 201 w 234"/>
                <a:gd name="T27" fmla="*/ 88 h 194"/>
                <a:gd name="T28" fmla="*/ 213 w 234"/>
                <a:gd name="T29" fmla="*/ 78 h 194"/>
                <a:gd name="T30" fmla="*/ 218 w 234"/>
                <a:gd name="T31" fmla="*/ 69 h 194"/>
                <a:gd name="T32" fmla="*/ 222 w 234"/>
                <a:gd name="T33" fmla="*/ 67 h 194"/>
                <a:gd name="T34" fmla="*/ 230 w 234"/>
                <a:gd name="T35" fmla="*/ 64 h 194"/>
                <a:gd name="T36" fmla="*/ 234 w 234"/>
                <a:gd name="T37" fmla="*/ 52 h 194"/>
                <a:gd name="T38" fmla="*/ 218 w 234"/>
                <a:gd name="T39" fmla="*/ 26 h 194"/>
                <a:gd name="T40" fmla="*/ 206 w 234"/>
                <a:gd name="T41" fmla="*/ 5 h 194"/>
                <a:gd name="T42" fmla="*/ 203 w 234"/>
                <a:gd name="T43" fmla="*/ 3 h 194"/>
                <a:gd name="T44" fmla="*/ 196 w 234"/>
                <a:gd name="T45" fmla="*/ 3 h 194"/>
                <a:gd name="T46" fmla="*/ 194 w 234"/>
                <a:gd name="T47" fmla="*/ 3 h 194"/>
                <a:gd name="T48" fmla="*/ 194 w 234"/>
                <a:gd name="T49" fmla="*/ 3 h 194"/>
                <a:gd name="T50" fmla="*/ 187 w 234"/>
                <a:gd name="T51" fmla="*/ 0 h 194"/>
                <a:gd name="T52" fmla="*/ 170 w 234"/>
                <a:gd name="T53" fmla="*/ 0 h 194"/>
                <a:gd name="T54" fmla="*/ 151 w 234"/>
                <a:gd name="T55" fmla="*/ 0 h 194"/>
                <a:gd name="T56" fmla="*/ 135 w 234"/>
                <a:gd name="T57" fmla="*/ 0 h 194"/>
                <a:gd name="T58" fmla="*/ 130 w 234"/>
                <a:gd name="T59" fmla="*/ 15 h 194"/>
                <a:gd name="T60" fmla="*/ 114 w 234"/>
                <a:gd name="T61" fmla="*/ 15 h 194"/>
                <a:gd name="T62" fmla="*/ 85 w 234"/>
                <a:gd name="T63" fmla="*/ 19 h 194"/>
                <a:gd name="T64" fmla="*/ 73 w 234"/>
                <a:gd name="T65" fmla="*/ 22 h 194"/>
                <a:gd name="T66" fmla="*/ 57 w 234"/>
                <a:gd name="T67" fmla="*/ 24 h 194"/>
                <a:gd name="T68" fmla="*/ 31 w 234"/>
                <a:gd name="T69" fmla="*/ 26 h 194"/>
                <a:gd name="T70" fmla="*/ 7 w 234"/>
                <a:gd name="T71" fmla="*/ 19 h 194"/>
                <a:gd name="T72" fmla="*/ 7 w 234"/>
                <a:gd name="T73" fmla="*/ 59 h 194"/>
                <a:gd name="T74" fmla="*/ 0 w 234"/>
                <a:gd name="T75" fmla="*/ 62 h 194"/>
                <a:gd name="T76" fmla="*/ 7 w 234"/>
                <a:gd name="T77" fmla="*/ 69 h 194"/>
                <a:gd name="T78" fmla="*/ 7 w 234"/>
                <a:gd name="T79" fmla="*/ 76 h 194"/>
                <a:gd name="T80" fmla="*/ 5 w 234"/>
                <a:gd name="T81" fmla="*/ 109 h 194"/>
                <a:gd name="T82" fmla="*/ 5 w 234"/>
                <a:gd name="T83" fmla="*/ 138 h 194"/>
                <a:gd name="T84" fmla="*/ 9 w 234"/>
                <a:gd name="T85" fmla="*/ 194 h 194"/>
                <a:gd name="T86" fmla="*/ 54 w 234"/>
                <a:gd name="T87" fmla="*/ 192 h 194"/>
                <a:gd name="T88" fmla="*/ 64 w 234"/>
                <a:gd name="T89" fmla="*/ 194 h 194"/>
                <a:gd name="T90" fmla="*/ 71 w 234"/>
                <a:gd name="T91" fmla="*/ 18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4" h="194">
                  <a:moveTo>
                    <a:pt x="73" y="182"/>
                  </a:moveTo>
                  <a:lnTo>
                    <a:pt x="76" y="180"/>
                  </a:lnTo>
                  <a:lnTo>
                    <a:pt x="78" y="175"/>
                  </a:lnTo>
                  <a:lnTo>
                    <a:pt x="85" y="173"/>
                  </a:lnTo>
                  <a:lnTo>
                    <a:pt x="87" y="168"/>
                  </a:lnTo>
                  <a:lnTo>
                    <a:pt x="90" y="166"/>
                  </a:lnTo>
                  <a:lnTo>
                    <a:pt x="95" y="164"/>
                  </a:lnTo>
                  <a:lnTo>
                    <a:pt x="102" y="161"/>
                  </a:lnTo>
                  <a:lnTo>
                    <a:pt x="104" y="159"/>
                  </a:lnTo>
                  <a:lnTo>
                    <a:pt x="109" y="152"/>
                  </a:lnTo>
                  <a:lnTo>
                    <a:pt x="109" y="147"/>
                  </a:lnTo>
                  <a:lnTo>
                    <a:pt x="114" y="147"/>
                  </a:lnTo>
                  <a:lnTo>
                    <a:pt x="118" y="152"/>
                  </a:lnTo>
                  <a:lnTo>
                    <a:pt x="118" y="154"/>
                  </a:lnTo>
                  <a:lnTo>
                    <a:pt x="121" y="154"/>
                  </a:lnTo>
                  <a:lnTo>
                    <a:pt x="121" y="152"/>
                  </a:lnTo>
                  <a:lnTo>
                    <a:pt x="123" y="152"/>
                  </a:lnTo>
                  <a:lnTo>
                    <a:pt x="125" y="147"/>
                  </a:lnTo>
                  <a:lnTo>
                    <a:pt x="125" y="145"/>
                  </a:lnTo>
                  <a:lnTo>
                    <a:pt x="125" y="142"/>
                  </a:lnTo>
                  <a:lnTo>
                    <a:pt x="130" y="140"/>
                  </a:lnTo>
                  <a:lnTo>
                    <a:pt x="135" y="138"/>
                  </a:lnTo>
                  <a:lnTo>
                    <a:pt x="140" y="135"/>
                  </a:lnTo>
                  <a:lnTo>
                    <a:pt x="156" y="130"/>
                  </a:lnTo>
                  <a:lnTo>
                    <a:pt x="163" y="126"/>
                  </a:lnTo>
                  <a:lnTo>
                    <a:pt x="166" y="126"/>
                  </a:lnTo>
                  <a:lnTo>
                    <a:pt x="175" y="126"/>
                  </a:lnTo>
                  <a:lnTo>
                    <a:pt x="177" y="123"/>
                  </a:lnTo>
                  <a:lnTo>
                    <a:pt x="180" y="121"/>
                  </a:lnTo>
                  <a:lnTo>
                    <a:pt x="182" y="116"/>
                  </a:lnTo>
                  <a:lnTo>
                    <a:pt x="182" y="114"/>
                  </a:lnTo>
                  <a:lnTo>
                    <a:pt x="180" y="112"/>
                  </a:lnTo>
                  <a:lnTo>
                    <a:pt x="180" y="104"/>
                  </a:lnTo>
                  <a:lnTo>
                    <a:pt x="185" y="102"/>
                  </a:lnTo>
                  <a:lnTo>
                    <a:pt x="189" y="104"/>
                  </a:lnTo>
                  <a:lnTo>
                    <a:pt x="196" y="97"/>
                  </a:lnTo>
                  <a:lnTo>
                    <a:pt x="196" y="95"/>
                  </a:lnTo>
                  <a:lnTo>
                    <a:pt x="194" y="90"/>
                  </a:lnTo>
                  <a:lnTo>
                    <a:pt x="196" y="90"/>
                  </a:lnTo>
                  <a:lnTo>
                    <a:pt x="199" y="88"/>
                  </a:lnTo>
                  <a:lnTo>
                    <a:pt x="201" y="88"/>
                  </a:lnTo>
                  <a:lnTo>
                    <a:pt x="201" y="88"/>
                  </a:lnTo>
                  <a:lnTo>
                    <a:pt x="203" y="85"/>
                  </a:lnTo>
                  <a:lnTo>
                    <a:pt x="208" y="81"/>
                  </a:lnTo>
                  <a:lnTo>
                    <a:pt x="213" y="78"/>
                  </a:lnTo>
                  <a:lnTo>
                    <a:pt x="215" y="76"/>
                  </a:lnTo>
                  <a:lnTo>
                    <a:pt x="215" y="74"/>
                  </a:lnTo>
                  <a:lnTo>
                    <a:pt x="218" y="69"/>
                  </a:lnTo>
                  <a:lnTo>
                    <a:pt x="220" y="67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25" y="67"/>
                  </a:lnTo>
                  <a:lnTo>
                    <a:pt x="227" y="67"/>
                  </a:lnTo>
                  <a:lnTo>
                    <a:pt x="230" y="64"/>
                  </a:lnTo>
                  <a:lnTo>
                    <a:pt x="232" y="57"/>
                  </a:lnTo>
                  <a:lnTo>
                    <a:pt x="234" y="55"/>
                  </a:lnTo>
                  <a:lnTo>
                    <a:pt x="234" y="52"/>
                  </a:lnTo>
                  <a:lnTo>
                    <a:pt x="220" y="29"/>
                  </a:lnTo>
                  <a:lnTo>
                    <a:pt x="220" y="29"/>
                  </a:lnTo>
                  <a:lnTo>
                    <a:pt x="218" y="26"/>
                  </a:lnTo>
                  <a:lnTo>
                    <a:pt x="215" y="22"/>
                  </a:lnTo>
                  <a:lnTo>
                    <a:pt x="213" y="17"/>
                  </a:lnTo>
                  <a:lnTo>
                    <a:pt x="206" y="5"/>
                  </a:lnTo>
                  <a:lnTo>
                    <a:pt x="203" y="5"/>
                  </a:lnTo>
                  <a:lnTo>
                    <a:pt x="203" y="5"/>
                  </a:lnTo>
                  <a:lnTo>
                    <a:pt x="203" y="3"/>
                  </a:lnTo>
                  <a:lnTo>
                    <a:pt x="206" y="3"/>
                  </a:lnTo>
                  <a:lnTo>
                    <a:pt x="201" y="3"/>
                  </a:lnTo>
                  <a:lnTo>
                    <a:pt x="196" y="3"/>
                  </a:lnTo>
                  <a:lnTo>
                    <a:pt x="196" y="0"/>
                  </a:lnTo>
                  <a:lnTo>
                    <a:pt x="194" y="0"/>
                  </a:lnTo>
                  <a:lnTo>
                    <a:pt x="194" y="3"/>
                  </a:lnTo>
                  <a:lnTo>
                    <a:pt x="194" y="3"/>
                  </a:lnTo>
                  <a:lnTo>
                    <a:pt x="194" y="3"/>
                  </a:lnTo>
                  <a:lnTo>
                    <a:pt x="194" y="3"/>
                  </a:lnTo>
                  <a:lnTo>
                    <a:pt x="194" y="0"/>
                  </a:lnTo>
                  <a:lnTo>
                    <a:pt x="189" y="0"/>
                  </a:lnTo>
                  <a:lnTo>
                    <a:pt x="187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70" y="0"/>
                  </a:lnTo>
                  <a:lnTo>
                    <a:pt x="161" y="0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40" y="0"/>
                  </a:lnTo>
                  <a:lnTo>
                    <a:pt x="137" y="0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30" y="12"/>
                  </a:lnTo>
                  <a:lnTo>
                    <a:pt x="130" y="15"/>
                  </a:lnTo>
                  <a:lnTo>
                    <a:pt x="128" y="15"/>
                  </a:lnTo>
                  <a:lnTo>
                    <a:pt x="114" y="15"/>
                  </a:lnTo>
                  <a:lnTo>
                    <a:pt x="114" y="15"/>
                  </a:lnTo>
                  <a:lnTo>
                    <a:pt x="114" y="15"/>
                  </a:lnTo>
                  <a:lnTo>
                    <a:pt x="99" y="17"/>
                  </a:lnTo>
                  <a:lnTo>
                    <a:pt x="85" y="19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3" y="22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57" y="24"/>
                  </a:lnTo>
                  <a:lnTo>
                    <a:pt x="42" y="24"/>
                  </a:lnTo>
                  <a:lnTo>
                    <a:pt x="38" y="26"/>
                  </a:lnTo>
                  <a:lnTo>
                    <a:pt x="31" y="26"/>
                  </a:lnTo>
                  <a:lnTo>
                    <a:pt x="21" y="24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7" y="38"/>
                  </a:lnTo>
                  <a:lnTo>
                    <a:pt x="7" y="48"/>
                  </a:lnTo>
                  <a:lnTo>
                    <a:pt x="7" y="59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5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71"/>
                  </a:lnTo>
                  <a:lnTo>
                    <a:pt x="7" y="76"/>
                  </a:lnTo>
                  <a:lnTo>
                    <a:pt x="7" y="78"/>
                  </a:lnTo>
                  <a:lnTo>
                    <a:pt x="7" y="85"/>
                  </a:lnTo>
                  <a:lnTo>
                    <a:pt x="5" y="109"/>
                  </a:lnTo>
                  <a:lnTo>
                    <a:pt x="5" y="119"/>
                  </a:lnTo>
                  <a:lnTo>
                    <a:pt x="5" y="130"/>
                  </a:lnTo>
                  <a:lnTo>
                    <a:pt x="5" y="138"/>
                  </a:lnTo>
                  <a:lnTo>
                    <a:pt x="2" y="166"/>
                  </a:lnTo>
                  <a:lnTo>
                    <a:pt x="2" y="194"/>
                  </a:lnTo>
                  <a:lnTo>
                    <a:pt x="9" y="194"/>
                  </a:lnTo>
                  <a:lnTo>
                    <a:pt x="14" y="194"/>
                  </a:lnTo>
                  <a:lnTo>
                    <a:pt x="54" y="194"/>
                  </a:lnTo>
                  <a:lnTo>
                    <a:pt x="54" y="192"/>
                  </a:lnTo>
                  <a:lnTo>
                    <a:pt x="59" y="192"/>
                  </a:lnTo>
                  <a:lnTo>
                    <a:pt x="59" y="194"/>
                  </a:lnTo>
                  <a:lnTo>
                    <a:pt x="64" y="194"/>
                  </a:lnTo>
                  <a:lnTo>
                    <a:pt x="69" y="194"/>
                  </a:lnTo>
                  <a:lnTo>
                    <a:pt x="69" y="194"/>
                  </a:lnTo>
                  <a:lnTo>
                    <a:pt x="71" y="187"/>
                  </a:lnTo>
                  <a:lnTo>
                    <a:pt x="73" y="182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46" name="Freeform 140">
              <a:extLst>
                <a:ext uri="{FF2B5EF4-FFF2-40B4-BE49-F238E27FC236}">
                  <a16:creationId xmlns:a16="http://schemas.microsoft.com/office/drawing/2014/main" id="{11B14232-EF4C-566D-C38C-A41D18F13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080" y="3539171"/>
              <a:ext cx="436004" cy="412592"/>
            </a:xfrm>
            <a:custGeom>
              <a:avLst/>
              <a:gdLst>
                <a:gd name="T0" fmla="*/ 60 w 299"/>
                <a:gd name="T1" fmla="*/ 295 h 305"/>
                <a:gd name="T2" fmla="*/ 69 w 299"/>
                <a:gd name="T3" fmla="*/ 293 h 305"/>
                <a:gd name="T4" fmla="*/ 74 w 299"/>
                <a:gd name="T5" fmla="*/ 300 h 305"/>
                <a:gd name="T6" fmla="*/ 93 w 299"/>
                <a:gd name="T7" fmla="*/ 298 h 305"/>
                <a:gd name="T8" fmla="*/ 100 w 299"/>
                <a:gd name="T9" fmla="*/ 291 h 305"/>
                <a:gd name="T10" fmla="*/ 98 w 299"/>
                <a:gd name="T11" fmla="*/ 286 h 305"/>
                <a:gd name="T12" fmla="*/ 107 w 299"/>
                <a:gd name="T13" fmla="*/ 279 h 305"/>
                <a:gd name="T14" fmla="*/ 119 w 299"/>
                <a:gd name="T15" fmla="*/ 279 h 305"/>
                <a:gd name="T16" fmla="*/ 140 w 299"/>
                <a:gd name="T17" fmla="*/ 286 h 305"/>
                <a:gd name="T18" fmla="*/ 166 w 299"/>
                <a:gd name="T19" fmla="*/ 269 h 305"/>
                <a:gd name="T20" fmla="*/ 209 w 299"/>
                <a:gd name="T21" fmla="*/ 262 h 305"/>
                <a:gd name="T22" fmla="*/ 216 w 299"/>
                <a:gd name="T23" fmla="*/ 227 h 305"/>
                <a:gd name="T24" fmla="*/ 223 w 299"/>
                <a:gd name="T25" fmla="*/ 220 h 305"/>
                <a:gd name="T26" fmla="*/ 237 w 299"/>
                <a:gd name="T27" fmla="*/ 198 h 305"/>
                <a:gd name="T28" fmla="*/ 261 w 299"/>
                <a:gd name="T29" fmla="*/ 168 h 305"/>
                <a:gd name="T30" fmla="*/ 277 w 299"/>
                <a:gd name="T31" fmla="*/ 132 h 305"/>
                <a:gd name="T32" fmla="*/ 294 w 299"/>
                <a:gd name="T33" fmla="*/ 127 h 305"/>
                <a:gd name="T34" fmla="*/ 296 w 299"/>
                <a:gd name="T35" fmla="*/ 116 h 305"/>
                <a:gd name="T36" fmla="*/ 292 w 299"/>
                <a:gd name="T37" fmla="*/ 109 h 305"/>
                <a:gd name="T38" fmla="*/ 289 w 299"/>
                <a:gd name="T39" fmla="*/ 104 h 305"/>
                <a:gd name="T40" fmla="*/ 280 w 299"/>
                <a:gd name="T41" fmla="*/ 109 h 305"/>
                <a:gd name="T42" fmla="*/ 268 w 299"/>
                <a:gd name="T43" fmla="*/ 101 h 305"/>
                <a:gd name="T44" fmla="*/ 261 w 299"/>
                <a:gd name="T45" fmla="*/ 101 h 305"/>
                <a:gd name="T46" fmla="*/ 254 w 299"/>
                <a:gd name="T47" fmla="*/ 85 h 305"/>
                <a:gd name="T48" fmla="*/ 249 w 299"/>
                <a:gd name="T49" fmla="*/ 85 h 305"/>
                <a:gd name="T50" fmla="*/ 247 w 299"/>
                <a:gd name="T51" fmla="*/ 92 h 305"/>
                <a:gd name="T52" fmla="*/ 235 w 299"/>
                <a:gd name="T53" fmla="*/ 90 h 305"/>
                <a:gd name="T54" fmla="*/ 221 w 299"/>
                <a:gd name="T55" fmla="*/ 66 h 305"/>
                <a:gd name="T56" fmla="*/ 216 w 299"/>
                <a:gd name="T57" fmla="*/ 56 h 305"/>
                <a:gd name="T58" fmla="*/ 211 w 299"/>
                <a:gd name="T59" fmla="*/ 47 h 305"/>
                <a:gd name="T60" fmla="*/ 195 w 299"/>
                <a:gd name="T61" fmla="*/ 38 h 305"/>
                <a:gd name="T62" fmla="*/ 188 w 299"/>
                <a:gd name="T63" fmla="*/ 49 h 305"/>
                <a:gd name="T64" fmla="*/ 178 w 299"/>
                <a:gd name="T65" fmla="*/ 38 h 305"/>
                <a:gd name="T66" fmla="*/ 164 w 299"/>
                <a:gd name="T67" fmla="*/ 23 h 305"/>
                <a:gd name="T68" fmla="*/ 154 w 299"/>
                <a:gd name="T69" fmla="*/ 23 h 305"/>
                <a:gd name="T70" fmla="*/ 159 w 299"/>
                <a:gd name="T71" fmla="*/ 14 h 305"/>
                <a:gd name="T72" fmla="*/ 164 w 299"/>
                <a:gd name="T73" fmla="*/ 4 h 305"/>
                <a:gd name="T74" fmla="*/ 150 w 299"/>
                <a:gd name="T75" fmla="*/ 0 h 305"/>
                <a:gd name="T76" fmla="*/ 143 w 299"/>
                <a:gd name="T77" fmla="*/ 4 h 305"/>
                <a:gd name="T78" fmla="*/ 95 w 299"/>
                <a:gd name="T79" fmla="*/ 30 h 305"/>
                <a:gd name="T80" fmla="*/ 31 w 299"/>
                <a:gd name="T81" fmla="*/ 30 h 305"/>
                <a:gd name="T82" fmla="*/ 10 w 299"/>
                <a:gd name="T83" fmla="*/ 42 h 305"/>
                <a:gd name="T84" fmla="*/ 10 w 299"/>
                <a:gd name="T85" fmla="*/ 118 h 305"/>
                <a:gd name="T86" fmla="*/ 17 w 299"/>
                <a:gd name="T87" fmla="*/ 125 h 305"/>
                <a:gd name="T88" fmla="*/ 5 w 299"/>
                <a:gd name="T89" fmla="*/ 144 h 305"/>
                <a:gd name="T90" fmla="*/ 0 w 299"/>
                <a:gd name="T91" fmla="*/ 153 h 305"/>
                <a:gd name="T92" fmla="*/ 8 w 299"/>
                <a:gd name="T93" fmla="*/ 175 h 305"/>
                <a:gd name="T94" fmla="*/ 5 w 299"/>
                <a:gd name="T95" fmla="*/ 243 h 305"/>
                <a:gd name="T96" fmla="*/ 24 w 299"/>
                <a:gd name="T97" fmla="*/ 267 h 305"/>
                <a:gd name="T98" fmla="*/ 17 w 299"/>
                <a:gd name="T99" fmla="*/ 291 h 305"/>
                <a:gd name="T100" fmla="*/ 10 w 299"/>
                <a:gd name="T101" fmla="*/ 298 h 305"/>
                <a:gd name="T102" fmla="*/ 17 w 299"/>
                <a:gd name="T103" fmla="*/ 305 h 305"/>
                <a:gd name="T104" fmla="*/ 31 w 299"/>
                <a:gd name="T105" fmla="*/ 295 h 305"/>
                <a:gd name="T106" fmla="*/ 50 w 299"/>
                <a:gd name="T107" fmla="*/ 293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9" h="305">
                  <a:moveTo>
                    <a:pt x="50" y="293"/>
                  </a:moveTo>
                  <a:lnTo>
                    <a:pt x="50" y="293"/>
                  </a:lnTo>
                  <a:lnTo>
                    <a:pt x="55" y="293"/>
                  </a:lnTo>
                  <a:lnTo>
                    <a:pt x="60" y="295"/>
                  </a:lnTo>
                  <a:lnTo>
                    <a:pt x="64" y="291"/>
                  </a:lnTo>
                  <a:lnTo>
                    <a:pt x="67" y="291"/>
                  </a:lnTo>
                  <a:lnTo>
                    <a:pt x="69" y="291"/>
                  </a:lnTo>
                  <a:lnTo>
                    <a:pt x="69" y="293"/>
                  </a:lnTo>
                  <a:lnTo>
                    <a:pt x="71" y="293"/>
                  </a:lnTo>
                  <a:lnTo>
                    <a:pt x="71" y="293"/>
                  </a:lnTo>
                  <a:lnTo>
                    <a:pt x="71" y="295"/>
                  </a:lnTo>
                  <a:lnTo>
                    <a:pt x="74" y="300"/>
                  </a:lnTo>
                  <a:lnTo>
                    <a:pt x="76" y="300"/>
                  </a:lnTo>
                  <a:lnTo>
                    <a:pt x="83" y="303"/>
                  </a:lnTo>
                  <a:lnTo>
                    <a:pt x="90" y="300"/>
                  </a:lnTo>
                  <a:lnTo>
                    <a:pt x="93" y="298"/>
                  </a:lnTo>
                  <a:lnTo>
                    <a:pt x="93" y="298"/>
                  </a:lnTo>
                  <a:lnTo>
                    <a:pt x="95" y="298"/>
                  </a:lnTo>
                  <a:lnTo>
                    <a:pt x="100" y="298"/>
                  </a:lnTo>
                  <a:lnTo>
                    <a:pt x="100" y="291"/>
                  </a:lnTo>
                  <a:lnTo>
                    <a:pt x="98" y="291"/>
                  </a:lnTo>
                  <a:lnTo>
                    <a:pt x="98" y="291"/>
                  </a:lnTo>
                  <a:lnTo>
                    <a:pt x="98" y="288"/>
                  </a:lnTo>
                  <a:lnTo>
                    <a:pt x="98" y="286"/>
                  </a:lnTo>
                  <a:lnTo>
                    <a:pt x="102" y="284"/>
                  </a:lnTo>
                  <a:lnTo>
                    <a:pt x="107" y="279"/>
                  </a:lnTo>
                  <a:lnTo>
                    <a:pt x="107" y="279"/>
                  </a:lnTo>
                  <a:lnTo>
                    <a:pt x="107" y="279"/>
                  </a:lnTo>
                  <a:lnTo>
                    <a:pt x="107" y="286"/>
                  </a:lnTo>
                  <a:lnTo>
                    <a:pt x="114" y="286"/>
                  </a:lnTo>
                  <a:lnTo>
                    <a:pt x="114" y="279"/>
                  </a:lnTo>
                  <a:lnTo>
                    <a:pt x="119" y="279"/>
                  </a:lnTo>
                  <a:lnTo>
                    <a:pt x="121" y="279"/>
                  </a:lnTo>
                  <a:lnTo>
                    <a:pt x="121" y="286"/>
                  </a:lnTo>
                  <a:lnTo>
                    <a:pt x="126" y="286"/>
                  </a:lnTo>
                  <a:lnTo>
                    <a:pt x="140" y="286"/>
                  </a:lnTo>
                  <a:lnTo>
                    <a:pt x="140" y="281"/>
                  </a:lnTo>
                  <a:lnTo>
                    <a:pt x="150" y="281"/>
                  </a:lnTo>
                  <a:lnTo>
                    <a:pt x="150" y="269"/>
                  </a:lnTo>
                  <a:lnTo>
                    <a:pt x="166" y="269"/>
                  </a:lnTo>
                  <a:lnTo>
                    <a:pt x="185" y="269"/>
                  </a:lnTo>
                  <a:lnTo>
                    <a:pt x="190" y="269"/>
                  </a:lnTo>
                  <a:lnTo>
                    <a:pt x="209" y="269"/>
                  </a:lnTo>
                  <a:lnTo>
                    <a:pt x="209" y="262"/>
                  </a:lnTo>
                  <a:lnTo>
                    <a:pt x="209" y="255"/>
                  </a:lnTo>
                  <a:lnTo>
                    <a:pt x="211" y="229"/>
                  </a:lnTo>
                  <a:lnTo>
                    <a:pt x="216" y="227"/>
                  </a:lnTo>
                  <a:lnTo>
                    <a:pt x="216" y="227"/>
                  </a:lnTo>
                  <a:lnTo>
                    <a:pt x="216" y="224"/>
                  </a:lnTo>
                  <a:lnTo>
                    <a:pt x="221" y="222"/>
                  </a:lnTo>
                  <a:lnTo>
                    <a:pt x="223" y="222"/>
                  </a:lnTo>
                  <a:lnTo>
                    <a:pt x="223" y="220"/>
                  </a:lnTo>
                  <a:lnTo>
                    <a:pt x="232" y="210"/>
                  </a:lnTo>
                  <a:lnTo>
                    <a:pt x="235" y="208"/>
                  </a:lnTo>
                  <a:lnTo>
                    <a:pt x="237" y="203"/>
                  </a:lnTo>
                  <a:lnTo>
                    <a:pt x="237" y="198"/>
                  </a:lnTo>
                  <a:lnTo>
                    <a:pt x="235" y="198"/>
                  </a:lnTo>
                  <a:lnTo>
                    <a:pt x="242" y="172"/>
                  </a:lnTo>
                  <a:lnTo>
                    <a:pt x="261" y="172"/>
                  </a:lnTo>
                  <a:lnTo>
                    <a:pt x="261" y="168"/>
                  </a:lnTo>
                  <a:lnTo>
                    <a:pt x="261" y="137"/>
                  </a:lnTo>
                  <a:lnTo>
                    <a:pt x="273" y="137"/>
                  </a:lnTo>
                  <a:lnTo>
                    <a:pt x="273" y="135"/>
                  </a:lnTo>
                  <a:lnTo>
                    <a:pt x="277" y="132"/>
                  </a:lnTo>
                  <a:lnTo>
                    <a:pt x="280" y="130"/>
                  </a:lnTo>
                  <a:lnTo>
                    <a:pt x="287" y="127"/>
                  </a:lnTo>
                  <a:lnTo>
                    <a:pt x="289" y="125"/>
                  </a:lnTo>
                  <a:lnTo>
                    <a:pt x="294" y="127"/>
                  </a:lnTo>
                  <a:lnTo>
                    <a:pt x="296" y="125"/>
                  </a:lnTo>
                  <a:lnTo>
                    <a:pt x="296" y="125"/>
                  </a:lnTo>
                  <a:lnTo>
                    <a:pt x="296" y="118"/>
                  </a:lnTo>
                  <a:lnTo>
                    <a:pt x="296" y="116"/>
                  </a:lnTo>
                  <a:lnTo>
                    <a:pt x="299" y="116"/>
                  </a:lnTo>
                  <a:lnTo>
                    <a:pt x="296" y="113"/>
                  </a:lnTo>
                  <a:lnTo>
                    <a:pt x="296" y="111"/>
                  </a:lnTo>
                  <a:lnTo>
                    <a:pt x="292" y="109"/>
                  </a:lnTo>
                  <a:lnTo>
                    <a:pt x="292" y="109"/>
                  </a:lnTo>
                  <a:lnTo>
                    <a:pt x="289" y="109"/>
                  </a:lnTo>
                  <a:lnTo>
                    <a:pt x="289" y="106"/>
                  </a:lnTo>
                  <a:lnTo>
                    <a:pt x="289" y="104"/>
                  </a:lnTo>
                  <a:lnTo>
                    <a:pt x="287" y="104"/>
                  </a:lnTo>
                  <a:lnTo>
                    <a:pt x="287" y="104"/>
                  </a:lnTo>
                  <a:lnTo>
                    <a:pt x="282" y="106"/>
                  </a:lnTo>
                  <a:lnTo>
                    <a:pt x="280" y="109"/>
                  </a:lnTo>
                  <a:lnTo>
                    <a:pt x="277" y="109"/>
                  </a:lnTo>
                  <a:lnTo>
                    <a:pt x="273" y="104"/>
                  </a:lnTo>
                  <a:lnTo>
                    <a:pt x="270" y="101"/>
                  </a:lnTo>
                  <a:lnTo>
                    <a:pt x="268" y="101"/>
                  </a:lnTo>
                  <a:lnTo>
                    <a:pt x="266" y="104"/>
                  </a:lnTo>
                  <a:lnTo>
                    <a:pt x="263" y="104"/>
                  </a:lnTo>
                  <a:lnTo>
                    <a:pt x="261" y="104"/>
                  </a:lnTo>
                  <a:lnTo>
                    <a:pt x="261" y="101"/>
                  </a:lnTo>
                  <a:lnTo>
                    <a:pt x="259" y="97"/>
                  </a:lnTo>
                  <a:lnTo>
                    <a:pt x="259" y="94"/>
                  </a:lnTo>
                  <a:lnTo>
                    <a:pt x="256" y="92"/>
                  </a:lnTo>
                  <a:lnTo>
                    <a:pt x="254" y="85"/>
                  </a:lnTo>
                  <a:lnTo>
                    <a:pt x="251" y="85"/>
                  </a:lnTo>
                  <a:lnTo>
                    <a:pt x="249" y="85"/>
                  </a:lnTo>
                  <a:lnTo>
                    <a:pt x="249" y="85"/>
                  </a:lnTo>
                  <a:lnTo>
                    <a:pt x="249" y="85"/>
                  </a:lnTo>
                  <a:lnTo>
                    <a:pt x="251" y="92"/>
                  </a:lnTo>
                  <a:lnTo>
                    <a:pt x="249" y="92"/>
                  </a:lnTo>
                  <a:lnTo>
                    <a:pt x="249" y="92"/>
                  </a:lnTo>
                  <a:lnTo>
                    <a:pt x="247" y="92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40" y="90"/>
                  </a:lnTo>
                  <a:lnTo>
                    <a:pt x="235" y="90"/>
                  </a:lnTo>
                  <a:lnTo>
                    <a:pt x="230" y="87"/>
                  </a:lnTo>
                  <a:lnTo>
                    <a:pt x="225" y="80"/>
                  </a:lnTo>
                  <a:lnTo>
                    <a:pt x="223" y="75"/>
                  </a:lnTo>
                  <a:lnTo>
                    <a:pt x="221" y="66"/>
                  </a:lnTo>
                  <a:lnTo>
                    <a:pt x="218" y="64"/>
                  </a:lnTo>
                  <a:lnTo>
                    <a:pt x="216" y="61"/>
                  </a:lnTo>
                  <a:lnTo>
                    <a:pt x="216" y="56"/>
                  </a:lnTo>
                  <a:lnTo>
                    <a:pt x="216" y="56"/>
                  </a:lnTo>
                  <a:lnTo>
                    <a:pt x="214" y="54"/>
                  </a:lnTo>
                  <a:lnTo>
                    <a:pt x="211" y="52"/>
                  </a:lnTo>
                  <a:lnTo>
                    <a:pt x="211" y="49"/>
                  </a:lnTo>
                  <a:lnTo>
                    <a:pt x="211" y="47"/>
                  </a:lnTo>
                  <a:lnTo>
                    <a:pt x="209" y="40"/>
                  </a:lnTo>
                  <a:lnTo>
                    <a:pt x="204" y="38"/>
                  </a:lnTo>
                  <a:lnTo>
                    <a:pt x="202" y="38"/>
                  </a:lnTo>
                  <a:lnTo>
                    <a:pt x="195" y="38"/>
                  </a:lnTo>
                  <a:lnTo>
                    <a:pt x="195" y="38"/>
                  </a:lnTo>
                  <a:lnTo>
                    <a:pt x="192" y="40"/>
                  </a:lnTo>
                  <a:lnTo>
                    <a:pt x="190" y="47"/>
                  </a:lnTo>
                  <a:lnTo>
                    <a:pt x="188" y="49"/>
                  </a:lnTo>
                  <a:lnTo>
                    <a:pt x="183" y="49"/>
                  </a:lnTo>
                  <a:lnTo>
                    <a:pt x="178" y="45"/>
                  </a:lnTo>
                  <a:lnTo>
                    <a:pt x="178" y="45"/>
                  </a:lnTo>
                  <a:lnTo>
                    <a:pt x="178" y="38"/>
                  </a:lnTo>
                  <a:lnTo>
                    <a:pt x="176" y="35"/>
                  </a:lnTo>
                  <a:lnTo>
                    <a:pt x="176" y="33"/>
                  </a:lnTo>
                  <a:lnTo>
                    <a:pt x="171" y="26"/>
                  </a:lnTo>
                  <a:lnTo>
                    <a:pt x="164" y="23"/>
                  </a:lnTo>
                  <a:lnTo>
                    <a:pt x="161" y="23"/>
                  </a:lnTo>
                  <a:lnTo>
                    <a:pt x="161" y="26"/>
                  </a:lnTo>
                  <a:lnTo>
                    <a:pt x="159" y="26"/>
                  </a:lnTo>
                  <a:lnTo>
                    <a:pt x="154" y="23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16"/>
                  </a:lnTo>
                  <a:lnTo>
                    <a:pt x="159" y="14"/>
                  </a:lnTo>
                  <a:lnTo>
                    <a:pt x="164" y="9"/>
                  </a:lnTo>
                  <a:lnTo>
                    <a:pt x="166" y="9"/>
                  </a:lnTo>
                  <a:lnTo>
                    <a:pt x="166" y="7"/>
                  </a:lnTo>
                  <a:lnTo>
                    <a:pt x="164" y="4"/>
                  </a:lnTo>
                  <a:lnTo>
                    <a:pt x="159" y="4"/>
                  </a:lnTo>
                  <a:lnTo>
                    <a:pt x="157" y="2"/>
                  </a:lnTo>
                  <a:lnTo>
                    <a:pt x="154" y="2"/>
                  </a:lnTo>
                  <a:lnTo>
                    <a:pt x="150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3" y="0"/>
                  </a:lnTo>
                  <a:lnTo>
                    <a:pt x="143" y="4"/>
                  </a:lnTo>
                  <a:lnTo>
                    <a:pt x="114" y="21"/>
                  </a:lnTo>
                  <a:lnTo>
                    <a:pt x="114" y="21"/>
                  </a:lnTo>
                  <a:lnTo>
                    <a:pt x="98" y="30"/>
                  </a:lnTo>
                  <a:lnTo>
                    <a:pt x="95" y="30"/>
                  </a:lnTo>
                  <a:lnTo>
                    <a:pt x="76" y="30"/>
                  </a:lnTo>
                  <a:lnTo>
                    <a:pt x="62" y="30"/>
                  </a:lnTo>
                  <a:lnTo>
                    <a:pt x="45" y="30"/>
                  </a:lnTo>
                  <a:lnTo>
                    <a:pt x="31" y="30"/>
                  </a:lnTo>
                  <a:lnTo>
                    <a:pt x="22" y="30"/>
                  </a:lnTo>
                  <a:lnTo>
                    <a:pt x="5" y="30"/>
                  </a:lnTo>
                  <a:lnTo>
                    <a:pt x="8" y="35"/>
                  </a:lnTo>
                  <a:lnTo>
                    <a:pt x="10" y="42"/>
                  </a:lnTo>
                  <a:lnTo>
                    <a:pt x="10" y="78"/>
                  </a:lnTo>
                  <a:lnTo>
                    <a:pt x="10" y="106"/>
                  </a:lnTo>
                  <a:lnTo>
                    <a:pt x="10" y="109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12" y="118"/>
                  </a:lnTo>
                  <a:lnTo>
                    <a:pt x="12" y="125"/>
                  </a:lnTo>
                  <a:lnTo>
                    <a:pt x="17" y="125"/>
                  </a:lnTo>
                  <a:lnTo>
                    <a:pt x="17" y="132"/>
                  </a:lnTo>
                  <a:lnTo>
                    <a:pt x="8" y="132"/>
                  </a:lnTo>
                  <a:lnTo>
                    <a:pt x="8" y="144"/>
                  </a:lnTo>
                  <a:lnTo>
                    <a:pt x="5" y="144"/>
                  </a:lnTo>
                  <a:lnTo>
                    <a:pt x="3" y="151"/>
                  </a:lnTo>
                  <a:lnTo>
                    <a:pt x="0" y="151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6"/>
                  </a:lnTo>
                  <a:lnTo>
                    <a:pt x="0" y="163"/>
                  </a:lnTo>
                  <a:lnTo>
                    <a:pt x="8" y="163"/>
                  </a:lnTo>
                  <a:lnTo>
                    <a:pt x="8" y="175"/>
                  </a:lnTo>
                  <a:lnTo>
                    <a:pt x="8" y="196"/>
                  </a:lnTo>
                  <a:lnTo>
                    <a:pt x="8" y="236"/>
                  </a:lnTo>
                  <a:lnTo>
                    <a:pt x="5" y="239"/>
                  </a:lnTo>
                  <a:lnTo>
                    <a:pt x="5" y="243"/>
                  </a:lnTo>
                  <a:lnTo>
                    <a:pt x="5" y="248"/>
                  </a:lnTo>
                  <a:lnTo>
                    <a:pt x="5" y="267"/>
                  </a:lnTo>
                  <a:lnTo>
                    <a:pt x="24" y="267"/>
                  </a:lnTo>
                  <a:lnTo>
                    <a:pt x="24" y="267"/>
                  </a:lnTo>
                  <a:lnTo>
                    <a:pt x="19" y="277"/>
                  </a:lnTo>
                  <a:lnTo>
                    <a:pt x="19" y="279"/>
                  </a:lnTo>
                  <a:lnTo>
                    <a:pt x="17" y="281"/>
                  </a:lnTo>
                  <a:lnTo>
                    <a:pt x="17" y="291"/>
                  </a:lnTo>
                  <a:lnTo>
                    <a:pt x="17" y="291"/>
                  </a:lnTo>
                  <a:lnTo>
                    <a:pt x="17" y="291"/>
                  </a:lnTo>
                  <a:lnTo>
                    <a:pt x="17" y="293"/>
                  </a:lnTo>
                  <a:lnTo>
                    <a:pt x="10" y="298"/>
                  </a:lnTo>
                  <a:lnTo>
                    <a:pt x="10" y="300"/>
                  </a:lnTo>
                  <a:lnTo>
                    <a:pt x="8" y="303"/>
                  </a:lnTo>
                  <a:lnTo>
                    <a:pt x="5" y="305"/>
                  </a:lnTo>
                  <a:lnTo>
                    <a:pt x="17" y="305"/>
                  </a:lnTo>
                  <a:lnTo>
                    <a:pt x="22" y="300"/>
                  </a:lnTo>
                  <a:lnTo>
                    <a:pt x="26" y="295"/>
                  </a:lnTo>
                  <a:lnTo>
                    <a:pt x="29" y="295"/>
                  </a:lnTo>
                  <a:lnTo>
                    <a:pt x="31" y="295"/>
                  </a:lnTo>
                  <a:lnTo>
                    <a:pt x="38" y="291"/>
                  </a:lnTo>
                  <a:lnTo>
                    <a:pt x="45" y="291"/>
                  </a:lnTo>
                  <a:lnTo>
                    <a:pt x="48" y="291"/>
                  </a:lnTo>
                  <a:lnTo>
                    <a:pt x="50" y="29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Freeform 141">
              <a:extLst>
                <a:ext uri="{FF2B5EF4-FFF2-40B4-BE49-F238E27FC236}">
                  <a16:creationId xmlns:a16="http://schemas.microsoft.com/office/drawing/2014/main" id="{A4234884-28D6-00EA-1902-6E8F67B83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220" y="3138754"/>
              <a:ext cx="393715" cy="441000"/>
            </a:xfrm>
            <a:custGeom>
              <a:avLst/>
              <a:gdLst>
                <a:gd name="T0" fmla="*/ 187 w 270"/>
                <a:gd name="T1" fmla="*/ 326 h 326"/>
                <a:gd name="T2" fmla="*/ 225 w 270"/>
                <a:gd name="T3" fmla="*/ 317 h 326"/>
                <a:gd name="T4" fmla="*/ 251 w 270"/>
                <a:gd name="T5" fmla="*/ 293 h 326"/>
                <a:gd name="T6" fmla="*/ 249 w 270"/>
                <a:gd name="T7" fmla="*/ 270 h 326"/>
                <a:gd name="T8" fmla="*/ 239 w 270"/>
                <a:gd name="T9" fmla="*/ 270 h 326"/>
                <a:gd name="T10" fmla="*/ 242 w 270"/>
                <a:gd name="T11" fmla="*/ 265 h 326"/>
                <a:gd name="T12" fmla="*/ 242 w 270"/>
                <a:gd name="T13" fmla="*/ 255 h 326"/>
                <a:gd name="T14" fmla="*/ 244 w 270"/>
                <a:gd name="T15" fmla="*/ 246 h 326"/>
                <a:gd name="T16" fmla="*/ 246 w 270"/>
                <a:gd name="T17" fmla="*/ 239 h 326"/>
                <a:gd name="T18" fmla="*/ 242 w 270"/>
                <a:gd name="T19" fmla="*/ 229 h 326"/>
                <a:gd name="T20" fmla="*/ 235 w 270"/>
                <a:gd name="T21" fmla="*/ 227 h 326"/>
                <a:gd name="T22" fmla="*/ 242 w 270"/>
                <a:gd name="T23" fmla="*/ 222 h 326"/>
                <a:gd name="T24" fmla="*/ 244 w 270"/>
                <a:gd name="T25" fmla="*/ 215 h 326"/>
                <a:gd name="T26" fmla="*/ 237 w 270"/>
                <a:gd name="T27" fmla="*/ 201 h 326"/>
                <a:gd name="T28" fmla="*/ 237 w 270"/>
                <a:gd name="T29" fmla="*/ 192 h 326"/>
                <a:gd name="T30" fmla="*/ 237 w 270"/>
                <a:gd name="T31" fmla="*/ 177 h 326"/>
                <a:gd name="T32" fmla="*/ 235 w 270"/>
                <a:gd name="T33" fmla="*/ 170 h 326"/>
                <a:gd name="T34" fmla="*/ 237 w 270"/>
                <a:gd name="T35" fmla="*/ 161 h 326"/>
                <a:gd name="T36" fmla="*/ 244 w 270"/>
                <a:gd name="T37" fmla="*/ 151 h 326"/>
                <a:gd name="T38" fmla="*/ 244 w 270"/>
                <a:gd name="T39" fmla="*/ 142 h 326"/>
                <a:gd name="T40" fmla="*/ 244 w 270"/>
                <a:gd name="T41" fmla="*/ 130 h 326"/>
                <a:gd name="T42" fmla="*/ 249 w 270"/>
                <a:gd name="T43" fmla="*/ 130 h 326"/>
                <a:gd name="T44" fmla="*/ 251 w 270"/>
                <a:gd name="T45" fmla="*/ 130 h 326"/>
                <a:gd name="T46" fmla="*/ 246 w 270"/>
                <a:gd name="T47" fmla="*/ 121 h 326"/>
                <a:gd name="T48" fmla="*/ 242 w 270"/>
                <a:gd name="T49" fmla="*/ 118 h 326"/>
                <a:gd name="T50" fmla="*/ 246 w 270"/>
                <a:gd name="T51" fmla="*/ 111 h 326"/>
                <a:gd name="T52" fmla="*/ 249 w 270"/>
                <a:gd name="T53" fmla="*/ 95 h 326"/>
                <a:gd name="T54" fmla="*/ 251 w 270"/>
                <a:gd name="T55" fmla="*/ 73 h 326"/>
                <a:gd name="T56" fmla="*/ 256 w 270"/>
                <a:gd name="T57" fmla="*/ 59 h 326"/>
                <a:gd name="T58" fmla="*/ 256 w 270"/>
                <a:gd name="T59" fmla="*/ 50 h 326"/>
                <a:gd name="T60" fmla="*/ 265 w 270"/>
                <a:gd name="T61" fmla="*/ 40 h 326"/>
                <a:gd name="T62" fmla="*/ 270 w 270"/>
                <a:gd name="T63" fmla="*/ 31 h 326"/>
                <a:gd name="T64" fmla="*/ 265 w 270"/>
                <a:gd name="T65" fmla="*/ 21 h 326"/>
                <a:gd name="T66" fmla="*/ 227 w 270"/>
                <a:gd name="T67" fmla="*/ 9 h 326"/>
                <a:gd name="T68" fmla="*/ 209 w 270"/>
                <a:gd name="T69" fmla="*/ 9 h 326"/>
                <a:gd name="T70" fmla="*/ 182 w 270"/>
                <a:gd name="T71" fmla="*/ 9 h 326"/>
                <a:gd name="T72" fmla="*/ 154 w 270"/>
                <a:gd name="T73" fmla="*/ 7 h 326"/>
                <a:gd name="T74" fmla="*/ 142 w 270"/>
                <a:gd name="T75" fmla="*/ 5 h 326"/>
                <a:gd name="T76" fmla="*/ 123 w 270"/>
                <a:gd name="T77" fmla="*/ 0 h 326"/>
                <a:gd name="T78" fmla="*/ 93 w 270"/>
                <a:gd name="T79" fmla="*/ 7 h 326"/>
                <a:gd name="T80" fmla="*/ 55 w 270"/>
                <a:gd name="T81" fmla="*/ 7 h 326"/>
                <a:gd name="T82" fmla="*/ 12 w 270"/>
                <a:gd name="T83" fmla="*/ 33 h 326"/>
                <a:gd name="T84" fmla="*/ 5 w 270"/>
                <a:gd name="T85" fmla="*/ 54 h 326"/>
                <a:gd name="T86" fmla="*/ 3 w 270"/>
                <a:gd name="T87" fmla="*/ 125 h 326"/>
                <a:gd name="T88" fmla="*/ 3 w 270"/>
                <a:gd name="T89" fmla="*/ 211 h 326"/>
                <a:gd name="T90" fmla="*/ 3 w 270"/>
                <a:gd name="T91" fmla="*/ 218 h 326"/>
                <a:gd name="T92" fmla="*/ 3 w 270"/>
                <a:gd name="T93" fmla="*/ 298 h 326"/>
                <a:gd name="T94" fmla="*/ 12 w 270"/>
                <a:gd name="T95" fmla="*/ 305 h 326"/>
                <a:gd name="T96" fmla="*/ 29 w 270"/>
                <a:gd name="T97" fmla="*/ 305 h 326"/>
                <a:gd name="T98" fmla="*/ 36 w 270"/>
                <a:gd name="T99" fmla="*/ 305 h 326"/>
                <a:gd name="T100" fmla="*/ 69 w 270"/>
                <a:gd name="T101" fmla="*/ 305 h 326"/>
                <a:gd name="T102" fmla="*/ 90 w 270"/>
                <a:gd name="T103" fmla="*/ 315 h 326"/>
                <a:gd name="T104" fmla="*/ 142 w 270"/>
                <a:gd name="T105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0" h="326">
                  <a:moveTo>
                    <a:pt x="142" y="326"/>
                  </a:moveTo>
                  <a:lnTo>
                    <a:pt x="156" y="326"/>
                  </a:lnTo>
                  <a:lnTo>
                    <a:pt x="173" y="326"/>
                  </a:lnTo>
                  <a:lnTo>
                    <a:pt x="187" y="326"/>
                  </a:lnTo>
                  <a:lnTo>
                    <a:pt x="206" y="326"/>
                  </a:lnTo>
                  <a:lnTo>
                    <a:pt x="209" y="326"/>
                  </a:lnTo>
                  <a:lnTo>
                    <a:pt x="225" y="317"/>
                  </a:lnTo>
                  <a:lnTo>
                    <a:pt x="225" y="317"/>
                  </a:lnTo>
                  <a:lnTo>
                    <a:pt x="254" y="300"/>
                  </a:lnTo>
                  <a:lnTo>
                    <a:pt x="254" y="296"/>
                  </a:lnTo>
                  <a:lnTo>
                    <a:pt x="254" y="296"/>
                  </a:lnTo>
                  <a:lnTo>
                    <a:pt x="251" y="293"/>
                  </a:lnTo>
                  <a:lnTo>
                    <a:pt x="254" y="282"/>
                  </a:lnTo>
                  <a:lnTo>
                    <a:pt x="254" y="279"/>
                  </a:lnTo>
                  <a:lnTo>
                    <a:pt x="251" y="270"/>
                  </a:lnTo>
                  <a:lnTo>
                    <a:pt x="249" y="270"/>
                  </a:lnTo>
                  <a:lnTo>
                    <a:pt x="246" y="267"/>
                  </a:lnTo>
                  <a:lnTo>
                    <a:pt x="242" y="270"/>
                  </a:lnTo>
                  <a:lnTo>
                    <a:pt x="242" y="270"/>
                  </a:lnTo>
                  <a:lnTo>
                    <a:pt x="239" y="270"/>
                  </a:lnTo>
                  <a:lnTo>
                    <a:pt x="239" y="267"/>
                  </a:lnTo>
                  <a:lnTo>
                    <a:pt x="239" y="267"/>
                  </a:lnTo>
                  <a:lnTo>
                    <a:pt x="242" y="267"/>
                  </a:lnTo>
                  <a:lnTo>
                    <a:pt x="242" y="265"/>
                  </a:lnTo>
                  <a:lnTo>
                    <a:pt x="242" y="260"/>
                  </a:lnTo>
                  <a:lnTo>
                    <a:pt x="239" y="260"/>
                  </a:lnTo>
                  <a:lnTo>
                    <a:pt x="239" y="258"/>
                  </a:lnTo>
                  <a:lnTo>
                    <a:pt x="242" y="255"/>
                  </a:lnTo>
                  <a:lnTo>
                    <a:pt x="244" y="253"/>
                  </a:lnTo>
                  <a:lnTo>
                    <a:pt x="244" y="253"/>
                  </a:lnTo>
                  <a:lnTo>
                    <a:pt x="244" y="248"/>
                  </a:lnTo>
                  <a:lnTo>
                    <a:pt x="244" y="246"/>
                  </a:lnTo>
                  <a:lnTo>
                    <a:pt x="244" y="244"/>
                  </a:lnTo>
                  <a:lnTo>
                    <a:pt x="246" y="241"/>
                  </a:lnTo>
                  <a:lnTo>
                    <a:pt x="246" y="241"/>
                  </a:lnTo>
                  <a:lnTo>
                    <a:pt x="246" y="239"/>
                  </a:lnTo>
                  <a:lnTo>
                    <a:pt x="246" y="237"/>
                  </a:lnTo>
                  <a:lnTo>
                    <a:pt x="244" y="232"/>
                  </a:lnTo>
                  <a:lnTo>
                    <a:pt x="242" y="229"/>
                  </a:lnTo>
                  <a:lnTo>
                    <a:pt x="242" y="229"/>
                  </a:lnTo>
                  <a:lnTo>
                    <a:pt x="239" y="229"/>
                  </a:lnTo>
                  <a:lnTo>
                    <a:pt x="237" y="229"/>
                  </a:lnTo>
                  <a:lnTo>
                    <a:pt x="237" y="229"/>
                  </a:lnTo>
                  <a:lnTo>
                    <a:pt x="235" y="227"/>
                  </a:lnTo>
                  <a:lnTo>
                    <a:pt x="237" y="222"/>
                  </a:lnTo>
                  <a:lnTo>
                    <a:pt x="237" y="222"/>
                  </a:lnTo>
                  <a:lnTo>
                    <a:pt x="239" y="222"/>
                  </a:lnTo>
                  <a:lnTo>
                    <a:pt x="242" y="222"/>
                  </a:lnTo>
                  <a:lnTo>
                    <a:pt x="242" y="220"/>
                  </a:lnTo>
                  <a:lnTo>
                    <a:pt x="244" y="220"/>
                  </a:lnTo>
                  <a:lnTo>
                    <a:pt x="244" y="218"/>
                  </a:lnTo>
                  <a:lnTo>
                    <a:pt x="244" y="215"/>
                  </a:lnTo>
                  <a:lnTo>
                    <a:pt x="242" y="213"/>
                  </a:lnTo>
                  <a:lnTo>
                    <a:pt x="239" y="211"/>
                  </a:lnTo>
                  <a:lnTo>
                    <a:pt x="239" y="208"/>
                  </a:lnTo>
                  <a:lnTo>
                    <a:pt x="237" y="201"/>
                  </a:lnTo>
                  <a:lnTo>
                    <a:pt x="239" y="199"/>
                  </a:lnTo>
                  <a:lnTo>
                    <a:pt x="242" y="196"/>
                  </a:lnTo>
                  <a:lnTo>
                    <a:pt x="239" y="194"/>
                  </a:lnTo>
                  <a:lnTo>
                    <a:pt x="237" y="192"/>
                  </a:lnTo>
                  <a:lnTo>
                    <a:pt x="232" y="187"/>
                  </a:lnTo>
                  <a:lnTo>
                    <a:pt x="232" y="185"/>
                  </a:lnTo>
                  <a:lnTo>
                    <a:pt x="237" y="180"/>
                  </a:lnTo>
                  <a:lnTo>
                    <a:pt x="237" y="177"/>
                  </a:lnTo>
                  <a:lnTo>
                    <a:pt x="235" y="175"/>
                  </a:lnTo>
                  <a:lnTo>
                    <a:pt x="237" y="173"/>
                  </a:lnTo>
                  <a:lnTo>
                    <a:pt x="237" y="173"/>
                  </a:lnTo>
                  <a:lnTo>
                    <a:pt x="235" y="170"/>
                  </a:lnTo>
                  <a:lnTo>
                    <a:pt x="235" y="166"/>
                  </a:lnTo>
                  <a:lnTo>
                    <a:pt x="235" y="161"/>
                  </a:lnTo>
                  <a:lnTo>
                    <a:pt x="237" y="161"/>
                  </a:lnTo>
                  <a:lnTo>
                    <a:pt x="237" y="161"/>
                  </a:lnTo>
                  <a:lnTo>
                    <a:pt x="239" y="161"/>
                  </a:lnTo>
                  <a:lnTo>
                    <a:pt x="239" y="161"/>
                  </a:lnTo>
                  <a:lnTo>
                    <a:pt x="239" y="161"/>
                  </a:lnTo>
                  <a:lnTo>
                    <a:pt x="244" y="151"/>
                  </a:lnTo>
                  <a:lnTo>
                    <a:pt x="244" y="149"/>
                  </a:lnTo>
                  <a:lnTo>
                    <a:pt x="244" y="149"/>
                  </a:lnTo>
                  <a:lnTo>
                    <a:pt x="244" y="144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2" y="137"/>
                  </a:lnTo>
                  <a:lnTo>
                    <a:pt x="244" y="130"/>
                  </a:lnTo>
                  <a:lnTo>
                    <a:pt x="244" y="130"/>
                  </a:lnTo>
                  <a:lnTo>
                    <a:pt x="246" y="128"/>
                  </a:lnTo>
                  <a:lnTo>
                    <a:pt x="249" y="128"/>
                  </a:lnTo>
                  <a:lnTo>
                    <a:pt x="249" y="130"/>
                  </a:lnTo>
                  <a:lnTo>
                    <a:pt x="249" y="130"/>
                  </a:lnTo>
                  <a:lnTo>
                    <a:pt x="249" y="130"/>
                  </a:lnTo>
                  <a:lnTo>
                    <a:pt x="249" y="130"/>
                  </a:lnTo>
                  <a:lnTo>
                    <a:pt x="251" y="130"/>
                  </a:lnTo>
                  <a:lnTo>
                    <a:pt x="251" y="130"/>
                  </a:lnTo>
                  <a:lnTo>
                    <a:pt x="254" y="125"/>
                  </a:lnTo>
                  <a:lnTo>
                    <a:pt x="254" y="125"/>
                  </a:lnTo>
                  <a:lnTo>
                    <a:pt x="249" y="121"/>
                  </a:lnTo>
                  <a:lnTo>
                    <a:pt x="246" y="121"/>
                  </a:lnTo>
                  <a:lnTo>
                    <a:pt x="246" y="118"/>
                  </a:lnTo>
                  <a:lnTo>
                    <a:pt x="246" y="118"/>
                  </a:lnTo>
                  <a:lnTo>
                    <a:pt x="244" y="118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14"/>
                  </a:lnTo>
                  <a:lnTo>
                    <a:pt x="242" y="114"/>
                  </a:lnTo>
                  <a:lnTo>
                    <a:pt x="246" y="111"/>
                  </a:lnTo>
                  <a:lnTo>
                    <a:pt x="249" y="109"/>
                  </a:lnTo>
                  <a:lnTo>
                    <a:pt x="249" y="106"/>
                  </a:lnTo>
                  <a:lnTo>
                    <a:pt x="246" y="102"/>
                  </a:lnTo>
                  <a:lnTo>
                    <a:pt x="249" y="95"/>
                  </a:lnTo>
                  <a:lnTo>
                    <a:pt x="251" y="90"/>
                  </a:lnTo>
                  <a:lnTo>
                    <a:pt x="254" y="85"/>
                  </a:lnTo>
                  <a:lnTo>
                    <a:pt x="249" y="80"/>
                  </a:lnTo>
                  <a:lnTo>
                    <a:pt x="251" y="73"/>
                  </a:lnTo>
                  <a:lnTo>
                    <a:pt x="251" y="73"/>
                  </a:lnTo>
                  <a:lnTo>
                    <a:pt x="254" y="71"/>
                  </a:lnTo>
                  <a:lnTo>
                    <a:pt x="256" y="66"/>
                  </a:lnTo>
                  <a:lnTo>
                    <a:pt x="256" y="59"/>
                  </a:lnTo>
                  <a:lnTo>
                    <a:pt x="258" y="54"/>
                  </a:lnTo>
                  <a:lnTo>
                    <a:pt x="258" y="52"/>
                  </a:lnTo>
                  <a:lnTo>
                    <a:pt x="256" y="50"/>
                  </a:lnTo>
                  <a:lnTo>
                    <a:pt x="256" y="50"/>
                  </a:lnTo>
                  <a:lnTo>
                    <a:pt x="261" y="47"/>
                  </a:lnTo>
                  <a:lnTo>
                    <a:pt x="261" y="45"/>
                  </a:lnTo>
                  <a:lnTo>
                    <a:pt x="265" y="43"/>
                  </a:lnTo>
                  <a:lnTo>
                    <a:pt x="265" y="40"/>
                  </a:lnTo>
                  <a:lnTo>
                    <a:pt x="265" y="38"/>
                  </a:lnTo>
                  <a:lnTo>
                    <a:pt x="268" y="33"/>
                  </a:lnTo>
                  <a:lnTo>
                    <a:pt x="268" y="31"/>
                  </a:lnTo>
                  <a:lnTo>
                    <a:pt x="270" y="31"/>
                  </a:lnTo>
                  <a:lnTo>
                    <a:pt x="268" y="28"/>
                  </a:lnTo>
                  <a:lnTo>
                    <a:pt x="265" y="26"/>
                  </a:lnTo>
                  <a:lnTo>
                    <a:pt x="265" y="21"/>
                  </a:lnTo>
                  <a:lnTo>
                    <a:pt x="265" y="21"/>
                  </a:lnTo>
                  <a:lnTo>
                    <a:pt x="263" y="17"/>
                  </a:lnTo>
                  <a:lnTo>
                    <a:pt x="261" y="12"/>
                  </a:lnTo>
                  <a:lnTo>
                    <a:pt x="261" y="12"/>
                  </a:lnTo>
                  <a:lnTo>
                    <a:pt x="227" y="9"/>
                  </a:lnTo>
                  <a:lnTo>
                    <a:pt x="225" y="9"/>
                  </a:lnTo>
                  <a:lnTo>
                    <a:pt x="216" y="9"/>
                  </a:lnTo>
                  <a:lnTo>
                    <a:pt x="213" y="9"/>
                  </a:lnTo>
                  <a:lnTo>
                    <a:pt x="209" y="9"/>
                  </a:lnTo>
                  <a:lnTo>
                    <a:pt x="206" y="9"/>
                  </a:lnTo>
                  <a:lnTo>
                    <a:pt x="194" y="9"/>
                  </a:lnTo>
                  <a:lnTo>
                    <a:pt x="190" y="9"/>
                  </a:lnTo>
                  <a:lnTo>
                    <a:pt x="182" y="9"/>
                  </a:lnTo>
                  <a:lnTo>
                    <a:pt x="178" y="9"/>
                  </a:lnTo>
                  <a:lnTo>
                    <a:pt x="175" y="9"/>
                  </a:lnTo>
                  <a:lnTo>
                    <a:pt x="168" y="9"/>
                  </a:lnTo>
                  <a:lnTo>
                    <a:pt x="154" y="7"/>
                  </a:lnTo>
                  <a:lnTo>
                    <a:pt x="156" y="2"/>
                  </a:lnTo>
                  <a:lnTo>
                    <a:pt x="145" y="2"/>
                  </a:lnTo>
                  <a:lnTo>
                    <a:pt x="142" y="2"/>
                  </a:lnTo>
                  <a:lnTo>
                    <a:pt x="142" y="5"/>
                  </a:lnTo>
                  <a:lnTo>
                    <a:pt x="140" y="5"/>
                  </a:lnTo>
                  <a:lnTo>
                    <a:pt x="140" y="7"/>
                  </a:lnTo>
                  <a:lnTo>
                    <a:pt x="123" y="7"/>
                  </a:lnTo>
                  <a:lnTo>
                    <a:pt x="123" y="0"/>
                  </a:lnTo>
                  <a:lnTo>
                    <a:pt x="111" y="0"/>
                  </a:lnTo>
                  <a:lnTo>
                    <a:pt x="111" y="7"/>
                  </a:lnTo>
                  <a:lnTo>
                    <a:pt x="95" y="7"/>
                  </a:lnTo>
                  <a:lnTo>
                    <a:pt x="93" y="7"/>
                  </a:lnTo>
                  <a:lnTo>
                    <a:pt x="88" y="7"/>
                  </a:lnTo>
                  <a:lnTo>
                    <a:pt x="83" y="7"/>
                  </a:lnTo>
                  <a:lnTo>
                    <a:pt x="64" y="7"/>
                  </a:lnTo>
                  <a:lnTo>
                    <a:pt x="55" y="7"/>
                  </a:lnTo>
                  <a:lnTo>
                    <a:pt x="33" y="5"/>
                  </a:lnTo>
                  <a:lnTo>
                    <a:pt x="26" y="5"/>
                  </a:lnTo>
                  <a:lnTo>
                    <a:pt x="14" y="5"/>
                  </a:lnTo>
                  <a:lnTo>
                    <a:pt x="12" y="33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5" y="40"/>
                  </a:lnTo>
                  <a:lnTo>
                    <a:pt x="5" y="54"/>
                  </a:lnTo>
                  <a:lnTo>
                    <a:pt x="5" y="59"/>
                  </a:lnTo>
                  <a:lnTo>
                    <a:pt x="5" y="104"/>
                  </a:lnTo>
                  <a:lnTo>
                    <a:pt x="5" y="111"/>
                  </a:lnTo>
                  <a:lnTo>
                    <a:pt x="3" y="125"/>
                  </a:lnTo>
                  <a:lnTo>
                    <a:pt x="3" y="161"/>
                  </a:lnTo>
                  <a:lnTo>
                    <a:pt x="3" y="163"/>
                  </a:lnTo>
                  <a:lnTo>
                    <a:pt x="3" y="196"/>
                  </a:lnTo>
                  <a:lnTo>
                    <a:pt x="3" y="211"/>
                  </a:lnTo>
                  <a:lnTo>
                    <a:pt x="3" y="211"/>
                  </a:lnTo>
                  <a:lnTo>
                    <a:pt x="3" y="215"/>
                  </a:lnTo>
                  <a:lnTo>
                    <a:pt x="3" y="218"/>
                  </a:lnTo>
                  <a:lnTo>
                    <a:pt x="3" y="218"/>
                  </a:lnTo>
                  <a:lnTo>
                    <a:pt x="0" y="220"/>
                  </a:lnTo>
                  <a:lnTo>
                    <a:pt x="0" y="227"/>
                  </a:lnTo>
                  <a:lnTo>
                    <a:pt x="3" y="227"/>
                  </a:lnTo>
                  <a:lnTo>
                    <a:pt x="3" y="298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12" y="300"/>
                  </a:lnTo>
                  <a:lnTo>
                    <a:pt x="12" y="305"/>
                  </a:lnTo>
                  <a:lnTo>
                    <a:pt x="17" y="305"/>
                  </a:lnTo>
                  <a:lnTo>
                    <a:pt x="21" y="305"/>
                  </a:lnTo>
                  <a:lnTo>
                    <a:pt x="24" y="305"/>
                  </a:lnTo>
                  <a:lnTo>
                    <a:pt x="29" y="305"/>
                  </a:lnTo>
                  <a:lnTo>
                    <a:pt x="29" y="305"/>
                  </a:lnTo>
                  <a:lnTo>
                    <a:pt x="31" y="305"/>
                  </a:lnTo>
                  <a:lnTo>
                    <a:pt x="36" y="305"/>
                  </a:lnTo>
                  <a:lnTo>
                    <a:pt x="36" y="305"/>
                  </a:lnTo>
                  <a:lnTo>
                    <a:pt x="40" y="305"/>
                  </a:lnTo>
                  <a:lnTo>
                    <a:pt x="69" y="305"/>
                  </a:lnTo>
                  <a:lnTo>
                    <a:pt x="69" y="305"/>
                  </a:lnTo>
                  <a:lnTo>
                    <a:pt x="69" y="305"/>
                  </a:lnTo>
                  <a:lnTo>
                    <a:pt x="81" y="305"/>
                  </a:lnTo>
                  <a:lnTo>
                    <a:pt x="81" y="310"/>
                  </a:lnTo>
                  <a:lnTo>
                    <a:pt x="85" y="312"/>
                  </a:lnTo>
                  <a:lnTo>
                    <a:pt x="90" y="315"/>
                  </a:lnTo>
                  <a:lnTo>
                    <a:pt x="90" y="315"/>
                  </a:lnTo>
                  <a:lnTo>
                    <a:pt x="116" y="326"/>
                  </a:lnTo>
                  <a:lnTo>
                    <a:pt x="133" y="326"/>
                  </a:lnTo>
                  <a:lnTo>
                    <a:pt x="142" y="326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48" name="Freeform 142">
              <a:extLst>
                <a:ext uri="{FF2B5EF4-FFF2-40B4-BE49-F238E27FC236}">
                  <a16:creationId xmlns:a16="http://schemas.microsoft.com/office/drawing/2014/main" id="{894D78E0-1F15-5FA6-5358-C3DC404B2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857" y="2809885"/>
              <a:ext cx="530786" cy="365245"/>
            </a:xfrm>
            <a:custGeom>
              <a:avLst/>
              <a:gdLst>
                <a:gd name="T0" fmla="*/ 154 w 364"/>
                <a:gd name="T1" fmla="*/ 244 h 270"/>
                <a:gd name="T2" fmla="*/ 192 w 364"/>
                <a:gd name="T3" fmla="*/ 244 h 270"/>
                <a:gd name="T4" fmla="*/ 222 w 364"/>
                <a:gd name="T5" fmla="*/ 237 h 270"/>
                <a:gd name="T6" fmla="*/ 241 w 364"/>
                <a:gd name="T7" fmla="*/ 242 h 270"/>
                <a:gd name="T8" fmla="*/ 253 w 364"/>
                <a:gd name="T9" fmla="*/ 244 h 270"/>
                <a:gd name="T10" fmla="*/ 281 w 364"/>
                <a:gd name="T11" fmla="*/ 246 h 270"/>
                <a:gd name="T12" fmla="*/ 308 w 364"/>
                <a:gd name="T13" fmla="*/ 246 h 270"/>
                <a:gd name="T14" fmla="*/ 326 w 364"/>
                <a:gd name="T15" fmla="*/ 246 h 270"/>
                <a:gd name="T16" fmla="*/ 357 w 364"/>
                <a:gd name="T17" fmla="*/ 242 h 270"/>
                <a:gd name="T18" fmla="*/ 362 w 364"/>
                <a:gd name="T19" fmla="*/ 237 h 270"/>
                <a:gd name="T20" fmla="*/ 357 w 364"/>
                <a:gd name="T21" fmla="*/ 235 h 270"/>
                <a:gd name="T22" fmla="*/ 360 w 364"/>
                <a:gd name="T23" fmla="*/ 223 h 270"/>
                <a:gd name="T24" fmla="*/ 364 w 364"/>
                <a:gd name="T25" fmla="*/ 223 h 270"/>
                <a:gd name="T26" fmla="*/ 362 w 364"/>
                <a:gd name="T27" fmla="*/ 211 h 270"/>
                <a:gd name="T28" fmla="*/ 357 w 364"/>
                <a:gd name="T29" fmla="*/ 201 h 270"/>
                <a:gd name="T30" fmla="*/ 357 w 364"/>
                <a:gd name="T31" fmla="*/ 197 h 270"/>
                <a:gd name="T32" fmla="*/ 353 w 364"/>
                <a:gd name="T33" fmla="*/ 197 h 270"/>
                <a:gd name="T34" fmla="*/ 350 w 364"/>
                <a:gd name="T35" fmla="*/ 185 h 270"/>
                <a:gd name="T36" fmla="*/ 350 w 364"/>
                <a:gd name="T37" fmla="*/ 175 h 270"/>
                <a:gd name="T38" fmla="*/ 348 w 364"/>
                <a:gd name="T39" fmla="*/ 168 h 270"/>
                <a:gd name="T40" fmla="*/ 343 w 364"/>
                <a:gd name="T41" fmla="*/ 159 h 270"/>
                <a:gd name="T42" fmla="*/ 338 w 364"/>
                <a:gd name="T43" fmla="*/ 154 h 270"/>
                <a:gd name="T44" fmla="*/ 338 w 364"/>
                <a:gd name="T45" fmla="*/ 152 h 270"/>
                <a:gd name="T46" fmla="*/ 331 w 364"/>
                <a:gd name="T47" fmla="*/ 149 h 270"/>
                <a:gd name="T48" fmla="*/ 317 w 364"/>
                <a:gd name="T49" fmla="*/ 142 h 270"/>
                <a:gd name="T50" fmla="*/ 310 w 364"/>
                <a:gd name="T51" fmla="*/ 133 h 270"/>
                <a:gd name="T52" fmla="*/ 305 w 364"/>
                <a:gd name="T53" fmla="*/ 133 h 270"/>
                <a:gd name="T54" fmla="*/ 298 w 364"/>
                <a:gd name="T55" fmla="*/ 116 h 270"/>
                <a:gd name="T56" fmla="*/ 286 w 364"/>
                <a:gd name="T57" fmla="*/ 102 h 270"/>
                <a:gd name="T58" fmla="*/ 284 w 364"/>
                <a:gd name="T59" fmla="*/ 95 h 270"/>
                <a:gd name="T60" fmla="*/ 279 w 364"/>
                <a:gd name="T61" fmla="*/ 76 h 270"/>
                <a:gd name="T62" fmla="*/ 274 w 364"/>
                <a:gd name="T63" fmla="*/ 62 h 270"/>
                <a:gd name="T64" fmla="*/ 274 w 364"/>
                <a:gd name="T65" fmla="*/ 48 h 270"/>
                <a:gd name="T66" fmla="*/ 277 w 364"/>
                <a:gd name="T67" fmla="*/ 38 h 270"/>
                <a:gd name="T68" fmla="*/ 277 w 364"/>
                <a:gd name="T69" fmla="*/ 29 h 270"/>
                <a:gd name="T70" fmla="*/ 286 w 364"/>
                <a:gd name="T71" fmla="*/ 17 h 270"/>
                <a:gd name="T72" fmla="*/ 279 w 364"/>
                <a:gd name="T73" fmla="*/ 10 h 270"/>
                <a:gd name="T74" fmla="*/ 255 w 364"/>
                <a:gd name="T75" fmla="*/ 3 h 270"/>
                <a:gd name="T76" fmla="*/ 244 w 364"/>
                <a:gd name="T77" fmla="*/ 3 h 270"/>
                <a:gd name="T78" fmla="*/ 128 w 364"/>
                <a:gd name="T79" fmla="*/ 0 h 270"/>
                <a:gd name="T80" fmla="*/ 116 w 364"/>
                <a:gd name="T81" fmla="*/ 7 h 270"/>
                <a:gd name="T82" fmla="*/ 106 w 364"/>
                <a:gd name="T83" fmla="*/ 17 h 270"/>
                <a:gd name="T84" fmla="*/ 87 w 364"/>
                <a:gd name="T85" fmla="*/ 26 h 270"/>
                <a:gd name="T86" fmla="*/ 75 w 364"/>
                <a:gd name="T87" fmla="*/ 36 h 270"/>
                <a:gd name="T88" fmla="*/ 68 w 364"/>
                <a:gd name="T89" fmla="*/ 45 h 270"/>
                <a:gd name="T90" fmla="*/ 66 w 364"/>
                <a:gd name="T91" fmla="*/ 55 h 270"/>
                <a:gd name="T92" fmla="*/ 57 w 364"/>
                <a:gd name="T93" fmla="*/ 62 h 270"/>
                <a:gd name="T94" fmla="*/ 42 w 364"/>
                <a:gd name="T95" fmla="*/ 57 h 270"/>
                <a:gd name="T96" fmla="*/ 30 w 364"/>
                <a:gd name="T97" fmla="*/ 48 h 270"/>
                <a:gd name="T98" fmla="*/ 21 w 364"/>
                <a:gd name="T99" fmla="*/ 45 h 270"/>
                <a:gd name="T100" fmla="*/ 21 w 364"/>
                <a:gd name="T101" fmla="*/ 57 h 270"/>
                <a:gd name="T102" fmla="*/ 12 w 364"/>
                <a:gd name="T103" fmla="*/ 64 h 270"/>
                <a:gd name="T104" fmla="*/ 7 w 364"/>
                <a:gd name="T105" fmla="*/ 95 h 270"/>
                <a:gd name="T106" fmla="*/ 26 w 364"/>
                <a:gd name="T107" fmla="*/ 152 h 270"/>
                <a:gd name="T108" fmla="*/ 40 w 364"/>
                <a:gd name="T109" fmla="*/ 192 h 270"/>
                <a:gd name="T110" fmla="*/ 45 w 364"/>
                <a:gd name="T111" fmla="*/ 218 h 270"/>
                <a:gd name="T112" fmla="*/ 52 w 364"/>
                <a:gd name="T113" fmla="*/ 239 h 270"/>
                <a:gd name="T114" fmla="*/ 104 w 364"/>
                <a:gd name="T115" fmla="*/ 242 h 270"/>
                <a:gd name="T116" fmla="*/ 99 w 364"/>
                <a:gd name="T117" fmla="*/ 258 h 270"/>
                <a:gd name="T118" fmla="*/ 104 w 364"/>
                <a:gd name="T119" fmla="*/ 263 h 270"/>
                <a:gd name="T120" fmla="*/ 113 w 364"/>
                <a:gd name="T121" fmla="*/ 24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4" h="270">
                  <a:moveTo>
                    <a:pt x="113" y="242"/>
                  </a:moveTo>
                  <a:lnTo>
                    <a:pt x="125" y="242"/>
                  </a:lnTo>
                  <a:lnTo>
                    <a:pt x="132" y="242"/>
                  </a:lnTo>
                  <a:lnTo>
                    <a:pt x="154" y="244"/>
                  </a:lnTo>
                  <a:lnTo>
                    <a:pt x="163" y="244"/>
                  </a:lnTo>
                  <a:lnTo>
                    <a:pt x="182" y="244"/>
                  </a:lnTo>
                  <a:lnTo>
                    <a:pt x="187" y="244"/>
                  </a:lnTo>
                  <a:lnTo>
                    <a:pt x="192" y="244"/>
                  </a:lnTo>
                  <a:lnTo>
                    <a:pt x="194" y="244"/>
                  </a:lnTo>
                  <a:lnTo>
                    <a:pt x="210" y="244"/>
                  </a:lnTo>
                  <a:lnTo>
                    <a:pt x="210" y="237"/>
                  </a:lnTo>
                  <a:lnTo>
                    <a:pt x="222" y="237"/>
                  </a:lnTo>
                  <a:lnTo>
                    <a:pt x="222" y="244"/>
                  </a:lnTo>
                  <a:lnTo>
                    <a:pt x="239" y="244"/>
                  </a:lnTo>
                  <a:lnTo>
                    <a:pt x="239" y="242"/>
                  </a:lnTo>
                  <a:lnTo>
                    <a:pt x="241" y="242"/>
                  </a:lnTo>
                  <a:lnTo>
                    <a:pt x="241" y="239"/>
                  </a:lnTo>
                  <a:lnTo>
                    <a:pt x="244" y="239"/>
                  </a:lnTo>
                  <a:lnTo>
                    <a:pt x="255" y="239"/>
                  </a:lnTo>
                  <a:lnTo>
                    <a:pt x="253" y="244"/>
                  </a:lnTo>
                  <a:lnTo>
                    <a:pt x="267" y="246"/>
                  </a:lnTo>
                  <a:lnTo>
                    <a:pt x="274" y="246"/>
                  </a:lnTo>
                  <a:lnTo>
                    <a:pt x="277" y="246"/>
                  </a:lnTo>
                  <a:lnTo>
                    <a:pt x="281" y="246"/>
                  </a:lnTo>
                  <a:lnTo>
                    <a:pt x="289" y="246"/>
                  </a:lnTo>
                  <a:lnTo>
                    <a:pt x="293" y="246"/>
                  </a:lnTo>
                  <a:lnTo>
                    <a:pt x="305" y="246"/>
                  </a:lnTo>
                  <a:lnTo>
                    <a:pt x="308" y="246"/>
                  </a:lnTo>
                  <a:lnTo>
                    <a:pt x="312" y="246"/>
                  </a:lnTo>
                  <a:lnTo>
                    <a:pt x="315" y="246"/>
                  </a:lnTo>
                  <a:lnTo>
                    <a:pt x="324" y="246"/>
                  </a:lnTo>
                  <a:lnTo>
                    <a:pt x="326" y="246"/>
                  </a:lnTo>
                  <a:lnTo>
                    <a:pt x="360" y="249"/>
                  </a:lnTo>
                  <a:lnTo>
                    <a:pt x="357" y="244"/>
                  </a:lnTo>
                  <a:lnTo>
                    <a:pt x="357" y="242"/>
                  </a:lnTo>
                  <a:lnTo>
                    <a:pt x="357" y="242"/>
                  </a:lnTo>
                  <a:lnTo>
                    <a:pt x="357" y="242"/>
                  </a:lnTo>
                  <a:lnTo>
                    <a:pt x="360" y="239"/>
                  </a:lnTo>
                  <a:lnTo>
                    <a:pt x="362" y="239"/>
                  </a:lnTo>
                  <a:lnTo>
                    <a:pt x="362" y="237"/>
                  </a:lnTo>
                  <a:lnTo>
                    <a:pt x="360" y="232"/>
                  </a:lnTo>
                  <a:lnTo>
                    <a:pt x="357" y="232"/>
                  </a:lnTo>
                  <a:lnTo>
                    <a:pt x="357" y="235"/>
                  </a:lnTo>
                  <a:lnTo>
                    <a:pt x="357" y="235"/>
                  </a:lnTo>
                  <a:lnTo>
                    <a:pt x="355" y="232"/>
                  </a:lnTo>
                  <a:lnTo>
                    <a:pt x="355" y="228"/>
                  </a:lnTo>
                  <a:lnTo>
                    <a:pt x="357" y="225"/>
                  </a:lnTo>
                  <a:lnTo>
                    <a:pt x="360" y="223"/>
                  </a:lnTo>
                  <a:lnTo>
                    <a:pt x="362" y="223"/>
                  </a:lnTo>
                  <a:lnTo>
                    <a:pt x="362" y="223"/>
                  </a:lnTo>
                  <a:lnTo>
                    <a:pt x="362" y="223"/>
                  </a:lnTo>
                  <a:lnTo>
                    <a:pt x="364" y="223"/>
                  </a:lnTo>
                  <a:lnTo>
                    <a:pt x="364" y="218"/>
                  </a:lnTo>
                  <a:lnTo>
                    <a:pt x="364" y="218"/>
                  </a:lnTo>
                  <a:lnTo>
                    <a:pt x="362" y="216"/>
                  </a:lnTo>
                  <a:lnTo>
                    <a:pt x="362" y="211"/>
                  </a:lnTo>
                  <a:lnTo>
                    <a:pt x="362" y="211"/>
                  </a:lnTo>
                  <a:lnTo>
                    <a:pt x="360" y="204"/>
                  </a:lnTo>
                  <a:lnTo>
                    <a:pt x="357" y="204"/>
                  </a:lnTo>
                  <a:lnTo>
                    <a:pt x="357" y="201"/>
                  </a:lnTo>
                  <a:lnTo>
                    <a:pt x="357" y="197"/>
                  </a:lnTo>
                  <a:lnTo>
                    <a:pt x="357" y="197"/>
                  </a:lnTo>
                  <a:lnTo>
                    <a:pt x="357" y="197"/>
                  </a:lnTo>
                  <a:lnTo>
                    <a:pt x="357" y="197"/>
                  </a:lnTo>
                  <a:lnTo>
                    <a:pt x="355" y="197"/>
                  </a:lnTo>
                  <a:lnTo>
                    <a:pt x="355" y="197"/>
                  </a:lnTo>
                  <a:lnTo>
                    <a:pt x="353" y="197"/>
                  </a:lnTo>
                  <a:lnTo>
                    <a:pt x="353" y="197"/>
                  </a:lnTo>
                  <a:lnTo>
                    <a:pt x="353" y="192"/>
                  </a:lnTo>
                  <a:lnTo>
                    <a:pt x="350" y="187"/>
                  </a:lnTo>
                  <a:lnTo>
                    <a:pt x="350" y="187"/>
                  </a:lnTo>
                  <a:lnTo>
                    <a:pt x="350" y="185"/>
                  </a:lnTo>
                  <a:lnTo>
                    <a:pt x="350" y="183"/>
                  </a:lnTo>
                  <a:lnTo>
                    <a:pt x="353" y="180"/>
                  </a:lnTo>
                  <a:lnTo>
                    <a:pt x="353" y="178"/>
                  </a:lnTo>
                  <a:lnTo>
                    <a:pt x="350" y="175"/>
                  </a:lnTo>
                  <a:lnTo>
                    <a:pt x="348" y="173"/>
                  </a:lnTo>
                  <a:lnTo>
                    <a:pt x="348" y="171"/>
                  </a:lnTo>
                  <a:lnTo>
                    <a:pt x="348" y="168"/>
                  </a:lnTo>
                  <a:lnTo>
                    <a:pt x="348" y="168"/>
                  </a:lnTo>
                  <a:lnTo>
                    <a:pt x="348" y="166"/>
                  </a:lnTo>
                  <a:lnTo>
                    <a:pt x="348" y="166"/>
                  </a:lnTo>
                  <a:lnTo>
                    <a:pt x="343" y="164"/>
                  </a:lnTo>
                  <a:lnTo>
                    <a:pt x="343" y="159"/>
                  </a:lnTo>
                  <a:lnTo>
                    <a:pt x="341" y="157"/>
                  </a:lnTo>
                  <a:lnTo>
                    <a:pt x="341" y="159"/>
                  </a:lnTo>
                  <a:lnTo>
                    <a:pt x="341" y="159"/>
                  </a:lnTo>
                  <a:lnTo>
                    <a:pt x="338" y="154"/>
                  </a:lnTo>
                  <a:lnTo>
                    <a:pt x="338" y="154"/>
                  </a:lnTo>
                  <a:lnTo>
                    <a:pt x="338" y="154"/>
                  </a:lnTo>
                  <a:lnTo>
                    <a:pt x="338" y="152"/>
                  </a:lnTo>
                  <a:lnTo>
                    <a:pt x="338" y="152"/>
                  </a:lnTo>
                  <a:lnTo>
                    <a:pt x="336" y="152"/>
                  </a:lnTo>
                  <a:lnTo>
                    <a:pt x="336" y="152"/>
                  </a:lnTo>
                  <a:lnTo>
                    <a:pt x="331" y="149"/>
                  </a:lnTo>
                  <a:lnTo>
                    <a:pt x="331" y="149"/>
                  </a:lnTo>
                  <a:lnTo>
                    <a:pt x="326" y="145"/>
                  </a:lnTo>
                  <a:lnTo>
                    <a:pt x="322" y="147"/>
                  </a:lnTo>
                  <a:lnTo>
                    <a:pt x="319" y="145"/>
                  </a:lnTo>
                  <a:lnTo>
                    <a:pt x="317" y="142"/>
                  </a:lnTo>
                  <a:lnTo>
                    <a:pt x="315" y="142"/>
                  </a:lnTo>
                  <a:lnTo>
                    <a:pt x="312" y="138"/>
                  </a:lnTo>
                  <a:lnTo>
                    <a:pt x="310" y="135"/>
                  </a:lnTo>
                  <a:lnTo>
                    <a:pt x="310" y="133"/>
                  </a:lnTo>
                  <a:lnTo>
                    <a:pt x="310" y="133"/>
                  </a:lnTo>
                  <a:lnTo>
                    <a:pt x="308" y="130"/>
                  </a:lnTo>
                  <a:lnTo>
                    <a:pt x="305" y="133"/>
                  </a:lnTo>
                  <a:lnTo>
                    <a:pt x="305" y="133"/>
                  </a:lnTo>
                  <a:lnTo>
                    <a:pt x="303" y="130"/>
                  </a:lnTo>
                  <a:lnTo>
                    <a:pt x="300" y="126"/>
                  </a:lnTo>
                  <a:lnTo>
                    <a:pt x="300" y="121"/>
                  </a:lnTo>
                  <a:lnTo>
                    <a:pt x="298" y="116"/>
                  </a:lnTo>
                  <a:lnTo>
                    <a:pt x="298" y="114"/>
                  </a:lnTo>
                  <a:lnTo>
                    <a:pt x="298" y="114"/>
                  </a:lnTo>
                  <a:lnTo>
                    <a:pt x="293" y="107"/>
                  </a:lnTo>
                  <a:lnTo>
                    <a:pt x="286" y="102"/>
                  </a:lnTo>
                  <a:lnTo>
                    <a:pt x="286" y="100"/>
                  </a:lnTo>
                  <a:lnTo>
                    <a:pt x="286" y="97"/>
                  </a:lnTo>
                  <a:lnTo>
                    <a:pt x="286" y="95"/>
                  </a:lnTo>
                  <a:lnTo>
                    <a:pt x="284" y="95"/>
                  </a:lnTo>
                  <a:lnTo>
                    <a:pt x="281" y="90"/>
                  </a:lnTo>
                  <a:lnTo>
                    <a:pt x="281" y="86"/>
                  </a:lnTo>
                  <a:lnTo>
                    <a:pt x="279" y="81"/>
                  </a:lnTo>
                  <a:lnTo>
                    <a:pt x="279" y="76"/>
                  </a:lnTo>
                  <a:lnTo>
                    <a:pt x="277" y="64"/>
                  </a:lnTo>
                  <a:lnTo>
                    <a:pt x="274" y="64"/>
                  </a:lnTo>
                  <a:lnTo>
                    <a:pt x="274" y="62"/>
                  </a:lnTo>
                  <a:lnTo>
                    <a:pt x="274" y="62"/>
                  </a:lnTo>
                  <a:lnTo>
                    <a:pt x="274" y="60"/>
                  </a:lnTo>
                  <a:lnTo>
                    <a:pt x="274" y="55"/>
                  </a:lnTo>
                  <a:lnTo>
                    <a:pt x="274" y="52"/>
                  </a:lnTo>
                  <a:lnTo>
                    <a:pt x="274" y="48"/>
                  </a:lnTo>
                  <a:lnTo>
                    <a:pt x="274" y="43"/>
                  </a:lnTo>
                  <a:lnTo>
                    <a:pt x="274" y="43"/>
                  </a:lnTo>
                  <a:lnTo>
                    <a:pt x="277" y="41"/>
                  </a:lnTo>
                  <a:lnTo>
                    <a:pt x="277" y="38"/>
                  </a:lnTo>
                  <a:lnTo>
                    <a:pt x="277" y="36"/>
                  </a:lnTo>
                  <a:lnTo>
                    <a:pt x="274" y="33"/>
                  </a:lnTo>
                  <a:lnTo>
                    <a:pt x="277" y="31"/>
                  </a:lnTo>
                  <a:lnTo>
                    <a:pt x="277" y="29"/>
                  </a:lnTo>
                  <a:lnTo>
                    <a:pt x="281" y="26"/>
                  </a:lnTo>
                  <a:lnTo>
                    <a:pt x="281" y="24"/>
                  </a:lnTo>
                  <a:lnTo>
                    <a:pt x="284" y="19"/>
                  </a:lnTo>
                  <a:lnTo>
                    <a:pt x="286" y="17"/>
                  </a:lnTo>
                  <a:lnTo>
                    <a:pt x="286" y="15"/>
                  </a:lnTo>
                  <a:lnTo>
                    <a:pt x="286" y="12"/>
                  </a:lnTo>
                  <a:lnTo>
                    <a:pt x="286" y="10"/>
                  </a:lnTo>
                  <a:lnTo>
                    <a:pt x="279" y="10"/>
                  </a:lnTo>
                  <a:lnTo>
                    <a:pt x="279" y="3"/>
                  </a:lnTo>
                  <a:lnTo>
                    <a:pt x="272" y="3"/>
                  </a:lnTo>
                  <a:lnTo>
                    <a:pt x="258" y="3"/>
                  </a:lnTo>
                  <a:lnTo>
                    <a:pt x="255" y="3"/>
                  </a:lnTo>
                  <a:lnTo>
                    <a:pt x="244" y="3"/>
                  </a:lnTo>
                  <a:lnTo>
                    <a:pt x="244" y="3"/>
                  </a:lnTo>
                  <a:lnTo>
                    <a:pt x="244" y="3"/>
                  </a:lnTo>
                  <a:lnTo>
                    <a:pt x="244" y="3"/>
                  </a:lnTo>
                  <a:lnTo>
                    <a:pt x="239" y="3"/>
                  </a:lnTo>
                  <a:lnTo>
                    <a:pt x="236" y="3"/>
                  </a:lnTo>
                  <a:lnTo>
                    <a:pt x="201" y="3"/>
                  </a:lnTo>
                  <a:lnTo>
                    <a:pt x="12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6" y="5"/>
                  </a:lnTo>
                  <a:lnTo>
                    <a:pt x="116" y="7"/>
                  </a:lnTo>
                  <a:lnTo>
                    <a:pt x="116" y="10"/>
                  </a:lnTo>
                  <a:lnTo>
                    <a:pt x="113" y="15"/>
                  </a:lnTo>
                  <a:lnTo>
                    <a:pt x="111" y="15"/>
                  </a:lnTo>
                  <a:lnTo>
                    <a:pt x="106" y="17"/>
                  </a:lnTo>
                  <a:lnTo>
                    <a:pt x="99" y="17"/>
                  </a:lnTo>
                  <a:lnTo>
                    <a:pt x="94" y="19"/>
                  </a:lnTo>
                  <a:lnTo>
                    <a:pt x="92" y="24"/>
                  </a:lnTo>
                  <a:lnTo>
                    <a:pt x="87" y="26"/>
                  </a:lnTo>
                  <a:lnTo>
                    <a:pt x="85" y="26"/>
                  </a:lnTo>
                  <a:lnTo>
                    <a:pt x="80" y="29"/>
                  </a:lnTo>
                  <a:lnTo>
                    <a:pt x="78" y="33"/>
                  </a:lnTo>
                  <a:lnTo>
                    <a:pt x="75" y="36"/>
                  </a:lnTo>
                  <a:lnTo>
                    <a:pt x="75" y="41"/>
                  </a:lnTo>
                  <a:lnTo>
                    <a:pt x="75" y="43"/>
                  </a:lnTo>
                  <a:lnTo>
                    <a:pt x="71" y="45"/>
                  </a:lnTo>
                  <a:lnTo>
                    <a:pt x="68" y="45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2"/>
                  </a:lnTo>
                  <a:lnTo>
                    <a:pt x="66" y="55"/>
                  </a:lnTo>
                  <a:lnTo>
                    <a:pt x="61" y="57"/>
                  </a:lnTo>
                  <a:lnTo>
                    <a:pt x="59" y="57"/>
                  </a:lnTo>
                  <a:lnTo>
                    <a:pt x="57" y="62"/>
                  </a:lnTo>
                  <a:lnTo>
                    <a:pt x="57" y="62"/>
                  </a:lnTo>
                  <a:lnTo>
                    <a:pt x="52" y="62"/>
                  </a:lnTo>
                  <a:lnTo>
                    <a:pt x="49" y="62"/>
                  </a:lnTo>
                  <a:lnTo>
                    <a:pt x="47" y="60"/>
                  </a:lnTo>
                  <a:lnTo>
                    <a:pt x="42" y="57"/>
                  </a:lnTo>
                  <a:lnTo>
                    <a:pt x="40" y="57"/>
                  </a:lnTo>
                  <a:lnTo>
                    <a:pt x="35" y="52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45"/>
                  </a:lnTo>
                  <a:lnTo>
                    <a:pt x="26" y="45"/>
                  </a:lnTo>
                  <a:lnTo>
                    <a:pt x="23" y="45"/>
                  </a:lnTo>
                  <a:lnTo>
                    <a:pt x="21" y="45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21" y="55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4"/>
                  </a:lnTo>
                  <a:lnTo>
                    <a:pt x="2" y="67"/>
                  </a:lnTo>
                  <a:lnTo>
                    <a:pt x="2" y="69"/>
                  </a:lnTo>
                  <a:lnTo>
                    <a:pt x="0" y="71"/>
                  </a:lnTo>
                  <a:lnTo>
                    <a:pt x="7" y="95"/>
                  </a:lnTo>
                  <a:lnTo>
                    <a:pt x="12" y="109"/>
                  </a:lnTo>
                  <a:lnTo>
                    <a:pt x="19" y="133"/>
                  </a:lnTo>
                  <a:lnTo>
                    <a:pt x="23" y="149"/>
                  </a:lnTo>
                  <a:lnTo>
                    <a:pt x="26" y="152"/>
                  </a:lnTo>
                  <a:lnTo>
                    <a:pt x="30" y="175"/>
                  </a:lnTo>
                  <a:lnTo>
                    <a:pt x="38" y="197"/>
                  </a:lnTo>
                  <a:lnTo>
                    <a:pt x="38" y="192"/>
                  </a:lnTo>
                  <a:lnTo>
                    <a:pt x="40" y="192"/>
                  </a:lnTo>
                  <a:lnTo>
                    <a:pt x="45" y="192"/>
                  </a:lnTo>
                  <a:lnTo>
                    <a:pt x="45" y="206"/>
                  </a:lnTo>
                  <a:lnTo>
                    <a:pt x="40" y="206"/>
                  </a:lnTo>
                  <a:lnTo>
                    <a:pt x="45" y="218"/>
                  </a:lnTo>
                  <a:lnTo>
                    <a:pt x="45" y="218"/>
                  </a:lnTo>
                  <a:lnTo>
                    <a:pt x="47" y="230"/>
                  </a:lnTo>
                  <a:lnTo>
                    <a:pt x="52" y="239"/>
                  </a:lnTo>
                  <a:lnTo>
                    <a:pt x="52" y="239"/>
                  </a:lnTo>
                  <a:lnTo>
                    <a:pt x="54" y="239"/>
                  </a:lnTo>
                  <a:lnTo>
                    <a:pt x="57" y="239"/>
                  </a:lnTo>
                  <a:lnTo>
                    <a:pt x="78" y="242"/>
                  </a:lnTo>
                  <a:lnTo>
                    <a:pt x="104" y="242"/>
                  </a:lnTo>
                  <a:lnTo>
                    <a:pt x="106" y="242"/>
                  </a:lnTo>
                  <a:lnTo>
                    <a:pt x="104" y="256"/>
                  </a:lnTo>
                  <a:lnTo>
                    <a:pt x="99" y="256"/>
                  </a:lnTo>
                  <a:lnTo>
                    <a:pt x="99" y="258"/>
                  </a:lnTo>
                  <a:lnTo>
                    <a:pt x="99" y="263"/>
                  </a:lnTo>
                  <a:lnTo>
                    <a:pt x="99" y="265"/>
                  </a:lnTo>
                  <a:lnTo>
                    <a:pt x="102" y="265"/>
                  </a:lnTo>
                  <a:lnTo>
                    <a:pt x="104" y="263"/>
                  </a:lnTo>
                  <a:lnTo>
                    <a:pt x="104" y="263"/>
                  </a:lnTo>
                  <a:lnTo>
                    <a:pt x="104" y="270"/>
                  </a:lnTo>
                  <a:lnTo>
                    <a:pt x="111" y="270"/>
                  </a:lnTo>
                  <a:lnTo>
                    <a:pt x="113" y="242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49" name="Freeform 143">
              <a:extLst>
                <a:ext uri="{FF2B5EF4-FFF2-40B4-BE49-F238E27FC236}">
                  <a16:creationId xmlns:a16="http://schemas.microsoft.com/office/drawing/2014/main" id="{B758C71C-D357-9773-625A-BC0947624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925" y="2056547"/>
              <a:ext cx="780140" cy="775132"/>
            </a:xfrm>
            <a:custGeom>
              <a:avLst/>
              <a:gdLst>
                <a:gd name="T0" fmla="*/ 137 w 535"/>
                <a:gd name="T1" fmla="*/ 566 h 573"/>
                <a:gd name="T2" fmla="*/ 171 w 535"/>
                <a:gd name="T3" fmla="*/ 568 h 573"/>
                <a:gd name="T4" fmla="*/ 206 w 535"/>
                <a:gd name="T5" fmla="*/ 552 h 573"/>
                <a:gd name="T6" fmla="*/ 275 w 535"/>
                <a:gd name="T7" fmla="*/ 526 h 573"/>
                <a:gd name="T8" fmla="*/ 277 w 535"/>
                <a:gd name="T9" fmla="*/ 478 h 573"/>
                <a:gd name="T10" fmla="*/ 282 w 535"/>
                <a:gd name="T11" fmla="*/ 457 h 573"/>
                <a:gd name="T12" fmla="*/ 322 w 535"/>
                <a:gd name="T13" fmla="*/ 452 h 573"/>
                <a:gd name="T14" fmla="*/ 353 w 535"/>
                <a:gd name="T15" fmla="*/ 440 h 573"/>
                <a:gd name="T16" fmla="*/ 355 w 535"/>
                <a:gd name="T17" fmla="*/ 391 h 573"/>
                <a:gd name="T18" fmla="*/ 355 w 535"/>
                <a:gd name="T19" fmla="*/ 355 h 573"/>
                <a:gd name="T20" fmla="*/ 355 w 535"/>
                <a:gd name="T21" fmla="*/ 320 h 573"/>
                <a:gd name="T22" fmla="*/ 358 w 535"/>
                <a:gd name="T23" fmla="*/ 277 h 573"/>
                <a:gd name="T24" fmla="*/ 358 w 535"/>
                <a:gd name="T25" fmla="*/ 239 h 573"/>
                <a:gd name="T26" fmla="*/ 358 w 535"/>
                <a:gd name="T27" fmla="*/ 185 h 573"/>
                <a:gd name="T28" fmla="*/ 372 w 535"/>
                <a:gd name="T29" fmla="*/ 185 h 573"/>
                <a:gd name="T30" fmla="*/ 396 w 535"/>
                <a:gd name="T31" fmla="*/ 192 h 573"/>
                <a:gd name="T32" fmla="*/ 417 w 535"/>
                <a:gd name="T33" fmla="*/ 180 h 573"/>
                <a:gd name="T34" fmla="*/ 436 w 535"/>
                <a:gd name="T35" fmla="*/ 159 h 573"/>
                <a:gd name="T36" fmla="*/ 462 w 535"/>
                <a:gd name="T37" fmla="*/ 164 h 573"/>
                <a:gd name="T38" fmla="*/ 476 w 535"/>
                <a:gd name="T39" fmla="*/ 159 h 573"/>
                <a:gd name="T40" fmla="*/ 493 w 535"/>
                <a:gd name="T41" fmla="*/ 130 h 573"/>
                <a:gd name="T42" fmla="*/ 526 w 535"/>
                <a:gd name="T43" fmla="*/ 121 h 573"/>
                <a:gd name="T44" fmla="*/ 509 w 535"/>
                <a:gd name="T45" fmla="*/ 111 h 573"/>
                <a:gd name="T46" fmla="*/ 486 w 535"/>
                <a:gd name="T47" fmla="*/ 102 h 573"/>
                <a:gd name="T48" fmla="*/ 467 w 535"/>
                <a:gd name="T49" fmla="*/ 83 h 573"/>
                <a:gd name="T50" fmla="*/ 443 w 535"/>
                <a:gd name="T51" fmla="*/ 76 h 573"/>
                <a:gd name="T52" fmla="*/ 426 w 535"/>
                <a:gd name="T53" fmla="*/ 69 h 573"/>
                <a:gd name="T54" fmla="*/ 422 w 535"/>
                <a:gd name="T55" fmla="*/ 0 h 573"/>
                <a:gd name="T56" fmla="*/ 365 w 535"/>
                <a:gd name="T57" fmla="*/ 7 h 573"/>
                <a:gd name="T58" fmla="*/ 353 w 535"/>
                <a:gd name="T59" fmla="*/ 17 h 573"/>
                <a:gd name="T60" fmla="*/ 351 w 535"/>
                <a:gd name="T61" fmla="*/ 52 h 573"/>
                <a:gd name="T62" fmla="*/ 327 w 535"/>
                <a:gd name="T63" fmla="*/ 59 h 573"/>
                <a:gd name="T64" fmla="*/ 310 w 535"/>
                <a:gd name="T65" fmla="*/ 64 h 573"/>
                <a:gd name="T66" fmla="*/ 308 w 535"/>
                <a:gd name="T67" fmla="*/ 109 h 573"/>
                <a:gd name="T68" fmla="*/ 317 w 535"/>
                <a:gd name="T69" fmla="*/ 126 h 573"/>
                <a:gd name="T70" fmla="*/ 322 w 535"/>
                <a:gd name="T71" fmla="*/ 138 h 573"/>
                <a:gd name="T72" fmla="*/ 329 w 535"/>
                <a:gd name="T73" fmla="*/ 159 h 573"/>
                <a:gd name="T74" fmla="*/ 336 w 535"/>
                <a:gd name="T75" fmla="*/ 178 h 573"/>
                <a:gd name="T76" fmla="*/ 327 w 535"/>
                <a:gd name="T77" fmla="*/ 194 h 573"/>
                <a:gd name="T78" fmla="*/ 296 w 535"/>
                <a:gd name="T79" fmla="*/ 220 h 573"/>
                <a:gd name="T80" fmla="*/ 291 w 535"/>
                <a:gd name="T81" fmla="*/ 249 h 573"/>
                <a:gd name="T82" fmla="*/ 282 w 535"/>
                <a:gd name="T83" fmla="*/ 270 h 573"/>
                <a:gd name="T84" fmla="*/ 282 w 535"/>
                <a:gd name="T85" fmla="*/ 301 h 573"/>
                <a:gd name="T86" fmla="*/ 263 w 535"/>
                <a:gd name="T87" fmla="*/ 310 h 573"/>
                <a:gd name="T88" fmla="*/ 244 w 535"/>
                <a:gd name="T89" fmla="*/ 327 h 573"/>
                <a:gd name="T90" fmla="*/ 218 w 535"/>
                <a:gd name="T91" fmla="*/ 350 h 573"/>
                <a:gd name="T92" fmla="*/ 185 w 535"/>
                <a:gd name="T93" fmla="*/ 384 h 573"/>
                <a:gd name="T94" fmla="*/ 168 w 535"/>
                <a:gd name="T95" fmla="*/ 398 h 573"/>
                <a:gd name="T96" fmla="*/ 156 w 535"/>
                <a:gd name="T97" fmla="*/ 414 h 573"/>
                <a:gd name="T98" fmla="*/ 137 w 535"/>
                <a:gd name="T99" fmla="*/ 440 h 573"/>
                <a:gd name="T100" fmla="*/ 85 w 535"/>
                <a:gd name="T101" fmla="*/ 459 h 573"/>
                <a:gd name="T102" fmla="*/ 74 w 535"/>
                <a:gd name="T103" fmla="*/ 464 h 573"/>
                <a:gd name="T104" fmla="*/ 45 w 535"/>
                <a:gd name="T105" fmla="*/ 490 h 573"/>
                <a:gd name="T106" fmla="*/ 24 w 535"/>
                <a:gd name="T107" fmla="*/ 516 h 573"/>
                <a:gd name="T108" fmla="*/ 12 w 535"/>
                <a:gd name="T109" fmla="*/ 535 h 573"/>
                <a:gd name="T110" fmla="*/ 24 w 535"/>
                <a:gd name="T111" fmla="*/ 554 h 573"/>
                <a:gd name="T112" fmla="*/ 0 w 535"/>
                <a:gd name="T113" fmla="*/ 56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5" h="573">
                  <a:moveTo>
                    <a:pt x="83" y="566"/>
                  </a:moveTo>
                  <a:lnTo>
                    <a:pt x="118" y="566"/>
                  </a:lnTo>
                  <a:lnTo>
                    <a:pt x="121" y="566"/>
                  </a:lnTo>
                  <a:lnTo>
                    <a:pt x="126" y="566"/>
                  </a:lnTo>
                  <a:lnTo>
                    <a:pt x="126" y="566"/>
                  </a:lnTo>
                  <a:lnTo>
                    <a:pt x="126" y="566"/>
                  </a:lnTo>
                  <a:lnTo>
                    <a:pt x="126" y="566"/>
                  </a:lnTo>
                  <a:lnTo>
                    <a:pt x="137" y="566"/>
                  </a:lnTo>
                  <a:lnTo>
                    <a:pt x="140" y="566"/>
                  </a:lnTo>
                  <a:lnTo>
                    <a:pt x="154" y="566"/>
                  </a:lnTo>
                  <a:lnTo>
                    <a:pt x="161" y="566"/>
                  </a:lnTo>
                  <a:lnTo>
                    <a:pt x="161" y="573"/>
                  </a:lnTo>
                  <a:lnTo>
                    <a:pt x="168" y="573"/>
                  </a:lnTo>
                  <a:lnTo>
                    <a:pt x="171" y="573"/>
                  </a:lnTo>
                  <a:lnTo>
                    <a:pt x="171" y="570"/>
                  </a:lnTo>
                  <a:lnTo>
                    <a:pt x="171" y="568"/>
                  </a:lnTo>
                  <a:lnTo>
                    <a:pt x="173" y="566"/>
                  </a:lnTo>
                  <a:lnTo>
                    <a:pt x="175" y="566"/>
                  </a:lnTo>
                  <a:lnTo>
                    <a:pt x="180" y="561"/>
                  </a:lnTo>
                  <a:lnTo>
                    <a:pt x="180" y="559"/>
                  </a:lnTo>
                  <a:lnTo>
                    <a:pt x="192" y="556"/>
                  </a:lnTo>
                  <a:lnTo>
                    <a:pt x="194" y="556"/>
                  </a:lnTo>
                  <a:lnTo>
                    <a:pt x="197" y="554"/>
                  </a:lnTo>
                  <a:lnTo>
                    <a:pt x="206" y="552"/>
                  </a:lnTo>
                  <a:lnTo>
                    <a:pt x="213" y="549"/>
                  </a:lnTo>
                  <a:lnTo>
                    <a:pt x="230" y="544"/>
                  </a:lnTo>
                  <a:lnTo>
                    <a:pt x="258" y="537"/>
                  </a:lnTo>
                  <a:lnTo>
                    <a:pt x="265" y="537"/>
                  </a:lnTo>
                  <a:lnTo>
                    <a:pt x="265" y="535"/>
                  </a:lnTo>
                  <a:lnTo>
                    <a:pt x="277" y="533"/>
                  </a:lnTo>
                  <a:lnTo>
                    <a:pt x="277" y="530"/>
                  </a:lnTo>
                  <a:lnTo>
                    <a:pt x="275" y="526"/>
                  </a:lnTo>
                  <a:lnTo>
                    <a:pt x="277" y="521"/>
                  </a:lnTo>
                  <a:lnTo>
                    <a:pt x="277" y="521"/>
                  </a:lnTo>
                  <a:lnTo>
                    <a:pt x="277" y="516"/>
                  </a:lnTo>
                  <a:lnTo>
                    <a:pt x="277" y="507"/>
                  </a:lnTo>
                  <a:lnTo>
                    <a:pt x="277" y="504"/>
                  </a:lnTo>
                  <a:lnTo>
                    <a:pt x="277" y="492"/>
                  </a:lnTo>
                  <a:lnTo>
                    <a:pt x="277" y="481"/>
                  </a:lnTo>
                  <a:lnTo>
                    <a:pt x="277" y="478"/>
                  </a:lnTo>
                  <a:lnTo>
                    <a:pt x="277" y="476"/>
                  </a:lnTo>
                  <a:lnTo>
                    <a:pt x="277" y="471"/>
                  </a:lnTo>
                  <a:lnTo>
                    <a:pt x="277" y="469"/>
                  </a:lnTo>
                  <a:lnTo>
                    <a:pt x="277" y="459"/>
                  </a:lnTo>
                  <a:lnTo>
                    <a:pt x="277" y="452"/>
                  </a:lnTo>
                  <a:lnTo>
                    <a:pt x="277" y="452"/>
                  </a:lnTo>
                  <a:lnTo>
                    <a:pt x="282" y="452"/>
                  </a:lnTo>
                  <a:lnTo>
                    <a:pt x="282" y="457"/>
                  </a:lnTo>
                  <a:lnTo>
                    <a:pt x="284" y="457"/>
                  </a:lnTo>
                  <a:lnTo>
                    <a:pt x="287" y="452"/>
                  </a:lnTo>
                  <a:lnTo>
                    <a:pt x="291" y="452"/>
                  </a:lnTo>
                  <a:lnTo>
                    <a:pt x="298" y="452"/>
                  </a:lnTo>
                  <a:lnTo>
                    <a:pt x="301" y="452"/>
                  </a:lnTo>
                  <a:lnTo>
                    <a:pt x="306" y="452"/>
                  </a:lnTo>
                  <a:lnTo>
                    <a:pt x="320" y="452"/>
                  </a:lnTo>
                  <a:lnTo>
                    <a:pt x="322" y="452"/>
                  </a:lnTo>
                  <a:lnTo>
                    <a:pt x="332" y="452"/>
                  </a:lnTo>
                  <a:lnTo>
                    <a:pt x="336" y="452"/>
                  </a:lnTo>
                  <a:lnTo>
                    <a:pt x="339" y="452"/>
                  </a:lnTo>
                  <a:lnTo>
                    <a:pt x="343" y="452"/>
                  </a:lnTo>
                  <a:lnTo>
                    <a:pt x="346" y="452"/>
                  </a:lnTo>
                  <a:lnTo>
                    <a:pt x="351" y="452"/>
                  </a:lnTo>
                  <a:lnTo>
                    <a:pt x="353" y="452"/>
                  </a:lnTo>
                  <a:lnTo>
                    <a:pt x="353" y="440"/>
                  </a:lnTo>
                  <a:lnTo>
                    <a:pt x="355" y="426"/>
                  </a:lnTo>
                  <a:lnTo>
                    <a:pt x="355" y="419"/>
                  </a:lnTo>
                  <a:lnTo>
                    <a:pt x="355" y="417"/>
                  </a:lnTo>
                  <a:lnTo>
                    <a:pt x="355" y="412"/>
                  </a:lnTo>
                  <a:lnTo>
                    <a:pt x="355" y="402"/>
                  </a:lnTo>
                  <a:lnTo>
                    <a:pt x="355" y="395"/>
                  </a:lnTo>
                  <a:lnTo>
                    <a:pt x="355" y="395"/>
                  </a:lnTo>
                  <a:lnTo>
                    <a:pt x="355" y="391"/>
                  </a:lnTo>
                  <a:lnTo>
                    <a:pt x="355" y="388"/>
                  </a:lnTo>
                  <a:lnTo>
                    <a:pt x="355" y="384"/>
                  </a:lnTo>
                  <a:lnTo>
                    <a:pt x="355" y="379"/>
                  </a:lnTo>
                  <a:lnTo>
                    <a:pt x="355" y="376"/>
                  </a:lnTo>
                  <a:lnTo>
                    <a:pt x="355" y="369"/>
                  </a:lnTo>
                  <a:lnTo>
                    <a:pt x="355" y="360"/>
                  </a:lnTo>
                  <a:lnTo>
                    <a:pt x="355" y="355"/>
                  </a:lnTo>
                  <a:lnTo>
                    <a:pt x="355" y="355"/>
                  </a:lnTo>
                  <a:lnTo>
                    <a:pt x="355" y="350"/>
                  </a:lnTo>
                  <a:lnTo>
                    <a:pt x="355" y="346"/>
                  </a:lnTo>
                  <a:lnTo>
                    <a:pt x="355" y="346"/>
                  </a:lnTo>
                  <a:lnTo>
                    <a:pt x="355" y="332"/>
                  </a:lnTo>
                  <a:lnTo>
                    <a:pt x="355" y="332"/>
                  </a:lnTo>
                  <a:lnTo>
                    <a:pt x="355" y="327"/>
                  </a:lnTo>
                  <a:lnTo>
                    <a:pt x="355" y="322"/>
                  </a:lnTo>
                  <a:lnTo>
                    <a:pt x="355" y="320"/>
                  </a:lnTo>
                  <a:lnTo>
                    <a:pt x="355" y="317"/>
                  </a:lnTo>
                  <a:lnTo>
                    <a:pt x="355" y="310"/>
                  </a:lnTo>
                  <a:lnTo>
                    <a:pt x="355" y="303"/>
                  </a:lnTo>
                  <a:lnTo>
                    <a:pt x="355" y="303"/>
                  </a:lnTo>
                  <a:lnTo>
                    <a:pt x="355" y="287"/>
                  </a:lnTo>
                  <a:lnTo>
                    <a:pt x="358" y="282"/>
                  </a:lnTo>
                  <a:lnTo>
                    <a:pt x="358" y="279"/>
                  </a:lnTo>
                  <a:lnTo>
                    <a:pt x="358" y="277"/>
                  </a:lnTo>
                  <a:lnTo>
                    <a:pt x="358" y="272"/>
                  </a:lnTo>
                  <a:lnTo>
                    <a:pt x="358" y="270"/>
                  </a:lnTo>
                  <a:lnTo>
                    <a:pt x="358" y="261"/>
                  </a:lnTo>
                  <a:lnTo>
                    <a:pt x="358" y="258"/>
                  </a:lnTo>
                  <a:lnTo>
                    <a:pt x="358" y="256"/>
                  </a:lnTo>
                  <a:lnTo>
                    <a:pt x="358" y="256"/>
                  </a:lnTo>
                  <a:lnTo>
                    <a:pt x="358" y="249"/>
                  </a:lnTo>
                  <a:lnTo>
                    <a:pt x="358" y="239"/>
                  </a:lnTo>
                  <a:lnTo>
                    <a:pt x="358" y="237"/>
                  </a:lnTo>
                  <a:lnTo>
                    <a:pt x="358" y="230"/>
                  </a:lnTo>
                  <a:lnTo>
                    <a:pt x="358" y="213"/>
                  </a:lnTo>
                  <a:lnTo>
                    <a:pt x="358" y="206"/>
                  </a:lnTo>
                  <a:lnTo>
                    <a:pt x="358" y="190"/>
                  </a:lnTo>
                  <a:lnTo>
                    <a:pt x="358" y="190"/>
                  </a:lnTo>
                  <a:lnTo>
                    <a:pt x="358" y="185"/>
                  </a:lnTo>
                  <a:lnTo>
                    <a:pt x="358" y="185"/>
                  </a:lnTo>
                  <a:lnTo>
                    <a:pt x="358" y="185"/>
                  </a:lnTo>
                  <a:lnTo>
                    <a:pt x="360" y="185"/>
                  </a:lnTo>
                  <a:lnTo>
                    <a:pt x="362" y="182"/>
                  </a:lnTo>
                  <a:lnTo>
                    <a:pt x="365" y="182"/>
                  </a:lnTo>
                  <a:lnTo>
                    <a:pt x="365" y="182"/>
                  </a:lnTo>
                  <a:lnTo>
                    <a:pt x="365" y="182"/>
                  </a:lnTo>
                  <a:lnTo>
                    <a:pt x="367" y="182"/>
                  </a:lnTo>
                  <a:lnTo>
                    <a:pt x="372" y="185"/>
                  </a:lnTo>
                  <a:lnTo>
                    <a:pt x="374" y="185"/>
                  </a:lnTo>
                  <a:lnTo>
                    <a:pt x="379" y="185"/>
                  </a:lnTo>
                  <a:lnTo>
                    <a:pt x="379" y="185"/>
                  </a:lnTo>
                  <a:lnTo>
                    <a:pt x="384" y="187"/>
                  </a:lnTo>
                  <a:lnTo>
                    <a:pt x="388" y="192"/>
                  </a:lnTo>
                  <a:lnTo>
                    <a:pt x="391" y="192"/>
                  </a:lnTo>
                  <a:lnTo>
                    <a:pt x="393" y="192"/>
                  </a:lnTo>
                  <a:lnTo>
                    <a:pt x="396" y="192"/>
                  </a:lnTo>
                  <a:lnTo>
                    <a:pt x="403" y="194"/>
                  </a:lnTo>
                  <a:lnTo>
                    <a:pt x="405" y="194"/>
                  </a:lnTo>
                  <a:lnTo>
                    <a:pt x="407" y="192"/>
                  </a:lnTo>
                  <a:lnTo>
                    <a:pt x="410" y="192"/>
                  </a:lnTo>
                  <a:lnTo>
                    <a:pt x="414" y="187"/>
                  </a:lnTo>
                  <a:lnTo>
                    <a:pt x="417" y="187"/>
                  </a:lnTo>
                  <a:lnTo>
                    <a:pt x="422" y="185"/>
                  </a:lnTo>
                  <a:lnTo>
                    <a:pt x="417" y="180"/>
                  </a:lnTo>
                  <a:lnTo>
                    <a:pt x="417" y="180"/>
                  </a:lnTo>
                  <a:lnTo>
                    <a:pt x="417" y="168"/>
                  </a:lnTo>
                  <a:lnTo>
                    <a:pt x="419" y="168"/>
                  </a:lnTo>
                  <a:lnTo>
                    <a:pt x="424" y="171"/>
                  </a:lnTo>
                  <a:lnTo>
                    <a:pt x="424" y="168"/>
                  </a:lnTo>
                  <a:lnTo>
                    <a:pt x="426" y="164"/>
                  </a:lnTo>
                  <a:lnTo>
                    <a:pt x="429" y="159"/>
                  </a:lnTo>
                  <a:lnTo>
                    <a:pt x="436" y="159"/>
                  </a:lnTo>
                  <a:lnTo>
                    <a:pt x="438" y="156"/>
                  </a:lnTo>
                  <a:lnTo>
                    <a:pt x="441" y="156"/>
                  </a:lnTo>
                  <a:lnTo>
                    <a:pt x="443" y="154"/>
                  </a:lnTo>
                  <a:lnTo>
                    <a:pt x="452" y="154"/>
                  </a:lnTo>
                  <a:lnTo>
                    <a:pt x="457" y="159"/>
                  </a:lnTo>
                  <a:lnTo>
                    <a:pt x="459" y="161"/>
                  </a:lnTo>
                  <a:lnTo>
                    <a:pt x="459" y="161"/>
                  </a:lnTo>
                  <a:lnTo>
                    <a:pt x="462" y="164"/>
                  </a:lnTo>
                  <a:lnTo>
                    <a:pt x="459" y="166"/>
                  </a:lnTo>
                  <a:lnTo>
                    <a:pt x="459" y="166"/>
                  </a:lnTo>
                  <a:lnTo>
                    <a:pt x="459" y="166"/>
                  </a:lnTo>
                  <a:lnTo>
                    <a:pt x="469" y="166"/>
                  </a:lnTo>
                  <a:lnTo>
                    <a:pt x="471" y="164"/>
                  </a:lnTo>
                  <a:lnTo>
                    <a:pt x="474" y="161"/>
                  </a:lnTo>
                  <a:lnTo>
                    <a:pt x="474" y="159"/>
                  </a:lnTo>
                  <a:lnTo>
                    <a:pt x="476" y="159"/>
                  </a:lnTo>
                  <a:lnTo>
                    <a:pt x="476" y="154"/>
                  </a:lnTo>
                  <a:lnTo>
                    <a:pt x="476" y="152"/>
                  </a:lnTo>
                  <a:lnTo>
                    <a:pt x="481" y="140"/>
                  </a:lnTo>
                  <a:lnTo>
                    <a:pt x="481" y="138"/>
                  </a:lnTo>
                  <a:lnTo>
                    <a:pt x="486" y="135"/>
                  </a:lnTo>
                  <a:lnTo>
                    <a:pt x="488" y="133"/>
                  </a:lnTo>
                  <a:lnTo>
                    <a:pt x="490" y="133"/>
                  </a:lnTo>
                  <a:lnTo>
                    <a:pt x="493" y="130"/>
                  </a:lnTo>
                  <a:lnTo>
                    <a:pt x="497" y="133"/>
                  </a:lnTo>
                  <a:lnTo>
                    <a:pt x="504" y="133"/>
                  </a:lnTo>
                  <a:lnTo>
                    <a:pt x="507" y="133"/>
                  </a:lnTo>
                  <a:lnTo>
                    <a:pt x="516" y="130"/>
                  </a:lnTo>
                  <a:lnTo>
                    <a:pt x="521" y="128"/>
                  </a:lnTo>
                  <a:lnTo>
                    <a:pt x="521" y="128"/>
                  </a:lnTo>
                  <a:lnTo>
                    <a:pt x="523" y="123"/>
                  </a:lnTo>
                  <a:lnTo>
                    <a:pt x="526" y="121"/>
                  </a:lnTo>
                  <a:lnTo>
                    <a:pt x="530" y="119"/>
                  </a:lnTo>
                  <a:lnTo>
                    <a:pt x="530" y="119"/>
                  </a:lnTo>
                  <a:lnTo>
                    <a:pt x="533" y="119"/>
                  </a:lnTo>
                  <a:lnTo>
                    <a:pt x="535" y="116"/>
                  </a:lnTo>
                  <a:lnTo>
                    <a:pt x="521" y="116"/>
                  </a:lnTo>
                  <a:lnTo>
                    <a:pt x="512" y="111"/>
                  </a:lnTo>
                  <a:lnTo>
                    <a:pt x="512" y="111"/>
                  </a:lnTo>
                  <a:lnTo>
                    <a:pt x="509" y="111"/>
                  </a:lnTo>
                  <a:lnTo>
                    <a:pt x="507" y="111"/>
                  </a:lnTo>
                  <a:lnTo>
                    <a:pt x="504" y="111"/>
                  </a:lnTo>
                  <a:lnTo>
                    <a:pt x="502" y="111"/>
                  </a:lnTo>
                  <a:lnTo>
                    <a:pt x="497" y="109"/>
                  </a:lnTo>
                  <a:lnTo>
                    <a:pt x="493" y="107"/>
                  </a:lnTo>
                  <a:lnTo>
                    <a:pt x="490" y="104"/>
                  </a:lnTo>
                  <a:lnTo>
                    <a:pt x="490" y="102"/>
                  </a:lnTo>
                  <a:lnTo>
                    <a:pt x="486" y="102"/>
                  </a:lnTo>
                  <a:lnTo>
                    <a:pt x="483" y="100"/>
                  </a:lnTo>
                  <a:lnTo>
                    <a:pt x="478" y="100"/>
                  </a:lnTo>
                  <a:lnTo>
                    <a:pt x="476" y="100"/>
                  </a:lnTo>
                  <a:lnTo>
                    <a:pt x="476" y="95"/>
                  </a:lnTo>
                  <a:lnTo>
                    <a:pt x="474" y="93"/>
                  </a:lnTo>
                  <a:lnTo>
                    <a:pt x="474" y="88"/>
                  </a:lnTo>
                  <a:lnTo>
                    <a:pt x="469" y="85"/>
                  </a:lnTo>
                  <a:lnTo>
                    <a:pt x="467" y="83"/>
                  </a:lnTo>
                  <a:lnTo>
                    <a:pt x="462" y="83"/>
                  </a:lnTo>
                  <a:lnTo>
                    <a:pt x="459" y="81"/>
                  </a:lnTo>
                  <a:lnTo>
                    <a:pt x="455" y="78"/>
                  </a:lnTo>
                  <a:lnTo>
                    <a:pt x="455" y="76"/>
                  </a:lnTo>
                  <a:lnTo>
                    <a:pt x="452" y="74"/>
                  </a:lnTo>
                  <a:lnTo>
                    <a:pt x="448" y="74"/>
                  </a:lnTo>
                  <a:lnTo>
                    <a:pt x="448" y="74"/>
                  </a:lnTo>
                  <a:lnTo>
                    <a:pt x="443" y="76"/>
                  </a:lnTo>
                  <a:lnTo>
                    <a:pt x="441" y="76"/>
                  </a:lnTo>
                  <a:lnTo>
                    <a:pt x="438" y="74"/>
                  </a:lnTo>
                  <a:lnTo>
                    <a:pt x="438" y="74"/>
                  </a:lnTo>
                  <a:lnTo>
                    <a:pt x="431" y="71"/>
                  </a:lnTo>
                  <a:lnTo>
                    <a:pt x="429" y="71"/>
                  </a:lnTo>
                  <a:lnTo>
                    <a:pt x="429" y="69"/>
                  </a:lnTo>
                  <a:lnTo>
                    <a:pt x="429" y="69"/>
                  </a:lnTo>
                  <a:lnTo>
                    <a:pt x="426" y="69"/>
                  </a:lnTo>
                  <a:lnTo>
                    <a:pt x="424" y="69"/>
                  </a:lnTo>
                  <a:lnTo>
                    <a:pt x="424" y="69"/>
                  </a:lnTo>
                  <a:lnTo>
                    <a:pt x="424" y="67"/>
                  </a:lnTo>
                  <a:lnTo>
                    <a:pt x="422" y="67"/>
                  </a:lnTo>
                  <a:lnTo>
                    <a:pt x="422" y="64"/>
                  </a:lnTo>
                  <a:lnTo>
                    <a:pt x="422" y="43"/>
                  </a:lnTo>
                  <a:lnTo>
                    <a:pt x="422" y="26"/>
                  </a:lnTo>
                  <a:lnTo>
                    <a:pt x="422" y="0"/>
                  </a:lnTo>
                  <a:lnTo>
                    <a:pt x="381" y="0"/>
                  </a:lnTo>
                  <a:lnTo>
                    <a:pt x="377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2" y="3"/>
                  </a:lnTo>
                  <a:lnTo>
                    <a:pt x="367" y="7"/>
                  </a:lnTo>
                  <a:lnTo>
                    <a:pt x="367" y="7"/>
                  </a:lnTo>
                  <a:lnTo>
                    <a:pt x="365" y="7"/>
                  </a:lnTo>
                  <a:lnTo>
                    <a:pt x="360" y="10"/>
                  </a:lnTo>
                  <a:lnTo>
                    <a:pt x="358" y="7"/>
                  </a:lnTo>
                  <a:lnTo>
                    <a:pt x="358" y="7"/>
                  </a:lnTo>
                  <a:lnTo>
                    <a:pt x="355" y="10"/>
                  </a:lnTo>
                  <a:lnTo>
                    <a:pt x="355" y="12"/>
                  </a:lnTo>
                  <a:lnTo>
                    <a:pt x="355" y="12"/>
                  </a:lnTo>
                  <a:lnTo>
                    <a:pt x="355" y="14"/>
                  </a:lnTo>
                  <a:lnTo>
                    <a:pt x="353" y="17"/>
                  </a:lnTo>
                  <a:lnTo>
                    <a:pt x="351" y="19"/>
                  </a:lnTo>
                  <a:lnTo>
                    <a:pt x="351" y="36"/>
                  </a:lnTo>
                  <a:lnTo>
                    <a:pt x="353" y="38"/>
                  </a:lnTo>
                  <a:lnTo>
                    <a:pt x="351" y="40"/>
                  </a:lnTo>
                  <a:lnTo>
                    <a:pt x="351" y="40"/>
                  </a:lnTo>
                  <a:lnTo>
                    <a:pt x="351" y="45"/>
                  </a:lnTo>
                  <a:lnTo>
                    <a:pt x="351" y="52"/>
                  </a:lnTo>
                  <a:lnTo>
                    <a:pt x="351" y="52"/>
                  </a:lnTo>
                  <a:lnTo>
                    <a:pt x="351" y="52"/>
                  </a:lnTo>
                  <a:lnTo>
                    <a:pt x="348" y="55"/>
                  </a:lnTo>
                  <a:lnTo>
                    <a:pt x="343" y="55"/>
                  </a:lnTo>
                  <a:lnTo>
                    <a:pt x="336" y="57"/>
                  </a:lnTo>
                  <a:lnTo>
                    <a:pt x="332" y="57"/>
                  </a:lnTo>
                  <a:lnTo>
                    <a:pt x="332" y="57"/>
                  </a:lnTo>
                  <a:lnTo>
                    <a:pt x="329" y="57"/>
                  </a:lnTo>
                  <a:lnTo>
                    <a:pt x="327" y="59"/>
                  </a:lnTo>
                  <a:lnTo>
                    <a:pt x="322" y="64"/>
                  </a:lnTo>
                  <a:lnTo>
                    <a:pt x="320" y="64"/>
                  </a:lnTo>
                  <a:lnTo>
                    <a:pt x="317" y="64"/>
                  </a:lnTo>
                  <a:lnTo>
                    <a:pt x="315" y="64"/>
                  </a:lnTo>
                  <a:lnTo>
                    <a:pt x="315" y="64"/>
                  </a:lnTo>
                  <a:lnTo>
                    <a:pt x="313" y="64"/>
                  </a:lnTo>
                  <a:lnTo>
                    <a:pt x="310" y="64"/>
                  </a:lnTo>
                  <a:lnTo>
                    <a:pt x="310" y="64"/>
                  </a:lnTo>
                  <a:lnTo>
                    <a:pt x="310" y="76"/>
                  </a:lnTo>
                  <a:lnTo>
                    <a:pt x="310" y="81"/>
                  </a:lnTo>
                  <a:lnTo>
                    <a:pt x="310" y="85"/>
                  </a:lnTo>
                  <a:lnTo>
                    <a:pt x="310" y="90"/>
                  </a:lnTo>
                  <a:lnTo>
                    <a:pt x="308" y="95"/>
                  </a:lnTo>
                  <a:lnTo>
                    <a:pt x="308" y="95"/>
                  </a:lnTo>
                  <a:lnTo>
                    <a:pt x="308" y="104"/>
                  </a:lnTo>
                  <a:lnTo>
                    <a:pt x="308" y="109"/>
                  </a:lnTo>
                  <a:lnTo>
                    <a:pt x="310" y="111"/>
                  </a:lnTo>
                  <a:lnTo>
                    <a:pt x="310" y="114"/>
                  </a:lnTo>
                  <a:lnTo>
                    <a:pt x="315" y="114"/>
                  </a:lnTo>
                  <a:lnTo>
                    <a:pt x="315" y="119"/>
                  </a:lnTo>
                  <a:lnTo>
                    <a:pt x="315" y="121"/>
                  </a:lnTo>
                  <a:lnTo>
                    <a:pt x="315" y="123"/>
                  </a:lnTo>
                  <a:lnTo>
                    <a:pt x="315" y="126"/>
                  </a:lnTo>
                  <a:lnTo>
                    <a:pt x="317" y="126"/>
                  </a:lnTo>
                  <a:lnTo>
                    <a:pt x="320" y="126"/>
                  </a:lnTo>
                  <a:lnTo>
                    <a:pt x="322" y="135"/>
                  </a:lnTo>
                  <a:lnTo>
                    <a:pt x="322" y="135"/>
                  </a:lnTo>
                  <a:lnTo>
                    <a:pt x="322" y="135"/>
                  </a:lnTo>
                  <a:lnTo>
                    <a:pt x="322" y="135"/>
                  </a:lnTo>
                  <a:lnTo>
                    <a:pt x="322" y="138"/>
                  </a:lnTo>
                  <a:lnTo>
                    <a:pt x="322" y="138"/>
                  </a:lnTo>
                  <a:lnTo>
                    <a:pt x="322" y="138"/>
                  </a:lnTo>
                  <a:lnTo>
                    <a:pt x="322" y="142"/>
                  </a:lnTo>
                  <a:lnTo>
                    <a:pt x="322" y="142"/>
                  </a:lnTo>
                  <a:lnTo>
                    <a:pt x="322" y="145"/>
                  </a:lnTo>
                  <a:lnTo>
                    <a:pt x="322" y="145"/>
                  </a:lnTo>
                  <a:lnTo>
                    <a:pt x="322" y="149"/>
                  </a:lnTo>
                  <a:lnTo>
                    <a:pt x="324" y="149"/>
                  </a:lnTo>
                  <a:lnTo>
                    <a:pt x="327" y="154"/>
                  </a:lnTo>
                  <a:lnTo>
                    <a:pt x="329" y="159"/>
                  </a:lnTo>
                  <a:lnTo>
                    <a:pt x="332" y="164"/>
                  </a:lnTo>
                  <a:lnTo>
                    <a:pt x="332" y="164"/>
                  </a:lnTo>
                  <a:lnTo>
                    <a:pt x="334" y="164"/>
                  </a:lnTo>
                  <a:lnTo>
                    <a:pt x="336" y="164"/>
                  </a:lnTo>
                  <a:lnTo>
                    <a:pt x="339" y="166"/>
                  </a:lnTo>
                  <a:lnTo>
                    <a:pt x="339" y="168"/>
                  </a:lnTo>
                  <a:lnTo>
                    <a:pt x="339" y="173"/>
                  </a:lnTo>
                  <a:lnTo>
                    <a:pt x="336" y="178"/>
                  </a:lnTo>
                  <a:lnTo>
                    <a:pt x="336" y="180"/>
                  </a:lnTo>
                  <a:lnTo>
                    <a:pt x="334" y="180"/>
                  </a:lnTo>
                  <a:lnTo>
                    <a:pt x="332" y="180"/>
                  </a:lnTo>
                  <a:lnTo>
                    <a:pt x="332" y="182"/>
                  </a:lnTo>
                  <a:lnTo>
                    <a:pt x="334" y="185"/>
                  </a:lnTo>
                  <a:lnTo>
                    <a:pt x="334" y="187"/>
                  </a:lnTo>
                  <a:lnTo>
                    <a:pt x="329" y="192"/>
                  </a:lnTo>
                  <a:lnTo>
                    <a:pt x="327" y="194"/>
                  </a:lnTo>
                  <a:lnTo>
                    <a:pt x="324" y="197"/>
                  </a:lnTo>
                  <a:lnTo>
                    <a:pt x="320" y="201"/>
                  </a:lnTo>
                  <a:lnTo>
                    <a:pt x="317" y="204"/>
                  </a:lnTo>
                  <a:lnTo>
                    <a:pt x="313" y="208"/>
                  </a:lnTo>
                  <a:lnTo>
                    <a:pt x="308" y="213"/>
                  </a:lnTo>
                  <a:lnTo>
                    <a:pt x="301" y="218"/>
                  </a:lnTo>
                  <a:lnTo>
                    <a:pt x="301" y="220"/>
                  </a:lnTo>
                  <a:lnTo>
                    <a:pt x="296" y="220"/>
                  </a:lnTo>
                  <a:lnTo>
                    <a:pt x="294" y="225"/>
                  </a:lnTo>
                  <a:lnTo>
                    <a:pt x="289" y="230"/>
                  </a:lnTo>
                  <a:lnTo>
                    <a:pt x="287" y="232"/>
                  </a:lnTo>
                  <a:lnTo>
                    <a:pt x="291" y="239"/>
                  </a:lnTo>
                  <a:lnTo>
                    <a:pt x="291" y="242"/>
                  </a:lnTo>
                  <a:lnTo>
                    <a:pt x="291" y="244"/>
                  </a:lnTo>
                  <a:lnTo>
                    <a:pt x="291" y="246"/>
                  </a:lnTo>
                  <a:lnTo>
                    <a:pt x="291" y="249"/>
                  </a:lnTo>
                  <a:lnTo>
                    <a:pt x="291" y="251"/>
                  </a:lnTo>
                  <a:lnTo>
                    <a:pt x="289" y="251"/>
                  </a:lnTo>
                  <a:lnTo>
                    <a:pt x="289" y="258"/>
                  </a:lnTo>
                  <a:lnTo>
                    <a:pt x="289" y="258"/>
                  </a:lnTo>
                  <a:lnTo>
                    <a:pt x="287" y="261"/>
                  </a:lnTo>
                  <a:lnTo>
                    <a:pt x="284" y="265"/>
                  </a:lnTo>
                  <a:lnTo>
                    <a:pt x="282" y="268"/>
                  </a:lnTo>
                  <a:lnTo>
                    <a:pt x="282" y="270"/>
                  </a:lnTo>
                  <a:lnTo>
                    <a:pt x="282" y="272"/>
                  </a:lnTo>
                  <a:lnTo>
                    <a:pt x="282" y="275"/>
                  </a:lnTo>
                  <a:lnTo>
                    <a:pt x="277" y="279"/>
                  </a:lnTo>
                  <a:lnTo>
                    <a:pt x="277" y="282"/>
                  </a:lnTo>
                  <a:lnTo>
                    <a:pt x="280" y="284"/>
                  </a:lnTo>
                  <a:lnTo>
                    <a:pt x="277" y="289"/>
                  </a:lnTo>
                  <a:lnTo>
                    <a:pt x="280" y="296"/>
                  </a:lnTo>
                  <a:lnTo>
                    <a:pt x="282" y="301"/>
                  </a:lnTo>
                  <a:lnTo>
                    <a:pt x="282" y="301"/>
                  </a:lnTo>
                  <a:lnTo>
                    <a:pt x="282" y="303"/>
                  </a:lnTo>
                  <a:lnTo>
                    <a:pt x="280" y="303"/>
                  </a:lnTo>
                  <a:lnTo>
                    <a:pt x="275" y="301"/>
                  </a:lnTo>
                  <a:lnTo>
                    <a:pt x="272" y="301"/>
                  </a:lnTo>
                  <a:lnTo>
                    <a:pt x="270" y="303"/>
                  </a:lnTo>
                  <a:lnTo>
                    <a:pt x="268" y="305"/>
                  </a:lnTo>
                  <a:lnTo>
                    <a:pt x="263" y="310"/>
                  </a:lnTo>
                  <a:lnTo>
                    <a:pt x="261" y="313"/>
                  </a:lnTo>
                  <a:lnTo>
                    <a:pt x="261" y="313"/>
                  </a:lnTo>
                  <a:lnTo>
                    <a:pt x="258" y="313"/>
                  </a:lnTo>
                  <a:lnTo>
                    <a:pt x="253" y="317"/>
                  </a:lnTo>
                  <a:lnTo>
                    <a:pt x="251" y="320"/>
                  </a:lnTo>
                  <a:lnTo>
                    <a:pt x="251" y="320"/>
                  </a:lnTo>
                  <a:lnTo>
                    <a:pt x="249" y="324"/>
                  </a:lnTo>
                  <a:lnTo>
                    <a:pt x="244" y="327"/>
                  </a:lnTo>
                  <a:lnTo>
                    <a:pt x="239" y="332"/>
                  </a:lnTo>
                  <a:lnTo>
                    <a:pt x="235" y="334"/>
                  </a:lnTo>
                  <a:lnTo>
                    <a:pt x="230" y="339"/>
                  </a:lnTo>
                  <a:lnTo>
                    <a:pt x="227" y="339"/>
                  </a:lnTo>
                  <a:lnTo>
                    <a:pt x="225" y="341"/>
                  </a:lnTo>
                  <a:lnTo>
                    <a:pt x="223" y="348"/>
                  </a:lnTo>
                  <a:lnTo>
                    <a:pt x="220" y="348"/>
                  </a:lnTo>
                  <a:lnTo>
                    <a:pt x="218" y="350"/>
                  </a:lnTo>
                  <a:lnTo>
                    <a:pt x="213" y="355"/>
                  </a:lnTo>
                  <a:lnTo>
                    <a:pt x="208" y="360"/>
                  </a:lnTo>
                  <a:lnTo>
                    <a:pt x="197" y="369"/>
                  </a:lnTo>
                  <a:lnTo>
                    <a:pt x="194" y="372"/>
                  </a:lnTo>
                  <a:lnTo>
                    <a:pt x="192" y="374"/>
                  </a:lnTo>
                  <a:lnTo>
                    <a:pt x="190" y="381"/>
                  </a:lnTo>
                  <a:lnTo>
                    <a:pt x="187" y="384"/>
                  </a:lnTo>
                  <a:lnTo>
                    <a:pt x="185" y="384"/>
                  </a:lnTo>
                  <a:lnTo>
                    <a:pt x="182" y="384"/>
                  </a:lnTo>
                  <a:lnTo>
                    <a:pt x="182" y="384"/>
                  </a:lnTo>
                  <a:lnTo>
                    <a:pt x="180" y="384"/>
                  </a:lnTo>
                  <a:lnTo>
                    <a:pt x="178" y="386"/>
                  </a:lnTo>
                  <a:lnTo>
                    <a:pt x="175" y="391"/>
                  </a:lnTo>
                  <a:lnTo>
                    <a:pt x="175" y="393"/>
                  </a:lnTo>
                  <a:lnTo>
                    <a:pt x="173" y="395"/>
                  </a:lnTo>
                  <a:lnTo>
                    <a:pt x="168" y="398"/>
                  </a:lnTo>
                  <a:lnTo>
                    <a:pt x="163" y="402"/>
                  </a:lnTo>
                  <a:lnTo>
                    <a:pt x="161" y="405"/>
                  </a:lnTo>
                  <a:lnTo>
                    <a:pt x="161" y="405"/>
                  </a:lnTo>
                  <a:lnTo>
                    <a:pt x="159" y="405"/>
                  </a:lnTo>
                  <a:lnTo>
                    <a:pt x="156" y="407"/>
                  </a:lnTo>
                  <a:lnTo>
                    <a:pt x="154" y="407"/>
                  </a:lnTo>
                  <a:lnTo>
                    <a:pt x="156" y="412"/>
                  </a:lnTo>
                  <a:lnTo>
                    <a:pt x="156" y="414"/>
                  </a:lnTo>
                  <a:lnTo>
                    <a:pt x="149" y="421"/>
                  </a:lnTo>
                  <a:lnTo>
                    <a:pt x="145" y="419"/>
                  </a:lnTo>
                  <a:lnTo>
                    <a:pt x="140" y="421"/>
                  </a:lnTo>
                  <a:lnTo>
                    <a:pt x="140" y="429"/>
                  </a:lnTo>
                  <a:lnTo>
                    <a:pt x="142" y="431"/>
                  </a:lnTo>
                  <a:lnTo>
                    <a:pt x="142" y="433"/>
                  </a:lnTo>
                  <a:lnTo>
                    <a:pt x="140" y="438"/>
                  </a:lnTo>
                  <a:lnTo>
                    <a:pt x="137" y="440"/>
                  </a:lnTo>
                  <a:lnTo>
                    <a:pt x="135" y="443"/>
                  </a:lnTo>
                  <a:lnTo>
                    <a:pt x="126" y="443"/>
                  </a:lnTo>
                  <a:lnTo>
                    <a:pt x="123" y="443"/>
                  </a:lnTo>
                  <a:lnTo>
                    <a:pt x="116" y="447"/>
                  </a:lnTo>
                  <a:lnTo>
                    <a:pt x="100" y="452"/>
                  </a:lnTo>
                  <a:lnTo>
                    <a:pt x="95" y="455"/>
                  </a:lnTo>
                  <a:lnTo>
                    <a:pt x="90" y="457"/>
                  </a:lnTo>
                  <a:lnTo>
                    <a:pt x="85" y="459"/>
                  </a:lnTo>
                  <a:lnTo>
                    <a:pt x="85" y="462"/>
                  </a:lnTo>
                  <a:lnTo>
                    <a:pt x="85" y="464"/>
                  </a:lnTo>
                  <a:lnTo>
                    <a:pt x="83" y="469"/>
                  </a:lnTo>
                  <a:lnTo>
                    <a:pt x="81" y="469"/>
                  </a:lnTo>
                  <a:lnTo>
                    <a:pt x="81" y="471"/>
                  </a:lnTo>
                  <a:lnTo>
                    <a:pt x="78" y="471"/>
                  </a:lnTo>
                  <a:lnTo>
                    <a:pt x="78" y="469"/>
                  </a:lnTo>
                  <a:lnTo>
                    <a:pt x="74" y="464"/>
                  </a:lnTo>
                  <a:lnTo>
                    <a:pt x="69" y="464"/>
                  </a:lnTo>
                  <a:lnTo>
                    <a:pt x="69" y="469"/>
                  </a:lnTo>
                  <a:lnTo>
                    <a:pt x="64" y="476"/>
                  </a:lnTo>
                  <a:lnTo>
                    <a:pt x="62" y="478"/>
                  </a:lnTo>
                  <a:lnTo>
                    <a:pt x="55" y="481"/>
                  </a:lnTo>
                  <a:lnTo>
                    <a:pt x="50" y="483"/>
                  </a:lnTo>
                  <a:lnTo>
                    <a:pt x="47" y="485"/>
                  </a:lnTo>
                  <a:lnTo>
                    <a:pt x="45" y="490"/>
                  </a:lnTo>
                  <a:lnTo>
                    <a:pt x="38" y="492"/>
                  </a:lnTo>
                  <a:lnTo>
                    <a:pt x="36" y="497"/>
                  </a:lnTo>
                  <a:lnTo>
                    <a:pt x="33" y="499"/>
                  </a:lnTo>
                  <a:lnTo>
                    <a:pt x="31" y="504"/>
                  </a:lnTo>
                  <a:lnTo>
                    <a:pt x="29" y="511"/>
                  </a:lnTo>
                  <a:lnTo>
                    <a:pt x="29" y="514"/>
                  </a:lnTo>
                  <a:lnTo>
                    <a:pt x="29" y="514"/>
                  </a:lnTo>
                  <a:lnTo>
                    <a:pt x="24" y="516"/>
                  </a:lnTo>
                  <a:lnTo>
                    <a:pt x="19" y="518"/>
                  </a:lnTo>
                  <a:lnTo>
                    <a:pt x="17" y="523"/>
                  </a:lnTo>
                  <a:lnTo>
                    <a:pt x="17" y="526"/>
                  </a:lnTo>
                  <a:lnTo>
                    <a:pt x="17" y="528"/>
                  </a:lnTo>
                  <a:lnTo>
                    <a:pt x="14" y="530"/>
                  </a:lnTo>
                  <a:lnTo>
                    <a:pt x="12" y="533"/>
                  </a:lnTo>
                  <a:lnTo>
                    <a:pt x="12" y="533"/>
                  </a:lnTo>
                  <a:lnTo>
                    <a:pt x="12" y="535"/>
                  </a:lnTo>
                  <a:lnTo>
                    <a:pt x="14" y="537"/>
                  </a:lnTo>
                  <a:lnTo>
                    <a:pt x="17" y="537"/>
                  </a:lnTo>
                  <a:lnTo>
                    <a:pt x="19" y="540"/>
                  </a:lnTo>
                  <a:lnTo>
                    <a:pt x="19" y="547"/>
                  </a:lnTo>
                  <a:lnTo>
                    <a:pt x="21" y="547"/>
                  </a:lnTo>
                  <a:lnTo>
                    <a:pt x="24" y="552"/>
                  </a:lnTo>
                  <a:lnTo>
                    <a:pt x="24" y="552"/>
                  </a:lnTo>
                  <a:lnTo>
                    <a:pt x="24" y="554"/>
                  </a:lnTo>
                  <a:lnTo>
                    <a:pt x="24" y="556"/>
                  </a:lnTo>
                  <a:lnTo>
                    <a:pt x="21" y="559"/>
                  </a:lnTo>
                  <a:lnTo>
                    <a:pt x="17" y="561"/>
                  </a:lnTo>
                  <a:lnTo>
                    <a:pt x="14" y="561"/>
                  </a:lnTo>
                  <a:lnTo>
                    <a:pt x="10" y="561"/>
                  </a:lnTo>
                  <a:lnTo>
                    <a:pt x="7" y="561"/>
                  </a:lnTo>
                  <a:lnTo>
                    <a:pt x="5" y="561"/>
                  </a:lnTo>
                  <a:lnTo>
                    <a:pt x="0" y="561"/>
                  </a:lnTo>
                  <a:lnTo>
                    <a:pt x="0" y="563"/>
                  </a:lnTo>
                  <a:lnTo>
                    <a:pt x="10" y="563"/>
                  </a:lnTo>
                  <a:lnTo>
                    <a:pt x="83" y="56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50" name="Freeform 144">
              <a:extLst>
                <a:ext uri="{FF2B5EF4-FFF2-40B4-BE49-F238E27FC236}">
                  <a16:creationId xmlns:a16="http://schemas.microsoft.com/office/drawing/2014/main" id="{D795CABD-5C67-F373-1438-F20CCF330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777" y="1334173"/>
              <a:ext cx="345595" cy="450469"/>
            </a:xfrm>
            <a:custGeom>
              <a:avLst/>
              <a:gdLst>
                <a:gd name="T0" fmla="*/ 213 w 237"/>
                <a:gd name="T1" fmla="*/ 80 h 333"/>
                <a:gd name="T2" fmla="*/ 201 w 237"/>
                <a:gd name="T3" fmla="*/ 78 h 333"/>
                <a:gd name="T4" fmla="*/ 185 w 237"/>
                <a:gd name="T5" fmla="*/ 78 h 333"/>
                <a:gd name="T6" fmla="*/ 177 w 237"/>
                <a:gd name="T7" fmla="*/ 68 h 333"/>
                <a:gd name="T8" fmla="*/ 168 w 237"/>
                <a:gd name="T9" fmla="*/ 71 h 333"/>
                <a:gd name="T10" fmla="*/ 161 w 237"/>
                <a:gd name="T11" fmla="*/ 78 h 333"/>
                <a:gd name="T12" fmla="*/ 147 w 237"/>
                <a:gd name="T13" fmla="*/ 80 h 333"/>
                <a:gd name="T14" fmla="*/ 128 w 237"/>
                <a:gd name="T15" fmla="*/ 82 h 333"/>
                <a:gd name="T16" fmla="*/ 111 w 237"/>
                <a:gd name="T17" fmla="*/ 75 h 333"/>
                <a:gd name="T18" fmla="*/ 99 w 237"/>
                <a:gd name="T19" fmla="*/ 68 h 333"/>
                <a:gd name="T20" fmla="*/ 95 w 237"/>
                <a:gd name="T21" fmla="*/ 63 h 333"/>
                <a:gd name="T22" fmla="*/ 87 w 237"/>
                <a:gd name="T23" fmla="*/ 54 h 333"/>
                <a:gd name="T24" fmla="*/ 87 w 237"/>
                <a:gd name="T25" fmla="*/ 35 h 333"/>
                <a:gd name="T26" fmla="*/ 76 w 237"/>
                <a:gd name="T27" fmla="*/ 28 h 333"/>
                <a:gd name="T28" fmla="*/ 69 w 237"/>
                <a:gd name="T29" fmla="*/ 16 h 333"/>
                <a:gd name="T30" fmla="*/ 52 w 237"/>
                <a:gd name="T31" fmla="*/ 0 h 333"/>
                <a:gd name="T32" fmla="*/ 28 w 237"/>
                <a:gd name="T33" fmla="*/ 2 h 333"/>
                <a:gd name="T34" fmla="*/ 16 w 237"/>
                <a:gd name="T35" fmla="*/ 9 h 333"/>
                <a:gd name="T36" fmla="*/ 5 w 237"/>
                <a:gd name="T37" fmla="*/ 33 h 333"/>
                <a:gd name="T38" fmla="*/ 24 w 237"/>
                <a:gd name="T39" fmla="*/ 45 h 333"/>
                <a:gd name="T40" fmla="*/ 35 w 237"/>
                <a:gd name="T41" fmla="*/ 52 h 333"/>
                <a:gd name="T42" fmla="*/ 35 w 237"/>
                <a:gd name="T43" fmla="*/ 66 h 333"/>
                <a:gd name="T44" fmla="*/ 33 w 237"/>
                <a:gd name="T45" fmla="*/ 87 h 333"/>
                <a:gd name="T46" fmla="*/ 28 w 237"/>
                <a:gd name="T47" fmla="*/ 99 h 333"/>
                <a:gd name="T48" fmla="*/ 28 w 237"/>
                <a:gd name="T49" fmla="*/ 123 h 333"/>
                <a:gd name="T50" fmla="*/ 21 w 237"/>
                <a:gd name="T51" fmla="*/ 134 h 333"/>
                <a:gd name="T52" fmla="*/ 12 w 237"/>
                <a:gd name="T53" fmla="*/ 144 h 333"/>
                <a:gd name="T54" fmla="*/ 14 w 237"/>
                <a:gd name="T55" fmla="*/ 149 h 333"/>
                <a:gd name="T56" fmla="*/ 21 w 237"/>
                <a:gd name="T57" fmla="*/ 156 h 333"/>
                <a:gd name="T58" fmla="*/ 24 w 237"/>
                <a:gd name="T59" fmla="*/ 163 h 333"/>
                <a:gd name="T60" fmla="*/ 28 w 237"/>
                <a:gd name="T61" fmla="*/ 177 h 333"/>
                <a:gd name="T62" fmla="*/ 24 w 237"/>
                <a:gd name="T63" fmla="*/ 186 h 333"/>
                <a:gd name="T64" fmla="*/ 31 w 237"/>
                <a:gd name="T65" fmla="*/ 208 h 333"/>
                <a:gd name="T66" fmla="*/ 42 w 237"/>
                <a:gd name="T67" fmla="*/ 227 h 333"/>
                <a:gd name="T68" fmla="*/ 40 w 237"/>
                <a:gd name="T69" fmla="*/ 236 h 333"/>
                <a:gd name="T70" fmla="*/ 42 w 237"/>
                <a:gd name="T71" fmla="*/ 241 h 333"/>
                <a:gd name="T72" fmla="*/ 33 w 237"/>
                <a:gd name="T73" fmla="*/ 243 h 333"/>
                <a:gd name="T74" fmla="*/ 33 w 237"/>
                <a:gd name="T75" fmla="*/ 250 h 333"/>
                <a:gd name="T76" fmla="*/ 24 w 237"/>
                <a:gd name="T77" fmla="*/ 257 h 333"/>
                <a:gd name="T78" fmla="*/ 9 w 237"/>
                <a:gd name="T79" fmla="*/ 267 h 333"/>
                <a:gd name="T80" fmla="*/ 45 w 237"/>
                <a:gd name="T81" fmla="*/ 333 h 333"/>
                <a:gd name="T82" fmla="*/ 50 w 237"/>
                <a:gd name="T83" fmla="*/ 321 h 333"/>
                <a:gd name="T84" fmla="*/ 66 w 237"/>
                <a:gd name="T85" fmla="*/ 314 h 333"/>
                <a:gd name="T86" fmla="*/ 76 w 237"/>
                <a:gd name="T87" fmla="*/ 300 h 333"/>
                <a:gd name="T88" fmla="*/ 87 w 237"/>
                <a:gd name="T89" fmla="*/ 286 h 333"/>
                <a:gd name="T90" fmla="*/ 97 w 237"/>
                <a:gd name="T91" fmla="*/ 283 h 333"/>
                <a:gd name="T92" fmla="*/ 111 w 237"/>
                <a:gd name="T93" fmla="*/ 283 h 333"/>
                <a:gd name="T94" fmla="*/ 154 w 237"/>
                <a:gd name="T95" fmla="*/ 291 h 333"/>
                <a:gd name="T96" fmla="*/ 189 w 237"/>
                <a:gd name="T97" fmla="*/ 203 h 333"/>
                <a:gd name="T98" fmla="*/ 215 w 237"/>
                <a:gd name="T99" fmla="*/ 139 h 333"/>
                <a:gd name="T100" fmla="*/ 234 w 237"/>
                <a:gd name="T101" fmla="*/ 113 h 333"/>
                <a:gd name="T102" fmla="*/ 230 w 237"/>
                <a:gd name="T103" fmla="*/ 106 h 333"/>
                <a:gd name="T104" fmla="*/ 230 w 237"/>
                <a:gd name="T105" fmla="*/ 97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" h="333">
                  <a:moveTo>
                    <a:pt x="225" y="92"/>
                  </a:moveTo>
                  <a:lnTo>
                    <a:pt x="220" y="89"/>
                  </a:lnTo>
                  <a:lnTo>
                    <a:pt x="218" y="87"/>
                  </a:lnTo>
                  <a:lnTo>
                    <a:pt x="213" y="82"/>
                  </a:lnTo>
                  <a:lnTo>
                    <a:pt x="213" y="80"/>
                  </a:lnTo>
                  <a:lnTo>
                    <a:pt x="211" y="80"/>
                  </a:lnTo>
                  <a:lnTo>
                    <a:pt x="208" y="80"/>
                  </a:lnTo>
                  <a:lnTo>
                    <a:pt x="203" y="75"/>
                  </a:lnTo>
                  <a:lnTo>
                    <a:pt x="201" y="78"/>
                  </a:lnTo>
                  <a:lnTo>
                    <a:pt x="201" y="78"/>
                  </a:lnTo>
                  <a:lnTo>
                    <a:pt x="199" y="78"/>
                  </a:lnTo>
                  <a:lnTo>
                    <a:pt x="194" y="82"/>
                  </a:lnTo>
                  <a:lnTo>
                    <a:pt x="189" y="80"/>
                  </a:lnTo>
                  <a:lnTo>
                    <a:pt x="187" y="78"/>
                  </a:lnTo>
                  <a:lnTo>
                    <a:pt x="185" y="78"/>
                  </a:lnTo>
                  <a:lnTo>
                    <a:pt x="180" y="75"/>
                  </a:lnTo>
                  <a:lnTo>
                    <a:pt x="177" y="73"/>
                  </a:lnTo>
                  <a:lnTo>
                    <a:pt x="180" y="71"/>
                  </a:lnTo>
                  <a:lnTo>
                    <a:pt x="180" y="68"/>
                  </a:lnTo>
                  <a:lnTo>
                    <a:pt x="177" y="68"/>
                  </a:lnTo>
                  <a:lnTo>
                    <a:pt x="173" y="66"/>
                  </a:lnTo>
                  <a:lnTo>
                    <a:pt x="173" y="68"/>
                  </a:lnTo>
                  <a:lnTo>
                    <a:pt x="170" y="71"/>
                  </a:lnTo>
                  <a:lnTo>
                    <a:pt x="168" y="71"/>
                  </a:lnTo>
                  <a:lnTo>
                    <a:pt x="168" y="71"/>
                  </a:lnTo>
                  <a:lnTo>
                    <a:pt x="163" y="71"/>
                  </a:lnTo>
                  <a:lnTo>
                    <a:pt x="163" y="71"/>
                  </a:lnTo>
                  <a:lnTo>
                    <a:pt x="163" y="75"/>
                  </a:lnTo>
                  <a:lnTo>
                    <a:pt x="163" y="75"/>
                  </a:lnTo>
                  <a:lnTo>
                    <a:pt x="161" y="78"/>
                  </a:lnTo>
                  <a:lnTo>
                    <a:pt x="158" y="78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149" y="78"/>
                  </a:lnTo>
                  <a:lnTo>
                    <a:pt x="147" y="80"/>
                  </a:lnTo>
                  <a:lnTo>
                    <a:pt x="147" y="82"/>
                  </a:lnTo>
                  <a:lnTo>
                    <a:pt x="140" y="87"/>
                  </a:lnTo>
                  <a:lnTo>
                    <a:pt x="135" y="85"/>
                  </a:lnTo>
                  <a:lnTo>
                    <a:pt x="132" y="82"/>
                  </a:lnTo>
                  <a:lnTo>
                    <a:pt x="128" y="82"/>
                  </a:lnTo>
                  <a:lnTo>
                    <a:pt x="125" y="78"/>
                  </a:lnTo>
                  <a:lnTo>
                    <a:pt x="123" y="78"/>
                  </a:lnTo>
                  <a:lnTo>
                    <a:pt x="118" y="80"/>
                  </a:lnTo>
                  <a:lnTo>
                    <a:pt x="114" y="75"/>
                  </a:lnTo>
                  <a:lnTo>
                    <a:pt x="111" y="75"/>
                  </a:lnTo>
                  <a:lnTo>
                    <a:pt x="106" y="73"/>
                  </a:lnTo>
                  <a:lnTo>
                    <a:pt x="104" y="73"/>
                  </a:lnTo>
                  <a:lnTo>
                    <a:pt x="102" y="73"/>
                  </a:lnTo>
                  <a:lnTo>
                    <a:pt x="102" y="73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99" y="66"/>
                  </a:lnTo>
                  <a:lnTo>
                    <a:pt x="95" y="63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90" y="63"/>
                  </a:lnTo>
                  <a:lnTo>
                    <a:pt x="85" y="59"/>
                  </a:lnTo>
                  <a:lnTo>
                    <a:pt x="87" y="54"/>
                  </a:lnTo>
                  <a:lnTo>
                    <a:pt x="87" y="49"/>
                  </a:lnTo>
                  <a:lnTo>
                    <a:pt x="83" y="40"/>
                  </a:lnTo>
                  <a:lnTo>
                    <a:pt x="83" y="37"/>
                  </a:lnTo>
                  <a:lnTo>
                    <a:pt x="83" y="37"/>
                  </a:lnTo>
                  <a:lnTo>
                    <a:pt x="87" y="35"/>
                  </a:lnTo>
                  <a:lnTo>
                    <a:pt x="85" y="33"/>
                  </a:lnTo>
                  <a:lnTo>
                    <a:pt x="80" y="30"/>
                  </a:lnTo>
                  <a:lnTo>
                    <a:pt x="78" y="30"/>
                  </a:lnTo>
                  <a:lnTo>
                    <a:pt x="76" y="30"/>
                  </a:lnTo>
                  <a:lnTo>
                    <a:pt x="76" y="28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1" y="19"/>
                  </a:lnTo>
                  <a:lnTo>
                    <a:pt x="69" y="19"/>
                  </a:lnTo>
                  <a:lnTo>
                    <a:pt x="69" y="16"/>
                  </a:lnTo>
                  <a:lnTo>
                    <a:pt x="69" y="11"/>
                  </a:lnTo>
                  <a:lnTo>
                    <a:pt x="66" y="7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5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1" y="2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9" y="16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5" y="30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0"/>
                  </a:lnTo>
                  <a:lnTo>
                    <a:pt x="9" y="30"/>
                  </a:lnTo>
                  <a:lnTo>
                    <a:pt x="21" y="42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33" y="47"/>
                  </a:lnTo>
                  <a:lnTo>
                    <a:pt x="35" y="52"/>
                  </a:lnTo>
                  <a:lnTo>
                    <a:pt x="35" y="56"/>
                  </a:lnTo>
                  <a:lnTo>
                    <a:pt x="35" y="59"/>
                  </a:lnTo>
                  <a:lnTo>
                    <a:pt x="33" y="61"/>
                  </a:lnTo>
                  <a:lnTo>
                    <a:pt x="33" y="63"/>
                  </a:lnTo>
                  <a:lnTo>
                    <a:pt x="35" y="66"/>
                  </a:lnTo>
                  <a:lnTo>
                    <a:pt x="38" y="71"/>
                  </a:lnTo>
                  <a:lnTo>
                    <a:pt x="38" y="78"/>
                  </a:lnTo>
                  <a:lnTo>
                    <a:pt x="38" y="82"/>
                  </a:lnTo>
                  <a:lnTo>
                    <a:pt x="35" y="82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3" y="89"/>
                  </a:lnTo>
                  <a:lnTo>
                    <a:pt x="31" y="97"/>
                  </a:lnTo>
                  <a:lnTo>
                    <a:pt x="28" y="97"/>
                  </a:lnTo>
                  <a:lnTo>
                    <a:pt x="28" y="99"/>
                  </a:lnTo>
                  <a:lnTo>
                    <a:pt x="31" y="106"/>
                  </a:lnTo>
                  <a:lnTo>
                    <a:pt x="31" y="108"/>
                  </a:lnTo>
                  <a:lnTo>
                    <a:pt x="31" y="108"/>
                  </a:lnTo>
                  <a:lnTo>
                    <a:pt x="28" y="120"/>
                  </a:lnTo>
                  <a:lnTo>
                    <a:pt x="28" y="123"/>
                  </a:lnTo>
                  <a:lnTo>
                    <a:pt x="26" y="123"/>
                  </a:lnTo>
                  <a:lnTo>
                    <a:pt x="21" y="127"/>
                  </a:lnTo>
                  <a:lnTo>
                    <a:pt x="24" y="130"/>
                  </a:lnTo>
                  <a:lnTo>
                    <a:pt x="24" y="132"/>
                  </a:lnTo>
                  <a:lnTo>
                    <a:pt x="21" y="134"/>
                  </a:lnTo>
                  <a:lnTo>
                    <a:pt x="16" y="137"/>
                  </a:lnTo>
                  <a:lnTo>
                    <a:pt x="16" y="139"/>
                  </a:lnTo>
                  <a:lnTo>
                    <a:pt x="14" y="139"/>
                  </a:lnTo>
                  <a:lnTo>
                    <a:pt x="12" y="142"/>
                  </a:lnTo>
                  <a:lnTo>
                    <a:pt x="12" y="144"/>
                  </a:lnTo>
                  <a:lnTo>
                    <a:pt x="14" y="146"/>
                  </a:lnTo>
                  <a:lnTo>
                    <a:pt x="12" y="149"/>
                  </a:lnTo>
                  <a:lnTo>
                    <a:pt x="14" y="149"/>
                  </a:lnTo>
                  <a:lnTo>
                    <a:pt x="14" y="149"/>
                  </a:lnTo>
                  <a:lnTo>
                    <a:pt x="14" y="149"/>
                  </a:lnTo>
                  <a:lnTo>
                    <a:pt x="16" y="149"/>
                  </a:lnTo>
                  <a:lnTo>
                    <a:pt x="16" y="151"/>
                  </a:lnTo>
                  <a:lnTo>
                    <a:pt x="19" y="153"/>
                  </a:lnTo>
                  <a:lnTo>
                    <a:pt x="19" y="156"/>
                  </a:lnTo>
                  <a:lnTo>
                    <a:pt x="21" y="156"/>
                  </a:lnTo>
                  <a:lnTo>
                    <a:pt x="24" y="158"/>
                  </a:lnTo>
                  <a:lnTo>
                    <a:pt x="24" y="158"/>
                  </a:lnTo>
                  <a:lnTo>
                    <a:pt x="24" y="160"/>
                  </a:lnTo>
                  <a:lnTo>
                    <a:pt x="24" y="163"/>
                  </a:lnTo>
                  <a:lnTo>
                    <a:pt x="24" y="163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8" y="172"/>
                  </a:lnTo>
                  <a:lnTo>
                    <a:pt x="28" y="172"/>
                  </a:lnTo>
                  <a:lnTo>
                    <a:pt x="28" y="177"/>
                  </a:lnTo>
                  <a:lnTo>
                    <a:pt x="28" y="177"/>
                  </a:lnTo>
                  <a:lnTo>
                    <a:pt x="28" y="177"/>
                  </a:lnTo>
                  <a:lnTo>
                    <a:pt x="24" y="179"/>
                  </a:lnTo>
                  <a:lnTo>
                    <a:pt x="24" y="182"/>
                  </a:lnTo>
                  <a:lnTo>
                    <a:pt x="24" y="186"/>
                  </a:lnTo>
                  <a:lnTo>
                    <a:pt x="24" y="186"/>
                  </a:lnTo>
                  <a:lnTo>
                    <a:pt x="28" y="196"/>
                  </a:lnTo>
                  <a:lnTo>
                    <a:pt x="28" y="198"/>
                  </a:lnTo>
                  <a:lnTo>
                    <a:pt x="28" y="208"/>
                  </a:lnTo>
                  <a:lnTo>
                    <a:pt x="31" y="208"/>
                  </a:lnTo>
                  <a:lnTo>
                    <a:pt x="31" y="210"/>
                  </a:lnTo>
                  <a:lnTo>
                    <a:pt x="35" y="220"/>
                  </a:lnTo>
                  <a:lnTo>
                    <a:pt x="38" y="222"/>
                  </a:lnTo>
                  <a:lnTo>
                    <a:pt x="40" y="224"/>
                  </a:lnTo>
                  <a:lnTo>
                    <a:pt x="42" y="227"/>
                  </a:lnTo>
                  <a:lnTo>
                    <a:pt x="42" y="231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0" y="236"/>
                  </a:lnTo>
                  <a:lnTo>
                    <a:pt x="40" y="236"/>
                  </a:lnTo>
                  <a:lnTo>
                    <a:pt x="40" y="239"/>
                  </a:lnTo>
                  <a:lnTo>
                    <a:pt x="42" y="239"/>
                  </a:lnTo>
                  <a:lnTo>
                    <a:pt x="45" y="239"/>
                  </a:lnTo>
                  <a:lnTo>
                    <a:pt x="42" y="239"/>
                  </a:lnTo>
                  <a:lnTo>
                    <a:pt x="42" y="241"/>
                  </a:lnTo>
                  <a:lnTo>
                    <a:pt x="40" y="241"/>
                  </a:lnTo>
                  <a:lnTo>
                    <a:pt x="38" y="241"/>
                  </a:lnTo>
                  <a:lnTo>
                    <a:pt x="35" y="243"/>
                  </a:lnTo>
                  <a:lnTo>
                    <a:pt x="35" y="243"/>
                  </a:lnTo>
                  <a:lnTo>
                    <a:pt x="33" y="243"/>
                  </a:lnTo>
                  <a:lnTo>
                    <a:pt x="31" y="246"/>
                  </a:lnTo>
                  <a:lnTo>
                    <a:pt x="31" y="248"/>
                  </a:lnTo>
                  <a:lnTo>
                    <a:pt x="33" y="248"/>
                  </a:lnTo>
                  <a:lnTo>
                    <a:pt x="33" y="250"/>
                  </a:lnTo>
                  <a:lnTo>
                    <a:pt x="33" y="250"/>
                  </a:lnTo>
                  <a:lnTo>
                    <a:pt x="31" y="253"/>
                  </a:lnTo>
                  <a:lnTo>
                    <a:pt x="28" y="250"/>
                  </a:lnTo>
                  <a:lnTo>
                    <a:pt x="28" y="253"/>
                  </a:lnTo>
                  <a:lnTo>
                    <a:pt x="26" y="253"/>
                  </a:lnTo>
                  <a:lnTo>
                    <a:pt x="24" y="257"/>
                  </a:lnTo>
                  <a:lnTo>
                    <a:pt x="21" y="257"/>
                  </a:lnTo>
                  <a:lnTo>
                    <a:pt x="16" y="260"/>
                  </a:lnTo>
                  <a:lnTo>
                    <a:pt x="12" y="262"/>
                  </a:lnTo>
                  <a:lnTo>
                    <a:pt x="9" y="265"/>
                  </a:lnTo>
                  <a:lnTo>
                    <a:pt x="9" y="267"/>
                  </a:lnTo>
                  <a:lnTo>
                    <a:pt x="9" y="272"/>
                  </a:lnTo>
                  <a:lnTo>
                    <a:pt x="28" y="305"/>
                  </a:lnTo>
                  <a:lnTo>
                    <a:pt x="38" y="319"/>
                  </a:lnTo>
                  <a:lnTo>
                    <a:pt x="38" y="321"/>
                  </a:lnTo>
                  <a:lnTo>
                    <a:pt x="45" y="333"/>
                  </a:lnTo>
                  <a:lnTo>
                    <a:pt x="50" y="328"/>
                  </a:lnTo>
                  <a:lnTo>
                    <a:pt x="50" y="326"/>
                  </a:lnTo>
                  <a:lnTo>
                    <a:pt x="50" y="326"/>
                  </a:lnTo>
                  <a:lnTo>
                    <a:pt x="50" y="324"/>
                  </a:lnTo>
                  <a:lnTo>
                    <a:pt x="50" y="321"/>
                  </a:lnTo>
                  <a:lnTo>
                    <a:pt x="52" y="319"/>
                  </a:lnTo>
                  <a:lnTo>
                    <a:pt x="59" y="317"/>
                  </a:lnTo>
                  <a:lnTo>
                    <a:pt x="59" y="317"/>
                  </a:lnTo>
                  <a:lnTo>
                    <a:pt x="61" y="317"/>
                  </a:lnTo>
                  <a:lnTo>
                    <a:pt x="66" y="314"/>
                  </a:lnTo>
                  <a:lnTo>
                    <a:pt x="66" y="312"/>
                  </a:lnTo>
                  <a:lnTo>
                    <a:pt x="69" y="307"/>
                  </a:lnTo>
                  <a:lnTo>
                    <a:pt x="71" y="307"/>
                  </a:lnTo>
                  <a:lnTo>
                    <a:pt x="71" y="302"/>
                  </a:lnTo>
                  <a:lnTo>
                    <a:pt x="76" y="300"/>
                  </a:lnTo>
                  <a:lnTo>
                    <a:pt x="78" y="300"/>
                  </a:lnTo>
                  <a:lnTo>
                    <a:pt x="78" y="298"/>
                  </a:lnTo>
                  <a:lnTo>
                    <a:pt x="83" y="293"/>
                  </a:lnTo>
                  <a:lnTo>
                    <a:pt x="85" y="291"/>
                  </a:lnTo>
                  <a:lnTo>
                    <a:pt x="87" y="286"/>
                  </a:lnTo>
                  <a:lnTo>
                    <a:pt x="90" y="286"/>
                  </a:lnTo>
                  <a:lnTo>
                    <a:pt x="90" y="286"/>
                  </a:lnTo>
                  <a:lnTo>
                    <a:pt x="95" y="286"/>
                  </a:lnTo>
                  <a:lnTo>
                    <a:pt x="97" y="283"/>
                  </a:lnTo>
                  <a:lnTo>
                    <a:pt x="97" y="283"/>
                  </a:lnTo>
                  <a:lnTo>
                    <a:pt x="97" y="283"/>
                  </a:lnTo>
                  <a:lnTo>
                    <a:pt x="99" y="281"/>
                  </a:lnTo>
                  <a:lnTo>
                    <a:pt x="99" y="281"/>
                  </a:lnTo>
                  <a:lnTo>
                    <a:pt x="109" y="283"/>
                  </a:lnTo>
                  <a:lnTo>
                    <a:pt x="111" y="283"/>
                  </a:lnTo>
                  <a:lnTo>
                    <a:pt x="123" y="286"/>
                  </a:lnTo>
                  <a:lnTo>
                    <a:pt x="123" y="286"/>
                  </a:lnTo>
                  <a:lnTo>
                    <a:pt x="147" y="288"/>
                  </a:lnTo>
                  <a:lnTo>
                    <a:pt x="149" y="288"/>
                  </a:lnTo>
                  <a:lnTo>
                    <a:pt x="154" y="291"/>
                  </a:lnTo>
                  <a:lnTo>
                    <a:pt x="158" y="276"/>
                  </a:lnTo>
                  <a:lnTo>
                    <a:pt x="180" y="224"/>
                  </a:lnTo>
                  <a:lnTo>
                    <a:pt x="182" y="220"/>
                  </a:lnTo>
                  <a:lnTo>
                    <a:pt x="185" y="213"/>
                  </a:lnTo>
                  <a:lnTo>
                    <a:pt x="189" y="203"/>
                  </a:lnTo>
                  <a:lnTo>
                    <a:pt x="189" y="201"/>
                  </a:lnTo>
                  <a:lnTo>
                    <a:pt x="196" y="182"/>
                  </a:lnTo>
                  <a:lnTo>
                    <a:pt x="201" y="175"/>
                  </a:lnTo>
                  <a:lnTo>
                    <a:pt x="203" y="165"/>
                  </a:lnTo>
                  <a:lnTo>
                    <a:pt x="215" y="139"/>
                  </a:lnTo>
                  <a:lnTo>
                    <a:pt x="220" y="127"/>
                  </a:lnTo>
                  <a:lnTo>
                    <a:pt x="237" y="118"/>
                  </a:lnTo>
                  <a:lnTo>
                    <a:pt x="237" y="118"/>
                  </a:lnTo>
                  <a:lnTo>
                    <a:pt x="237" y="116"/>
                  </a:lnTo>
                  <a:lnTo>
                    <a:pt x="234" y="113"/>
                  </a:lnTo>
                  <a:lnTo>
                    <a:pt x="232" y="111"/>
                  </a:lnTo>
                  <a:lnTo>
                    <a:pt x="232" y="111"/>
                  </a:lnTo>
                  <a:lnTo>
                    <a:pt x="230" y="108"/>
                  </a:lnTo>
                  <a:lnTo>
                    <a:pt x="230" y="108"/>
                  </a:lnTo>
                  <a:lnTo>
                    <a:pt x="230" y="106"/>
                  </a:lnTo>
                  <a:lnTo>
                    <a:pt x="232" y="104"/>
                  </a:lnTo>
                  <a:lnTo>
                    <a:pt x="232" y="101"/>
                  </a:lnTo>
                  <a:lnTo>
                    <a:pt x="232" y="101"/>
                  </a:lnTo>
                  <a:lnTo>
                    <a:pt x="230" y="99"/>
                  </a:lnTo>
                  <a:lnTo>
                    <a:pt x="230" y="97"/>
                  </a:lnTo>
                  <a:lnTo>
                    <a:pt x="230" y="94"/>
                  </a:lnTo>
                  <a:lnTo>
                    <a:pt x="227" y="94"/>
                  </a:lnTo>
                  <a:lnTo>
                    <a:pt x="227" y="94"/>
                  </a:lnTo>
                  <a:lnTo>
                    <a:pt x="225" y="9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51" name="Freeform 145">
              <a:extLst>
                <a:ext uri="{FF2B5EF4-FFF2-40B4-BE49-F238E27FC236}">
                  <a16:creationId xmlns:a16="http://schemas.microsoft.com/office/drawing/2014/main" id="{0263F50D-C72C-5BFA-AF72-24E3C0FB4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582" y="2613884"/>
              <a:ext cx="428712" cy="393653"/>
            </a:xfrm>
            <a:custGeom>
              <a:avLst/>
              <a:gdLst>
                <a:gd name="T0" fmla="*/ 140 w 294"/>
                <a:gd name="T1" fmla="*/ 5 h 291"/>
                <a:gd name="T2" fmla="*/ 133 w 294"/>
                <a:gd name="T3" fmla="*/ 9 h 291"/>
                <a:gd name="T4" fmla="*/ 124 w 294"/>
                <a:gd name="T5" fmla="*/ 14 h 291"/>
                <a:gd name="T6" fmla="*/ 114 w 294"/>
                <a:gd name="T7" fmla="*/ 9 h 291"/>
                <a:gd name="T8" fmla="*/ 98 w 294"/>
                <a:gd name="T9" fmla="*/ 0 h 291"/>
                <a:gd name="T10" fmla="*/ 81 w 294"/>
                <a:gd name="T11" fmla="*/ 2 h 291"/>
                <a:gd name="T12" fmla="*/ 74 w 294"/>
                <a:gd name="T13" fmla="*/ 9 h 291"/>
                <a:gd name="T14" fmla="*/ 64 w 294"/>
                <a:gd name="T15" fmla="*/ 2 h 291"/>
                <a:gd name="T16" fmla="*/ 62 w 294"/>
                <a:gd name="T17" fmla="*/ 14 h 291"/>
                <a:gd name="T18" fmla="*/ 60 w 294"/>
                <a:gd name="T19" fmla="*/ 19 h 291"/>
                <a:gd name="T20" fmla="*/ 53 w 294"/>
                <a:gd name="T21" fmla="*/ 14 h 291"/>
                <a:gd name="T22" fmla="*/ 50 w 294"/>
                <a:gd name="T23" fmla="*/ 21 h 291"/>
                <a:gd name="T24" fmla="*/ 45 w 294"/>
                <a:gd name="T25" fmla="*/ 21 h 291"/>
                <a:gd name="T26" fmla="*/ 34 w 294"/>
                <a:gd name="T27" fmla="*/ 24 h 291"/>
                <a:gd name="T28" fmla="*/ 31 w 294"/>
                <a:gd name="T29" fmla="*/ 28 h 291"/>
                <a:gd name="T30" fmla="*/ 22 w 294"/>
                <a:gd name="T31" fmla="*/ 31 h 291"/>
                <a:gd name="T32" fmla="*/ 17 w 294"/>
                <a:gd name="T33" fmla="*/ 35 h 291"/>
                <a:gd name="T34" fmla="*/ 15 w 294"/>
                <a:gd name="T35" fmla="*/ 43 h 291"/>
                <a:gd name="T36" fmla="*/ 5 w 294"/>
                <a:gd name="T37" fmla="*/ 50 h 291"/>
                <a:gd name="T38" fmla="*/ 5 w 294"/>
                <a:gd name="T39" fmla="*/ 64 h 291"/>
                <a:gd name="T40" fmla="*/ 8 w 294"/>
                <a:gd name="T41" fmla="*/ 76 h 291"/>
                <a:gd name="T42" fmla="*/ 17 w 294"/>
                <a:gd name="T43" fmla="*/ 85 h 291"/>
                <a:gd name="T44" fmla="*/ 22 w 294"/>
                <a:gd name="T45" fmla="*/ 95 h 291"/>
                <a:gd name="T46" fmla="*/ 8 w 294"/>
                <a:gd name="T47" fmla="*/ 114 h 291"/>
                <a:gd name="T48" fmla="*/ 43 w 294"/>
                <a:gd name="T49" fmla="*/ 142 h 291"/>
                <a:gd name="T50" fmla="*/ 36 w 294"/>
                <a:gd name="T51" fmla="*/ 149 h 291"/>
                <a:gd name="T52" fmla="*/ 31 w 294"/>
                <a:gd name="T53" fmla="*/ 163 h 291"/>
                <a:gd name="T54" fmla="*/ 34 w 294"/>
                <a:gd name="T55" fmla="*/ 175 h 291"/>
                <a:gd name="T56" fmla="*/ 45 w 294"/>
                <a:gd name="T57" fmla="*/ 192 h 291"/>
                <a:gd name="T58" fmla="*/ 48 w 294"/>
                <a:gd name="T59" fmla="*/ 203 h 291"/>
                <a:gd name="T60" fmla="*/ 60 w 294"/>
                <a:gd name="T61" fmla="*/ 213 h 291"/>
                <a:gd name="T62" fmla="*/ 69 w 294"/>
                <a:gd name="T63" fmla="*/ 229 h 291"/>
                <a:gd name="T64" fmla="*/ 79 w 294"/>
                <a:gd name="T65" fmla="*/ 237 h 291"/>
                <a:gd name="T66" fmla="*/ 79 w 294"/>
                <a:gd name="T67" fmla="*/ 251 h 291"/>
                <a:gd name="T68" fmla="*/ 86 w 294"/>
                <a:gd name="T69" fmla="*/ 265 h 291"/>
                <a:gd name="T70" fmla="*/ 98 w 294"/>
                <a:gd name="T71" fmla="*/ 279 h 291"/>
                <a:gd name="T72" fmla="*/ 107 w 294"/>
                <a:gd name="T73" fmla="*/ 291 h 291"/>
                <a:gd name="T74" fmla="*/ 154 w 294"/>
                <a:gd name="T75" fmla="*/ 248 h 291"/>
                <a:gd name="T76" fmla="*/ 176 w 294"/>
                <a:gd name="T77" fmla="*/ 229 h 291"/>
                <a:gd name="T78" fmla="*/ 216 w 294"/>
                <a:gd name="T79" fmla="*/ 196 h 291"/>
                <a:gd name="T80" fmla="*/ 228 w 294"/>
                <a:gd name="T81" fmla="*/ 184 h 291"/>
                <a:gd name="T82" fmla="*/ 244 w 294"/>
                <a:gd name="T83" fmla="*/ 170 h 291"/>
                <a:gd name="T84" fmla="*/ 259 w 294"/>
                <a:gd name="T85" fmla="*/ 156 h 291"/>
                <a:gd name="T86" fmla="*/ 266 w 294"/>
                <a:gd name="T87" fmla="*/ 151 h 291"/>
                <a:gd name="T88" fmla="*/ 275 w 294"/>
                <a:gd name="T89" fmla="*/ 142 h 291"/>
                <a:gd name="T90" fmla="*/ 292 w 294"/>
                <a:gd name="T91" fmla="*/ 130 h 291"/>
                <a:gd name="T92" fmla="*/ 289 w 294"/>
                <a:gd name="T93" fmla="*/ 125 h 291"/>
                <a:gd name="T94" fmla="*/ 275 w 294"/>
                <a:gd name="T95" fmla="*/ 111 h 291"/>
                <a:gd name="T96" fmla="*/ 259 w 294"/>
                <a:gd name="T97" fmla="*/ 99 h 291"/>
                <a:gd name="T98" fmla="*/ 237 w 294"/>
                <a:gd name="T99" fmla="*/ 85 h 291"/>
                <a:gd name="T100" fmla="*/ 225 w 294"/>
                <a:gd name="T101" fmla="*/ 90 h 291"/>
                <a:gd name="T102" fmla="*/ 221 w 294"/>
                <a:gd name="T103" fmla="*/ 90 h 291"/>
                <a:gd name="T104" fmla="*/ 214 w 294"/>
                <a:gd name="T105" fmla="*/ 87 h 291"/>
                <a:gd name="T106" fmla="*/ 202 w 294"/>
                <a:gd name="T107" fmla="*/ 73 h 291"/>
                <a:gd name="T108" fmla="*/ 188 w 294"/>
                <a:gd name="T109" fmla="*/ 69 h 291"/>
                <a:gd name="T110" fmla="*/ 171 w 294"/>
                <a:gd name="T111" fmla="*/ 35 h 291"/>
                <a:gd name="T112" fmla="*/ 164 w 294"/>
                <a:gd name="T113" fmla="*/ 24 h 291"/>
                <a:gd name="T114" fmla="*/ 154 w 294"/>
                <a:gd name="T115" fmla="*/ 1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4" h="291">
                  <a:moveTo>
                    <a:pt x="154" y="12"/>
                  </a:moveTo>
                  <a:lnTo>
                    <a:pt x="152" y="9"/>
                  </a:lnTo>
                  <a:lnTo>
                    <a:pt x="150" y="9"/>
                  </a:lnTo>
                  <a:lnTo>
                    <a:pt x="143" y="5"/>
                  </a:lnTo>
                  <a:lnTo>
                    <a:pt x="140" y="5"/>
                  </a:lnTo>
                  <a:lnTo>
                    <a:pt x="140" y="7"/>
                  </a:lnTo>
                  <a:lnTo>
                    <a:pt x="140" y="7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33" y="9"/>
                  </a:lnTo>
                  <a:lnTo>
                    <a:pt x="128" y="9"/>
                  </a:lnTo>
                  <a:lnTo>
                    <a:pt x="126" y="9"/>
                  </a:lnTo>
                  <a:lnTo>
                    <a:pt x="126" y="9"/>
                  </a:lnTo>
                  <a:lnTo>
                    <a:pt x="124" y="9"/>
                  </a:lnTo>
                  <a:lnTo>
                    <a:pt x="124" y="14"/>
                  </a:lnTo>
                  <a:lnTo>
                    <a:pt x="121" y="14"/>
                  </a:lnTo>
                  <a:lnTo>
                    <a:pt x="119" y="14"/>
                  </a:lnTo>
                  <a:lnTo>
                    <a:pt x="119" y="12"/>
                  </a:lnTo>
                  <a:lnTo>
                    <a:pt x="117" y="9"/>
                  </a:lnTo>
                  <a:lnTo>
                    <a:pt x="114" y="9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02" y="5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0" y="2"/>
                  </a:lnTo>
                  <a:lnTo>
                    <a:pt x="88" y="0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79" y="5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9"/>
                  </a:lnTo>
                  <a:lnTo>
                    <a:pt x="72" y="9"/>
                  </a:lnTo>
                  <a:lnTo>
                    <a:pt x="69" y="9"/>
                  </a:lnTo>
                  <a:lnTo>
                    <a:pt x="69" y="7"/>
                  </a:lnTo>
                  <a:lnTo>
                    <a:pt x="64" y="5"/>
                  </a:lnTo>
                  <a:lnTo>
                    <a:pt x="64" y="2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4" y="7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7" y="12"/>
                  </a:lnTo>
                  <a:lnTo>
                    <a:pt x="57" y="14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57" y="21"/>
                  </a:lnTo>
                  <a:lnTo>
                    <a:pt x="55" y="21"/>
                  </a:lnTo>
                  <a:lnTo>
                    <a:pt x="55" y="19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48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21"/>
                  </a:lnTo>
                  <a:lnTo>
                    <a:pt x="43" y="24"/>
                  </a:lnTo>
                  <a:lnTo>
                    <a:pt x="38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6" y="31"/>
                  </a:lnTo>
                  <a:lnTo>
                    <a:pt x="34" y="31"/>
                  </a:lnTo>
                  <a:lnTo>
                    <a:pt x="31" y="28"/>
                  </a:lnTo>
                  <a:lnTo>
                    <a:pt x="31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4" y="28"/>
                  </a:lnTo>
                  <a:lnTo>
                    <a:pt x="22" y="31"/>
                  </a:lnTo>
                  <a:lnTo>
                    <a:pt x="22" y="33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9" y="38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40"/>
                  </a:lnTo>
                  <a:lnTo>
                    <a:pt x="15" y="43"/>
                  </a:lnTo>
                  <a:lnTo>
                    <a:pt x="12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2" y="45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3" y="52"/>
                  </a:lnTo>
                  <a:lnTo>
                    <a:pt x="0" y="59"/>
                  </a:lnTo>
                  <a:lnTo>
                    <a:pt x="3" y="59"/>
                  </a:lnTo>
                  <a:lnTo>
                    <a:pt x="5" y="64"/>
                  </a:lnTo>
                  <a:lnTo>
                    <a:pt x="8" y="64"/>
                  </a:lnTo>
                  <a:lnTo>
                    <a:pt x="8" y="66"/>
                  </a:lnTo>
                  <a:lnTo>
                    <a:pt x="10" y="71"/>
                  </a:lnTo>
                  <a:lnTo>
                    <a:pt x="10" y="76"/>
                  </a:lnTo>
                  <a:lnTo>
                    <a:pt x="8" y="76"/>
                  </a:lnTo>
                  <a:lnTo>
                    <a:pt x="8" y="78"/>
                  </a:lnTo>
                  <a:lnTo>
                    <a:pt x="10" y="78"/>
                  </a:lnTo>
                  <a:lnTo>
                    <a:pt x="15" y="83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9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90"/>
                  </a:lnTo>
                  <a:lnTo>
                    <a:pt x="22" y="95"/>
                  </a:lnTo>
                  <a:lnTo>
                    <a:pt x="22" y="95"/>
                  </a:lnTo>
                  <a:lnTo>
                    <a:pt x="19" y="97"/>
                  </a:lnTo>
                  <a:lnTo>
                    <a:pt x="15" y="104"/>
                  </a:lnTo>
                  <a:lnTo>
                    <a:pt x="8" y="111"/>
                  </a:lnTo>
                  <a:lnTo>
                    <a:pt x="8" y="114"/>
                  </a:lnTo>
                  <a:lnTo>
                    <a:pt x="8" y="118"/>
                  </a:lnTo>
                  <a:lnTo>
                    <a:pt x="5" y="125"/>
                  </a:lnTo>
                  <a:lnTo>
                    <a:pt x="5" y="125"/>
                  </a:lnTo>
                  <a:lnTo>
                    <a:pt x="29" y="137"/>
                  </a:lnTo>
                  <a:lnTo>
                    <a:pt x="43" y="142"/>
                  </a:lnTo>
                  <a:lnTo>
                    <a:pt x="41" y="144"/>
                  </a:lnTo>
                  <a:lnTo>
                    <a:pt x="38" y="147"/>
                  </a:lnTo>
                  <a:lnTo>
                    <a:pt x="36" y="149"/>
                  </a:lnTo>
                  <a:lnTo>
                    <a:pt x="36" y="149"/>
                  </a:lnTo>
                  <a:lnTo>
                    <a:pt x="36" y="149"/>
                  </a:lnTo>
                  <a:lnTo>
                    <a:pt x="34" y="154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1" y="158"/>
                  </a:lnTo>
                  <a:lnTo>
                    <a:pt x="31" y="163"/>
                  </a:lnTo>
                  <a:lnTo>
                    <a:pt x="34" y="168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31" y="170"/>
                  </a:lnTo>
                  <a:lnTo>
                    <a:pt x="34" y="175"/>
                  </a:lnTo>
                  <a:lnTo>
                    <a:pt x="36" y="180"/>
                  </a:lnTo>
                  <a:lnTo>
                    <a:pt x="41" y="182"/>
                  </a:lnTo>
                  <a:lnTo>
                    <a:pt x="41" y="182"/>
                  </a:lnTo>
                  <a:lnTo>
                    <a:pt x="43" y="187"/>
                  </a:lnTo>
                  <a:lnTo>
                    <a:pt x="45" y="192"/>
                  </a:lnTo>
                  <a:lnTo>
                    <a:pt x="43" y="196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8" y="201"/>
                  </a:lnTo>
                  <a:lnTo>
                    <a:pt x="48" y="203"/>
                  </a:lnTo>
                  <a:lnTo>
                    <a:pt x="48" y="203"/>
                  </a:lnTo>
                  <a:lnTo>
                    <a:pt x="53" y="208"/>
                  </a:lnTo>
                  <a:lnTo>
                    <a:pt x="55" y="208"/>
                  </a:lnTo>
                  <a:lnTo>
                    <a:pt x="57" y="208"/>
                  </a:lnTo>
                  <a:lnTo>
                    <a:pt x="60" y="213"/>
                  </a:lnTo>
                  <a:lnTo>
                    <a:pt x="62" y="215"/>
                  </a:lnTo>
                  <a:lnTo>
                    <a:pt x="62" y="218"/>
                  </a:lnTo>
                  <a:lnTo>
                    <a:pt x="62" y="218"/>
                  </a:lnTo>
                  <a:lnTo>
                    <a:pt x="67" y="222"/>
                  </a:lnTo>
                  <a:lnTo>
                    <a:pt x="69" y="229"/>
                  </a:lnTo>
                  <a:lnTo>
                    <a:pt x="74" y="232"/>
                  </a:lnTo>
                  <a:lnTo>
                    <a:pt x="76" y="234"/>
                  </a:lnTo>
                  <a:lnTo>
                    <a:pt x="79" y="234"/>
                  </a:lnTo>
                  <a:lnTo>
                    <a:pt x="79" y="237"/>
                  </a:lnTo>
                  <a:lnTo>
                    <a:pt x="79" y="237"/>
                  </a:lnTo>
                  <a:lnTo>
                    <a:pt x="79" y="241"/>
                  </a:lnTo>
                  <a:lnTo>
                    <a:pt x="76" y="246"/>
                  </a:lnTo>
                  <a:lnTo>
                    <a:pt x="74" y="246"/>
                  </a:lnTo>
                  <a:lnTo>
                    <a:pt x="76" y="251"/>
                  </a:lnTo>
                  <a:lnTo>
                    <a:pt x="79" y="251"/>
                  </a:lnTo>
                  <a:lnTo>
                    <a:pt x="81" y="255"/>
                  </a:lnTo>
                  <a:lnTo>
                    <a:pt x="83" y="258"/>
                  </a:lnTo>
                  <a:lnTo>
                    <a:pt x="86" y="260"/>
                  </a:lnTo>
                  <a:lnTo>
                    <a:pt x="86" y="263"/>
                  </a:lnTo>
                  <a:lnTo>
                    <a:pt x="86" y="265"/>
                  </a:lnTo>
                  <a:lnTo>
                    <a:pt x="88" y="267"/>
                  </a:lnTo>
                  <a:lnTo>
                    <a:pt x="90" y="272"/>
                  </a:lnTo>
                  <a:lnTo>
                    <a:pt x="95" y="272"/>
                  </a:lnTo>
                  <a:lnTo>
                    <a:pt x="95" y="274"/>
                  </a:lnTo>
                  <a:lnTo>
                    <a:pt x="98" y="279"/>
                  </a:lnTo>
                  <a:lnTo>
                    <a:pt x="98" y="281"/>
                  </a:lnTo>
                  <a:lnTo>
                    <a:pt x="98" y="281"/>
                  </a:lnTo>
                  <a:lnTo>
                    <a:pt x="102" y="284"/>
                  </a:lnTo>
                  <a:lnTo>
                    <a:pt x="107" y="289"/>
                  </a:lnTo>
                  <a:lnTo>
                    <a:pt x="107" y="291"/>
                  </a:lnTo>
                  <a:lnTo>
                    <a:pt x="143" y="260"/>
                  </a:lnTo>
                  <a:lnTo>
                    <a:pt x="143" y="258"/>
                  </a:lnTo>
                  <a:lnTo>
                    <a:pt x="145" y="258"/>
                  </a:lnTo>
                  <a:lnTo>
                    <a:pt x="150" y="253"/>
                  </a:lnTo>
                  <a:lnTo>
                    <a:pt x="154" y="248"/>
                  </a:lnTo>
                  <a:lnTo>
                    <a:pt x="159" y="244"/>
                  </a:lnTo>
                  <a:lnTo>
                    <a:pt x="159" y="244"/>
                  </a:lnTo>
                  <a:lnTo>
                    <a:pt x="159" y="244"/>
                  </a:lnTo>
                  <a:lnTo>
                    <a:pt x="169" y="237"/>
                  </a:lnTo>
                  <a:lnTo>
                    <a:pt x="176" y="229"/>
                  </a:lnTo>
                  <a:lnTo>
                    <a:pt x="180" y="225"/>
                  </a:lnTo>
                  <a:lnTo>
                    <a:pt x="188" y="220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216" y="196"/>
                  </a:lnTo>
                  <a:lnTo>
                    <a:pt x="218" y="194"/>
                  </a:lnTo>
                  <a:lnTo>
                    <a:pt x="223" y="189"/>
                  </a:lnTo>
                  <a:lnTo>
                    <a:pt x="223" y="189"/>
                  </a:lnTo>
                  <a:lnTo>
                    <a:pt x="225" y="187"/>
                  </a:lnTo>
                  <a:lnTo>
                    <a:pt x="228" y="184"/>
                  </a:lnTo>
                  <a:lnTo>
                    <a:pt x="233" y="180"/>
                  </a:lnTo>
                  <a:lnTo>
                    <a:pt x="237" y="177"/>
                  </a:lnTo>
                  <a:lnTo>
                    <a:pt x="237" y="177"/>
                  </a:lnTo>
                  <a:lnTo>
                    <a:pt x="244" y="170"/>
                  </a:lnTo>
                  <a:lnTo>
                    <a:pt x="244" y="170"/>
                  </a:lnTo>
                  <a:lnTo>
                    <a:pt x="249" y="168"/>
                  </a:lnTo>
                  <a:lnTo>
                    <a:pt x="249" y="166"/>
                  </a:lnTo>
                  <a:lnTo>
                    <a:pt x="251" y="163"/>
                  </a:lnTo>
                  <a:lnTo>
                    <a:pt x="251" y="163"/>
                  </a:lnTo>
                  <a:lnTo>
                    <a:pt x="259" y="156"/>
                  </a:lnTo>
                  <a:lnTo>
                    <a:pt x="261" y="156"/>
                  </a:lnTo>
                  <a:lnTo>
                    <a:pt x="261" y="154"/>
                  </a:lnTo>
                  <a:lnTo>
                    <a:pt x="263" y="154"/>
                  </a:lnTo>
                  <a:lnTo>
                    <a:pt x="263" y="151"/>
                  </a:lnTo>
                  <a:lnTo>
                    <a:pt x="266" y="151"/>
                  </a:lnTo>
                  <a:lnTo>
                    <a:pt x="266" y="151"/>
                  </a:lnTo>
                  <a:lnTo>
                    <a:pt x="270" y="149"/>
                  </a:lnTo>
                  <a:lnTo>
                    <a:pt x="273" y="144"/>
                  </a:lnTo>
                  <a:lnTo>
                    <a:pt x="273" y="144"/>
                  </a:lnTo>
                  <a:lnTo>
                    <a:pt x="275" y="142"/>
                  </a:lnTo>
                  <a:lnTo>
                    <a:pt x="280" y="140"/>
                  </a:lnTo>
                  <a:lnTo>
                    <a:pt x="280" y="140"/>
                  </a:lnTo>
                  <a:lnTo>
                    <a:pt x="282" y="137"/>
                  </a:lnTo>
                  <a:lnTo>
                    <a:pt x="287" y="135"/>
                  </a:lnTo>
                  <a:lnTo>
                    <a:pt x="292" y="130"/>
                  </a:lnTo>
                  <a:lnTo>
                    <a:pt x="292" y="130"/>
                  </a:lnTo>
                  <a:lnTo>
                    <a:pt x="294" y="128"/>
                  </a:lnTo>
                  <a:lnTo>
                    <a:pt x="294" y="128"/>
                  </a:lnTo>
                  <a:lnTo>
                    <a:pt x="289" y="128"/>
                  </a:lnTo>
                  <a:lnTo>
                    <a:pt x="289" y="125"/>
                  </a:lnTo>
                  <a:lnTo>
                    <a:pt x="287" y="121"/>
                  </a:lnTo>
                  <a:lnTo>
                    <a:pt x="280" y="111"/>
                  </a:lnTo>
                  <a:lnTo>
                    <a:pt x="280" y="111"/>
                  </a:lnTo>
                  <a:lnTo>
                    <a:pt x="275" y="111"/>
                  </a:lnTo>
                  <a:lnTo>
                    <a:pt x="275" y="111"/>
                  </a:lnTo>
                  <a:lnTo>
                    <a:pt x="275" y="111"/>
                  </a:lnTo>
                  <a:lnTo>
                    <a:pt x="273" y="109"/>
                  </a:lnTo>
                  <a:lnTo>
                    <a:pt x="266" y="102"/>
                  </a:lnTo>
                  <a:lnTo>
                    <a:pt x="261" y="102"/>
                  </a:lnTo>
                  <a:lnTo>
                    <a:pt x="259" y="99"/>
                  </a:lnTo>
                  <a:lnTo>
                    <a:pt x="251" y="99"/>
                  </a:lnTo>
                  <a:lnTo>
                    <a:pt x="247" y="97"/>
                  </a:lnTo>
                  <a:lnTo>
                    <a:pt x="244" y="95"/>
                  </a:lnTo>
                  <a:lnTo>
                    <a:pt x="244" y="95"/>
                  </a:lnTo>
                  <a:lnTo>
                    <a:pt x="237" y="85"/>
                  </a:lnTo>
                  <a:lnTo>
                    <a:pt x="235" y="85"/>
                  </a:lnTo>
                  <a:lnTo>
                    <a:pt x="233" y="85"/>
                  </a:lnTo>
                  <a:lnTo>
                    <a:pt x="230" y="85"/>
                  </a:lnTo>
                  <a:lnTo>
                    <a:pt x="228" y="87"/>
                  </a:lnTo>
                  <a:lnTo>
                    <a:pt x="225" y="90"/>
                  </a:lnTo>
                  <a:lnTo>
                    <a:pt x="225" y="90"/>
                  </a:lnTo>
                  <a:lnTo>
                    <a:pt x="223" y="90"/>
                  </a:lnTo>
                  <a:lnTo>
                    <a:pt x="223" y="90"/>
                  </a:lnTo>
                  <a:lnTo>
                    <a:pt x="223" y="90"/>
                  </a:lnTo>
                  <a:lnTo>
                    <a:pt x="221" y="90"/>
                  </a:lnTo>
                  <a:lnTo>
                    <a:pt x="221" y="90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14" y="87"/>
                  </a:lnTo>
                  <a:lnTo>
                    <a:pt x="209" y="85"/>
                  </a:lnTo>
                  <a:lnTo>
                    <a:pt x="206" y="83"/>
                  </a:lnTo>
                  <a:lnTo>
                    <a:pt x="204" y="78"/>
                  </a:lnTo>
                  <a:lnTo>
                    <a:pt x="202" y="76"/>
                  </a:lnTo>
                  <a:lnTo>
                    <a:pt x="202" y="73"/>
                  </a:lnTo>
                  <a:lnTo>
                    <a:pt x="199" y="73"/>
                  </a:lnTo>
                  <a:lnTo>
                    <a:pt x="199" y="73"/>
                  </a:lnTo>
                  <a:lnTo>
                    <a:pt x="197" y="73"/>
                  </a:lnTo>
                  <a:lnTo>
                    <a:pt x="190" y="71"/>
                  </a:lnTo>
                  <a:lnTo>
                    <a:pt x="188" y="69"/>
                  </a:lnTo>
                  <a:lnTo>
                    <a:pt x="185" y="69"/>
                  </a:lnTo>
                  <a:lnTo>
                    <a:pt x="183" y="66"/>
                  </a:lnTo>
                  <a:lnTo>
                    <a:pt x="173" y="57"/>
                  </a:lnTo>
                  <a:lnTo>
                    <a:pt x="171" y="43"/>
                  </a:lnTo>
                  <a:lnTo>
                    <a:pt x="171" y="35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28"/>
                  </a:lnTo>
                  <a:lnTo>
                    <a:pt x="166" y="24"/>
                  </a:lnTo>
                  <a:lnTo>
                    <a:pt x="164" y="24"/>
                  </a:lnTo>
                  <a:lnTo>
                    <a:pt x="164" y="19"/>
                  </a:lnTo>
                  <a:lnTo>
                    <a:pt x="159" y="12"/>
                  </a:lnTo>
                  <a:lnTo>
                    <a:pt x="159" y="9"/>
                  </a:lnTo>
                  <a:lnTo>
                    <a:pt x="154" y="9"/>
                  </a:lnTo>
                  <a:lnTo>
                    <a:pt x="154" y="1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52" name="Freeform 146">
              <a:extLst>
                <a:ext uri="{FF2B5EF4-FFF2-40B4-BE49-F238E27FC236}">
                  <a16:creationId xmlns:a16="http://schemas.microsoft.com/office/drawing/2014/main" id="{31CDC31C-5CB1-DC55-9070-E9377B541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281" y="2787037"/>
              <a:ext cx="530786" cy="361187"/>
            </a:xfrm>
            <a:custGeom>
              <a:avLst/>
              <a:gdLst>
                <a:gd name="T0" fmla="*/ 213 w 364"/>
                <a:gd name="T1" fmla="*/ 12 h 267"/>
                <a:gd name="T2" fmla="*/ 203 w 364"/>
                <a:gd name="T3" fmla="*/ 21 h 267"/>
                <a:gd name="T4" fmla="*/ 194 w 364"/>
                <a:gd name="T5" fmla="*/ 26 h 267"/>
                <a:gd name="T6" fmla="*/ 182 w 364"/>
                <a:gd name="T7" fmla="*/ 38 h 267"/>
                <a:gd name="T8" fmla="*/ 170 w 364"/>
                <a:gd name="T9" fmla="*/ 49 h 267"/>
                <a:gd name="T10" fmla="*/ 156 w 364"/>
                <a:gd name="T11" fmla="*/ 61 h 267"/>
                <a:gd name="T12" fmla="*/ 121 w 364"/>
                <a:gd name="T13" fmla="*/ 92 h 267"/>
                <a:gd name="T14" fmla="*/ 92 w 364"/>
                <a:gd name="T15" fmla="*/ 116 h 267"/>
                <a:gd name="T16" fmla="*/ 76 w 364"/>
                <a:gd name="T17" fmla="*/ 130 h 267"/>
                <a:gd name="T18" fmla="*/ 7 w 364"/>
                <a:gd name="T19" fmla="*/ 198 h 267"/>
                <a:gd name="T20" fmla="*/ 33 w 364"/>
                <a:gd name="T21" fmla="*/ 215 h 267"/>
                <a:gd name="T22" fmla="*/ 50 w 364"/>
                <a:gd name="T23" fmla="*/ 232 h 267"/>
                <a:gd name="T24" fmla="*/ 59 w 364"/>
                <a:gd name="T25" fmla="*/ 234 h 267"/>
                <a:gd name="T26" fmla="*/ 113 w 364"/>
                <a:gd name="T27" fmla="*/ 215 h 267"/>
                <a:gd name="T28" fmla="*/ 128 w 364"/>
                <a:gd name="T29" fmla="*/ 210 h 267"/>
                <a:gd name="T30" fmla="*/ 135 w 364"/>
                <a:gd name="T31" fmla="*/ 217 h 267"/>
                <a:gd name="T32" fmla="*/ 151 w 364"/>
                <a:gd name="T33" fmla="*/ 224 h 267"/>
                <a:gd name="T34" fmla="*/ 168 w 364"/>
                <a:gd name="T35" fmla="*/ 253 h 267"/>
                <a:gd name="T36" fmla="*/ 180 w 364"/>
                <a:gd name="T37" fmla="*/ 265 h 267"/>
                <a:gd name="T38" fmla="*/ 199 w 364"/>
                <a:gd name="T39" fmla="*/ 258 h 267"/>
                <a:gd name="T40" fmla="*/ 218 w 364"/>
                <a:gd name="T41" fmla="*/ 260 h 267"/>
                <a:gd name="T42" fmla="*/ 244 w 364"/>
                <a:gd name="T43" fmla="*/ 262 h 267"/>
                <a:gd name="T44" fmla="*/ 258 w 364"/>
                <a:gd name="T45" fmla="*/ 267 h 267"/>
                <a:gd name="T46" fmla="*/ 272 w 364"/>
                <a:gd name="T47" fmla="*/ 265 h 267"/>
                <a:gd name="T48" fmla="*/ 293 w 364"/>
                <a:gd name="T49" fmla="*/ 248 h 267"/>
                <a:gd name="T50" fmla="*/ 315 w 364"/>
                <a:gd name="T51" fmla="*/ 241 h 267"/>
                <a:gd name="T52" fmla="*/ 327 w 364"/>
                <a:gd name="T53" fmla="*/ 239 h 267"/>
                <a:gd name="T54" fmla="*/ 343 w 364"/>
                <a:gd name="T55" fmla="*/ 246 h 267"/>
                <a:gd name="T56" fmla="*/ 355 w 364"/>
                <a:gd name="T57" fmla="*/ 248 h 267"/>
                <a:gd name="T58" fmla="*/ 362 w 364"/>
                <a:gd name="T59" fmla="*/ 232 h 267"/>
                <a:gd name="T60" fmla="*/ 348 w 364"/>
                <a:gd name="T61" fmla="*/ 217 h 267"/>
                <a:gd name="T62" fmla="*/ 346 w 364"/>
                <a:gd name="T63" fmla="*/ 213 h 267"/>
                <a:gd name="T64" fmla="*/ 355 w 364"/>
                <a:gd name="T65" fmla="*/ 206 h 267"/>
                <a:gd name="T66" fmla="*/ 353 w 364"/>
                <a:gd name="T67" fmla="*/ 196 h 267"/>
                <a:gd name="T68" fmla="*/ 341 w 364"/>
                <a:gd name="T69" fmla="*/ 194 h 267"/>
                <a:gd name="T70" fmla="*/ 327 w 364"/>
                <a:gd name="T71" fmla="*/ 189 h 267"/>
                <a:gd name="T72" fmla="*/ 319 w 364"/>
                <a:gd name="T73" fmla="*/ 180 h 267"/>
                <a:gd name="T74" fmla="*/ 315 w 364"/>
                <a:gd name="T75" fmla="*/ 184 h 267"/>
                <a:gd name="T76" fmla="*/ 305 w 364"/>
                <a:gd name="T77" fmla="*/ 177 h 267"/>
                <a:gd name="T78" fmla="*/ 301 w 364"/>
                <a:gd name="T79" fmla="*/ 168 h 267"/>
                <a:gd name="T80" fmla="*/ 291 w 364"/>
                <a:gd name="T81" fmla="*/ 168 h 267"/>
                <a:gd name="T82" fmla="*/ 293 w 364"/>
                <a:gd name="T83" fmla="*/ 158 h 267"/>
                <a:gd name="T84" fmla="*/ 289 w 364"/>
                <a:gd name="T85" fmla="*/ 144 h 267"/>
                <a:gd name="T86" fmla="*/ 301 w 364"/>
                <a:gd name="T87" fmla="*/ 142 h 267"/>
                <a:gd name="T88" fmla="*/ 293 w 364"/>
                <a:gd name="T89" fmla="*/ 118 h 267"/>
                <a:gd name="T90" fmla="*/ 305 w 364"/>
                <a:gd name="T91" fmla="*/ 111 h 267"/>
                <a:gd name="T92" fmla="*/ 298 w 364"/>
                <a:gd name="T93" fmla="*/ 99 h 267"/>
                <a:gd name="T94" fmla="*/ 308 w 364"/>
                <a:gd name="T95" fmla="*/ 92 h 267"/>
                <a:gd name="T96" fmla="*/ 308 w 364"/>
                <a:gd name="T97" fmla="*/ 90 h 267"/>
                <a:gd name="T98" fmla="*/ 308 w 364"/>
                <a:gd name="T99" fmla="*/ 85 h 267"/>
                <a:gd name="T100" fmla="*/ 293 w 364"/>
                <a:gd name="T101" fmla="*/ 64 h 267"/>
                <a:gd name="T102" fmla="*/ 274 w 364"/>
                <a:gd name="T103" fmla="*/ 56 h 267"/>
                <a:gd name="T104" fmla="*/ 258 w 364"/>
                <a:gd name="T105" fmla="*/ 49 h 267"/>
                <a:gd name="T106" fmla="*/ 253 w 364"/>
                <a:gd name="T107" fmla="*/ 33 h 267"/>
                <a:gd name="T108" fmla="*/ 241 w 364"/>
                <a:gd name="T109" fmla="*/ 19 h 267"/>
                <a:gd name="T110" fmla="*/ 229 w 364"/>
                <a:gd name="T111" fmla="*/ 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4" h="267">
                  <a:moveTo>
                    <a:pt x="225" y="2"/>
                  </a:moveTo>
                  <a:lnTo>
                    <a:pt x="225" y="2"/>
                  </a:lnTo>
                  <a:lnTo>
                    <a:pt x="220" y="7"/>
                  </a:lnTo>
                  <a:lnTo>
                    <a:pt x="215" y="9"/>
                  </a:lnTo>
                  <a:lnTo>
                    <a:pt x="213" y="12"/>
                  </a:lnTo>
                  <a:lnTo>
                    <a:pt x="213" y="12"/>
                  </a:lnTo>
                  <a:lnTo>
                    <a:pt x="208" y="14"/>
                  </a:lnTo>
                  <a:lnTo>
                    <a:pt x="206" y="16"/>
                  </a:lnTo>
                  <a:lnTo>
                    <a:pt x="206" y="16"/>
                  </a:lnTo>
                  <a:lnTo>
                    <a:pt x="203" y="21"/>
                  </a:lnTo>
                  <a:lnTo>
                    <a:pt x="199" y="23"/>
                  </a:lnTo>
                  <a:lnTo>
                    <a:pt x="199" y="23"/>
                  </a:lnTo>
                  <a:lnTo>
                    <a:pt x="196" y="23"/>
                  </a:lnTo>
                  <a:lnTo>
                    <a:pt x="196" y="26"/>
                  </a:lnTo>
                  <a:lnTo>
                    <a:pt x="194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5"/>
                  </a:lnTo>
                  <a:lnTo>
                    <a:pt x="184" y="35"/>
                  </a:lnTo>
                  <a:lnTo>
                    <a:pt x="182" y="38"/>
                  </a:lnTo>
                  <a:lnTo>
                    <a:pt x="182" y="40"/>
                  </a:lnTo>
                  <a:lnTo>
                    <a:pt x="177" y="42"/>
                  </a:lnTo>
                  <a:lnTo>
                    <a:pt x="177" y="42"/>
                  </a:lnTo>
                  <a:lnTo>
                    <a:pt x="170" y="49"/>
                  </a:lnTo>
                  <a:lnTo>
                    <a:pt x="170" y="49"/>
                  </a:lnTo>
                  <a:lnTo>
                    <a:pt x="166" y="52"/>
                  </a:lnTo>
                  <a:lnTo>
                    <a:pt x="161" y="56"/>
                  </a:lnTo>
                  <a:lnTo>
                    <a:pt x="158" y="59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51" y="66"/>
                  </a:lnTo>
                  <a:lnTo>
                    <a:pt x="149" y="68"/>
                  </a:lnTo>
                  <a:lnTo>
                    <a:pt x="121" y="90"/>
                  </a:lnTo>
                  <a:lnTo>
                    <a:pt x="121" y="90"/>
                  </a:lnTo>
                  <a:lnTo>
                    <a:pt x="121" y="92"/>
                  </a:lnTo>
                  <a:lnTo>
                    <a:pt x="113" y="97"/>
                  </a:lnTo>
                  <a:lnTo>
                    <a:pt x="109" y="101"/>
                  </a:lnTo>
                  <a:lnTo>
                    <a:pt x="102" y="109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87" y="120"/>
                  </a:lnTo>
                  <a:lnTo>
                    <a:pt x="83" y="125"/>
                  </a:lnTo>
                  <a:lnTo>
                    <a:pt x="78" y="130"/>
                  </a:lnTo>
                  <a:lnTo>
                    <a:pt x="76" y="130"/>
                  </a:lnTo>
                  <a:lnTo>
                    <a:pt x="76" y="132"/>
                  </a:lnTo>
                  <a:lnTo>
                    <a:pt x="40" y="163"/>
                  </a:lnTo>
                  <a:lnTo>
                    <a:pt x="0" y="198"/>
                  </a:lnTo>
                  <a:lnTo>
                    <a:pt x="2" y="196"/>
                  </a:lnTo>
                  <a:lnTo>
                    <a:pt x="7" y="198"/>
                  </a:lnTo>
                  <a:lnTo>
                    <a:pt x="14" y="201"/>
                  </a:lnTo>
                  <a:lnTo>
                    <a:pt x="16" y="203"/>
                  </a:lnTo>
                  <a:lnTo>
                    <a:pt x="19" y="206"/>
                  </a:lnTo>
                  <a:lnTo>
                    <a:pt x="28" y="210"/>
                  </a:lnTo>
                  <a:lnTo>
                    <a:pt x="33" y="215"/>
                  </a:lnTo>
                  <a:lnTo>
                    <a:pt x="35" y="217"/>
                  </a:lnTo>
                  <a:lnTo>
                    <a:pt x="38" y="222"/>
                  </a:lnTo>
                  <a:lnTo>
                    <a:pt x="40" y="227"/>
                  </a:lnTo>
                  <a:lnTo>
                    <a:pt x="40" y="227"/>
                  </a:lnTo>
                  <a:lnTo>
                    <a:pt x="50" y="232"/>
                  </a:lnTo>
                  <a:lnTo>
                    <a:pt x="52" y="234"/>
                  </a:lnTo>
                  <a:lnTo>
                    <a:pt x="54" y="234"/>
                  </a:lnTo>
                  <a:lnTo>
                    <a:pt x="57" y="234"/>
                  </a:lnTo>
                  <a:lnTo>
                    <a:pt x="59" y="234"/>
                  </a:lnTo>
                  <a:lnTo>
                    <a:pt x="59" y="234"/>
                  </a:lnTo>
                  <a:lnTo>
                    <a:pt x="64" y="234"/>
                  </a:lnTo>
                  <a:lnTo>
                    <a:pt x="99" y="220"/>
                  </a:lnTo>
                  <a:lnTo>
                    <a:pt x="102" y="220"/>
                  </a:lnTo>
                  <a:lnTo>
                    <a:pt x="111" y="215"/>
                  </a:lnTo>
                  <a:lnTo>
                    <a:pt x="113" y="215"/>
                  </a:lnTo>
                  <a:lnTo>
                    <a:pt x="113" y="215"/>
                  </a:lnTo>
                  <a:lnTo>
                    <a:pt x="113" y="215"/>
                  </a:lnTo>
                  <a:lnTo>
                    <a:pt x="116" y="213"/>
                  </a:lnTo>
                  <a:lnTo>
                    <a:pt x="116" y="213"/>
                  </a:lnTo>
                  <a:lnTo>
                    <a:pt x="128" y="210"/>
                  </a:lnTo>
                  <a:lnTo>
                    <a:pt x="132" y="210"/>
                  </a:lnTo>
                  <a:lnTo>
                    <a:pt x="132" y="210"/>
                  </a:lnTo>
                  <a:lnTo>
                    <a:pt x="135" y="213"/>
                  </a:lnTo>
                  <a:lnTo>
                    <a:pt x="135" y="215"/>
                  </a:lnTo>
                  <a:lnTo>
                    <a:pt x="135" y="217"/>
                  </a:lnTo>
                  <a:lnTo>
                    <a:pt x="137" y="220"/>
                  </a:lnTo>
                  <a:lnTo>
                    <a:pt x="142" y="222"/>
                  </a:lnTo>
                  <a:lnTo>
                    <a:pt x="147" y="222"/>
                  </a:lnTo>
                  <a:lnTo>
                    <a:pt x="149" y="222"/>
                  </a:lnTo>
                  <a:lnTo>
                    <a:pt x="151" y="224"/>
                  </a:lnTo>
                  <a:lnTo>
                    <a:pt x="151" y="224"/>
                  </a:lnTo>
                  <a:lnTo>
                    <a:pt x="154" y="227"/>
                  </a:lnTo>
                  <a:lnTo>
                    <a:pt x="156" y="234"/>
                  </a:lnTo>
                  <a:lnTo>
                    <a:pt x="161" y="248"/>
                  </a:lnTo>
                  <a:lnTo>
                    <a:pt x="168" y="253"/>
                  </a:lnTo>
                  <a:lnTo>
                    <a:pt x="170" y="255"/>
                  </a:lnTo>
                  <a:lnTo>
                    <a:pt x="175" y="260"/>
                  </a:lnTo>
                  <a:lnTo>
                    <a:pt x="177" y="262"/>
                  </a:lnTo>
                  <a:lnTo>
                    <a:pt x="180" y="265"/>
                  </a:lnTo>
                  <a:lnTo>
                    <a:pt x="180" y="265"/>
                  </a:lnTo>
                  <a:lnTo>
                    <a:pt x="184" y="265"/>
                  </a:lnTo>
                  <a:lnTo>
                    <a:pt x="184" y="265"/>
                  </a:lnTo>
                  <a:lnTo>
                    <a:pt x="192" y="262"/>
                  </a:lnTo>
                  <a:lnTo>
                    <a:pt x="192" y="262"/>
                  </a:lnTo>
                  <a:lnTo>
                    <a:pt x="199" y="258"/>
                  </a:lnTo>
                  <a:lnTo>
                    <a:pt x="203" y="255"/>
                  </a:lnTo>
                  <a:lnTo>
                    <a:pt x="206" y="255"/>
                  </a:lnTo>
                  <a:lnTo>
                    <a:pt x="215" y="258"/>
                  </a:lnTo>
                  <a:lnTo>
                    <a:pt x="215" y="260"/>
                  </a:lnTo>
                  <a:lnTo>
                    <a:pt x="218" y="260"/>
                  </a:lnTo>
                  <a:lnTo>
                    <a:pt x="229" y="262"/>
                  </a:lnTo>
                  <a:lnTo>
                    <a:pt x="232" y="262"/>
                  </a:lnTo>
                  <a:lnTo>
                    <a:pt x="234" y="262"/>
                  </a:lnTo>
                  <a:lnTo>
                    <a:pt x="241" y="262"/>
                  </a:lnTo>
                  <a:lnTo>
                    <a:pt x="244" y="262"/>
                  </a:lnTo>
                  <a:lnTo>
                    <a:pt x="248" y="265"/>
                  </a:lnTo>
                  <a:lnTo>
                    <a:pt x="248" y="262"/>
                  </a:lnTo>
                  <a:lnTo>
                    <a:pt x="251" y="265"/>
                  </a:lnTo>
                  <a:lnTo>
                    <a:pt x="256" y="267"/>
                  </a:lnTo>
                  <a:lnTo>
                    <a:pt x="258" y="267"/>
                  </a:lnTo>
                  <a:lnTo>
                    <a:pt x="258" y="265"/>
                  </a:lnTo>
                  <a:lnTo>
                    <a:pt x="265" y="267"/>
                  </a:lnTo>
                  <a:lnTo>
                    <a:pt x="265" y="265"/>
                  </a:lnTo>
                  <a:lnTo>
                    <a:pt x="267" y="265"/>
                  </a:lnTo>
                  <a:lnTo>
                    <a:pt x="272" y="265"/>
                  </a:lnTo>
                  <a:lnTo>
                    <a:pt x="274" y="262"/>
                  </a:lnTo>
                  <a:lnTo>
                    <a:pt x="284" y="255"/>
                  </a:lnTo>
                  <a:lnTo>
                    <a:pt x="286" y="255"/>
                  </a:lnTo>
                  <a:lnTo>
                    <a:pt x="293" y="248"/>
                  </a:lnTo>
                  <a:lnTo>
                    <a:pt x="293" y="248"/>
                  </a:lnTo>
                  <a:lnTo>
                    <a:pt x="293" y="246"/>
                  </a:lnTo>
                  <a:lnTo>
                    <a:pt x="301" y="243"/>
                  </a:lnTo>
                  <a:lnTo>
                    <a:pt x="303" y="241"/>
                  </a:lnTo>
                  <a:lnTo>
                    <a:pt x="312" y="239"/>
                  </a:lnTo>
                  <a:lnTo>
                    <a:pt x="315" y="241"/>
                  </a:lnTo>
                  <a:lnTo>
                    <a:pt x="315" y="239"/>
                  </a:lnTo>
                  <a:lnTo>
                    <a:pt x="317" y="239"/>
                  </a:lnTo>
                  <a:lnTo>
                    <a:pt x="317" y="239"/>
                  </a:lnTo>
                  <a:lnTo>
                    <a:pt x="319" y="239"/>
                  </a:lnTo>
                  <a:lnTo>
                    <a:pt x="327" y="239"/>
                  </a:lnTo>
                  <a:lnTo>
                    <a:pt x="329" y="236"/>
                  </a:lnTo>
                  <a:lnTo>
                    <a:pt x="336" y="239"/>
                  </a:lnTo>
                  <a:lnTo>
                    <a:pt x="341" y="243"/>
                  </a:lnTo>
                  <a:lnTo>
                    <a:pt x="343" y="246"/>
                  </a:lnTo>
                  <a:lnTo>
                    <a:pt x="343" y="246"/>
                  </a:lnTo>
                  <a:lnTo>
                    <a:pt x="346" y="248"/>
                  </a:lnTo>
                  <a:lnTo>
                    <a:pt x="350" y="251"/>
                  </a:lnTo>
                  <a:lnTo>
                    <a:pt x="353" y="251"/>
                  </a:lnTo>
                  <a:lnTo>
                    <a:pt x="353" y="248"/>
                  </a:lnTo>
                  <a:lnTo>
                    <a:pt x="355" y="248"/>
                  </a:lnTo>
                  <a:lnTo>
                    <a:pt x="353" y="246"/>
                  </a:lnTo>
                  <a:lnTo>
                    <a:pt x="357" y="234"/>
                  </a:lnTo>
                  <a:lnTo>
                    <a:pt x="357" y="234"/>
                  </a:lnTo>
                  <a:lnTo>
                    <a:pt x="360" y="232"/>
                  </a:lnTo>
                  <a:lnTo>
                    <a:pt x="362" y="232"/>
                  </a:lnTo>
                  <a:lnTo>
                    <a:pt x="364" y="229"/>
                  </a:lnTo>
                  <a:lnTo>
                    <a:pt x="364" y="227"/>
                  </a:lnTo>
                  <a:lnTo>
                    <a:pt x="360" y="222"/>
                  </a:lnTo>
                  <a:lnTo>
                    <a:pt x="353" y="217"/>
                  </a:lnTo>
                  <a:lnTo>
                    <a:pt x="348" y="217"/>
                  </a:lnTo>
                  <a:lnTo>
                    <a:pt x="348" y="217"/>
                  </a:lnTo>
                  <a:lnTo>
                    <a:pt x="348" y="215"/>
                  </a:lnTo>
                  <a:lnTo>
                    <a:pt x="346" y="215"/>
                  </a:lnTo>
                  <a:lnTo>
                    <a:pt x="346" y="215"/>
                  </a:lnTo>
                  <a:lnTo>
                    <a:pt x="346" y="213"/>
                  </a:lnTo>
                  <a:lnTo>
                    <a:pt x="348" y="206"/>
                  </a:lnTo>
                  <a:lnTo>
                    <a:pt x="350" y="206"/>
                  </a:lnTo>
                  <a:lnTo>
                    <a:pt x="353" y="206"/>
                  </a:lnTo>
                  <a:lnTo>
                    <a:pt x="353" y="206"/>
                  </a:lnTo>
                  <a:lnTo>
                    <a:pt x="355" y="206"/>
                  </a:lnTo>
                  <a:lnTo>
                    <a:pt x="357" y="201"/>
                  </a:lnTo>
                  <a:lnTo>
                    <a:pt x="357" y="198"/>
                  </a:lnTo>
                  <a:lnTo>
                    <a:pt x="357" y="198"/>
                  </a:lnTo>
                  <a:lnTo>
                    <a:pt x="357" y="198"/>
                  </a:lnTo>
                  <a:lnTo>
                    <a:pt x="353" y="196"/>
                  </a:lnTo>
                  <a:lnTo>
                    <a:pt x="343" y="194"/>
                  </a:lnTo>
                  <a:lnTo>
                    <a:pt x="343" y="194"/>
                  </a:lnTo>
                  <a:lnTo>
                    <a:pt x="343" y="194"/>
                  </a:lnTo>
                  <a:lnTo>
                    <a:pt x="343" y="194"/>
                  </a:lnTo>
                  <a:lnTo>
                    <a:pt x="341" y="194"/>
                  </a:lnTo>
                  <a:lnTo>
                    <a:pt x="341" y="194"/>
                  </a:lnTo>
                  <a:lnTo>
                    <a:pt x="336" y="198"/>
                  </a:lnTo>
                  <a:lnTo>
                    <a:pt x="331" y="196"/>
                  </a:lnTo>
                  <a:lnTo>
                    <a:pt x="329" y="191"/>
                  </a:lnTo>
                  <a:lnTo>
                    <a:pt x="327" y="189"/>
                  </a:lnTo>
                  <a:lnTo>
                    <a:pt x="322" y="187"/>
                  </a:lnTo>
                  <a:lnTo>
                    <a:pt x="322" y="187"/>
                  </a:lnTo>
                  <a:lnTo>
                    <a:pt x="322" y="184"/>
                  </a:lnTo>
                  <a:lnTo>
                    <a:pt x="322" y="182"/>
                  </a:lnTo>
                  <a:lnTo>
                    <a:pt x="319" y="180"/>
                  </a:lnTo>
                  <a:lnTo>
                    <a:pt x="319" y="180"/>
                  </a:lnTo>
                  <a:lnTo>
                    <a:pt x="317" y="180"/>
                  </a:lnTo>
                  <a:lnTo>
                    <a:pt x="317" y="180"/>
                  </a:lnTo>
                  <a:lnTo>
                    <a:pt x="317" y="182"/>
                  </a:lnTo>
                  <a:lnTo>
                    <a:pt x="315" y="184"/>
                  </a:lnTo>
                  <a:lnTo>
                    <a:pt x="312" y="184"/>
                  </a:lnTo>
                  <a:lnTo>
                    <a:pt x="312" y="184"/>
                  </a:lnTo>
                  <a:lnTo>
                    <a:pt x="312" y="182"/>
                  </a:lnTo>
                  <a:lnTo>
                    <a:pt x="310" y="180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0"/>
                  </a:lnTo>
                  <a:lnTo>
                    <a:pt x="305" y="170"/>
                  </a:lnTo>
                  <a:lnTo>
                    <a:pt x="303" y="168"/>
                  </a:lnTo>
                  <a:lnTo>
                    <a:pt x="301" y="168"/>
                  </a:lnTo>
                  <a:lnTo>
                    <a:pt x="298" y="168"/>
                  </a:lnTo>
                  <a:lnTo>
                    <a:pt x="296" y="168"/>
                  </a:lnTo>
                  <a:lnTo>
                    <a:pt x="293" y="168"/>
                  </a:lnTo>
                  <a:lnTo>
                    <a:pt x="293" y="168"/>
                  </a:lnTo>
                  <a:lnTo>
                    <a:pt x="291" y="168"/>
                  </a:lnTo>
                  <a:lnTo>
                    <a:pt x="291" y="165"/>
                  </a:lnTo>
                  <a:lnTo>
                    <a:pt x="293" y="163"/>
                  </a:lnTo>
                  <a:lnTo>
                    <a:pt x="293" y="161"/>
                  </a:lnTo>
                  <a:lnTo>
                    <a:pt x="293" y="161"/>
                  </a:lnTo>
                  <a:lnTo>
                    <a:pt x="293" y="158"/>
                  </a:lnTo>
                  <a:lnTo>
                    <a:pt x="291" y="153"/>
                  </a:lnTo>
                  <a:lnTo>
                    <a:pt x="286" y="151"/>
                  </a:lnTo>
                  <a:lnTo>
                    <a:pt x="286" y="149"/>
                  </a:lnTo>
                  <a:lnTo>
                    <a:pt x="286" y="146"/>
                  </a:lnTo>
                  <a:lnTo>
                    <a:pt x="289" y="144"/>
                  </a:lnTo>
                  <a:lnTo>
                    <a:pt x="291" y="144"/>
                  </a:lnTo>
                  <a:lnTo>
                    <a:pt x="293" y="146"/>
                  </a:lnTo>
                  <a:lnTo>
                    <a:pt x="298" y="149"/>
                  </a:lnTo>
                  <a:lnTo>
                    <a:pt x="301" y="146"/>
                  </a:lnTo>
                  <a:lnTo>
                    <a:pt x="301" y="142"/>
                  </a:lnTo>
                  <a:lnTo>
                    <a:pt x="301" y="142"/>
                  </a:lnTo>
                  <a:lnTo>
                    <a:pt x="298" y="137"/>
                  </a:lnTo>
                  <a:lnTo>
                    <a:pt x="293" y="123"/>
                  </a:lnTo>
                  <a:lnTo>
                    <a:pt x="291" y="120"/>
                  </a:lnTo>
                  <a:lnTo>
                    <a:pt x="293" y="118"/>
                  </a:lnTo>
                  <a:lnTo>
                    <a:pt x="293" y="116"/>
                  </a:lnTo>
                  <a:lnTo>
                    <a:pt x="298" y="116"/>
                  </a:lnTo>
                  <a:lnTo>
                    <a:pt x="303" y="113"/>
                  </a:lnTo>
                  <a:lnTo>
                    <a:pt x="305" y="111"/>
                  </a:lnTo>
                  <a:lnTo>
                    <a:pt x="305" y="111"/>
                  </a:lnTo>
                  <a:lnTo>
                    <a:pt x="305" y="109"/>
                  </a:lnTo>
                  <a:lnTo>
                    <a:pt x="303" y="106"/>
                  </a:lnTo>
                  <a:lnTo>
                    <a:pt x="301" y="104"/>
                  </a:lnTo>
                  <a:lnTo>
                    <a:pt x="298" y="101"/>
                  </a:lnTo>
                  <a:lnTo>
                    <a:pt x="298" y="99"/>
                  </a:lnTo>
                  <a:lnTo>
                    <a:pt x="301" y="97"/>
                  </a:lnTo>
                  <a:lnTo>
                    <a:pt x="303" y="94"/>
                  </a:lnTo>
                  <a:lnTo>
                    <a:pt x="303" y="94"/>
                  </a:lnTo>
                  <a:lnTo>
                    <a:pt x="305" y="94"/>
                  </a:lnTo>
                  <a:lnTo>
                    <a:pt x="308" y="92"/>
                  </a:lnTo>
                  <a:lnTo>
                    <a:pt x="308" y="92"/>
                  </a:lnTo>
                  <a:lnTo>
                    <a:pt x="308" y="92"/>
                  </a:lnTo>
                  <a:lnTo>
                    <a:pt x="308" y="90"/>
                  </a:lnTo>
                  <a:lnTo>
                    <a:pt x="308" y="90"/>
                  </a:lnTo>
                  <a:lnTo>
                    <a:pt x="308" y="90"/>
                  </a:lnTo>
                  <a:lnTo>
                    <a:pt x="308" y="87"/>
                  </a:lnTo>
                  <a:lnTo>
                    <a:pt x="308" y="87"/>
                  </a:lnTo>
                  <a:lnTo>
                    <a:pt x="308" y="87"/>
                  </a:lnTo>
                  <a:lnTo>
                    <a:pt x="308" y="85"/>
                  </a:lnTo>
                  <a:lnTo>
                    <a:pt x="308" y="85"/>
                  </a:lnTo>
                  <a:lnTo>
                    <a:pt x="303" y="78"/>
                  </a:lnTo>
                  <a:lnTo>
                    <a:pt x="298" y="68"/>
                  </a:lnTo>
                  <a:lnTo>
                    <a:pt x="298" y="66"/>
                  </a:lnTo>
                  <a:lnTo>
                    <a:pt x="298" y="66"/>
                  </a:lnTo>
                  <a:lnTo>
                    <a:pt x="293" y="64"/>
                  </a:lnTo>
                  <a:lnTo>
                    <a:pt x="289" y="61"/>
                  </a:lnTo>
                  <a:lnTo>
                    <a:pt x="284" y="61"/>
                  </a:lnTo>
                  <a:lnTo>
                    <a:pt x="284" y="61"/>
                  </a:lnTo>
                  <a:lnTo>
                    <a:pt x="279" y="59"/>
                  </a:lnTo>
                  <a:lnTo>
                    <a:pt x="274" y="56"/>
                  </a:lnTo>
                  <a:lnTo>
                    <a:pt x="270" y="54"/>
                  </a:lnTo>
                  <a:lnTo>
                    <a:pt x="265" y="52"/>
                  </a:lnTo>
                  <a:lnTo>
                    <a:pt x="260" y="52"/>
                  </a:lnTo>
                  <a:lnTo>
                    <a:pt x="260" y="49"/>
                  </a:lnTo>
                  <a:lnTo>
                    <a:pt x="258" y="49"/>
                  </a:lnTo>
                  <a:lnTo>
                    <a:pt x="256" y="45"/>
                  </a:lnTo>
                  <a:lnTo>
                    <a:pt x="253" y="42"/>
                  </a:lnTo>
                  <a:lnTo>
                    <a:pt x="253" y="40"/>
                  </a:lnTo>
                  <a:lnTo>
                    <a:pt x="253" y="38"/>
                  </a:lnTo>
                  <a:lnTo>
                    <a:pt x="253" y="33"/>
                  </a:lnTo>
                  <a:lnTo>
                    <a:pt x="246" y="21"/>
                  </a:lnTo>
                  <a:lnTo>
                    <a:pt x="244" y="19"/>
                  </a:lnTo>
                  <a:lnTo>
                    <a:pt x="241" y="19"/>
                  </a:lnTo>
                  <a:lnTo>
                    <a:pt x="241" y="19"/>
                  </a:lnTo>
                  <a:lnTo>
                    <a:pt x="241" y="19"/>
                  </a:lnTo>
                  <a:lnTo>
                    <a:pt x="239" y="12"/>
                  </a:lnTo>
                  <a:lnTo>
                    <a:pt x="239" y="12"/>
                  </a:lnTo>
                  <a:lnTo>
                    <a:pt x="239" y="12"/>
                  </a:lnTo>
                  <a:lnTo>
                    <a:pt x="232" y="9"/>
                  </a:lnTo>
                  <a:lnTo>
                    <a:pt x="229" y="7"/>
                  </a:lnTo>
                  <a:lnTo>
                    <a:pt x="229" y="4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5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53" name="Freeform 147">
              <a:extLst>
                <a:ext uri="{FF2B5EF4-FFF2-40B4-BE49-F238E27FC236}">
                  <a16:creationId xmlns:a16="http://schemas.microsoft.com/office/drawing/2014/main" id="{7A19AE27-315A-4011-62C4-1AB09229A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736" y="3349785"/>
              <a:ext cx="500165" cy="630386"/>
            </a:xfrm>
            <a:custGeom>
              <a:avLst/>
              <a:gdLst>
                <a:gd name="T0" fmla="*/ 128 w 343"/>
                <a:gd name="T1" fmla="*/ 73 h 466"/>
                <a:gd name="T2" fmla="*/ 31 w 343"/>
                <a:gd name="T3" fmla="*/ 227 h 466"/>
                <a:gd name="T4" fmla="*/ 2 w 343"/>
                <a:gd name="T5" fmla="*/ 315 h 466"/>
                <a:gd name="T6" fmla="*/ 5 w 343"/>
                <a:gd name="T7" fmla="*/ 327 h 466"/>
                <a:gd name="T8" fmla="*/ 24 w 343"/>
                <a:gd name="T9" fmla="*/ 334 h 466"/>
                <a:gd name="T10" fmla="*/ 28 w 343"/>
                <a:gd name="T11" fmla="*/ 331 h 466"/>
                <a:gd name="T12" fmla="*/ 47 w 343"/>
                <a:gd name="T13" fmla="*/ 341 h 466"/>
                <a:gd name="T14" fmla="*/ 47 w 343"/>
                <a:gd name="T15" fmla="*/ 346 h 466"/>
                <a:gd name="T16" fmla="*/ 52 w 343"/>
                <a:gd name="T17" fmla="*/ 355 h 466"/>
                <a:gd name="T18" fmla="*/ 61 w 343"/>
                <a:gd name="T19" fmla="*/ 360 h 466"/>
                <a:gd name="T20" fmla="*/ 69 w 343"/>
                <a:gd name="T21" fmla="*/ 372 h 466"/>
                <a:gd name="T22" fmla="*/ 71 w 343"/>
                <a:gd name="T23" fmla="*/ 369 h 466"/>
                <a:gd name="T24" fmla="*/ 92 w 343"/>
                <a:gd name="T25" fmla="*/ 386 h 466"/>
                <a:gd name="T26" fmla="*/ 106 w 343"/>
                <a:gd name="T27" fmla="*/ 402 h 466"/>
                <a:gd name="T28" fmla="*/ 118 w 343"/>
                <a:gd name="T29" fmla="*/ 407 h 466"/>
                <a:gd name="T30" fmla="*/ 128 w 343"/>
                <a:gd name="T31" fmla="*/ 419 h 466"/>
                <a:gd name="T32" fmla="*/ 135 w 343"/>
                <a:gd name="T33" fmla="*/ 419 h 466"/>
                <a:gd name="T34" fmla="*/ 149 w 343"/>
                <a:gd name="T35" fmla="*/ 426 h 466"/>
                <a:gd name="T36" fmla="*/ 156 w 343"/>
                <a:gd name="T37" fmla="*/ 433 h 466"/>
                <a:gd name="T38" fmla="*/ 166 w 343"/>
                <a:gd name="T39" fmla="*/ 433 h 466"/>
                <a:gd name="T40" fmla="*/ 173 w 343"/>
                <a:gd name="T41" fmla="*/ 440 h 466"/>
                <a:gd name="T42" fmla="*/ 185 w 343"/>
                <a:gd name="T43" fmla="*/ 447 h 466"/>
                <a:gd name="T44" fmla="*/ 199 w 343"/>
                <a:gd name="T45" fmla="*/ 454 h 466"/>
                <a:gd name="T46" fmla="*/ 204 w 343"/>
                <a:gd name="T47" fmla="*/ 450 h 466"/>
                <a:gd name="T48" fmla="*/ 220 w 343"/>
                <a:gd name="T49" fmla="*/ 457 h 466"/>
                <a:gd name="T50" fmla="*/ 225 w 343"/>
                <a:gd name="T51" fmla="*/ 464 h 466"/>
                <a:gd name="T52" fmla="*/ 308 w 343"/>
                <a:gd name="T53" fmla="*/ 400 h 466"/>
                <a:gd name="T54" fmla="*/ 336 w 343"/>
                <a:gd name="T55" fmla="*/ 367 h 466"/>
                <a:gd name="T56" fmla="*/ 322 w 343"/>
                <a:gd name="T57" fmla="*/ 350 h 466"/>
                <a:gd name="T58" fmla="*/ 322 w 343"/>
                <a:gd name="T59" fmla="*/ 343 h 466"/>
                <a:gd name="T60" fmla="*/ 327 w 343"/>
                <a:gd name="T61" fmla="*/ 346 h 466"/>
                <a:gd name="T62" fmla="*/ 331 w 343"/>
                <a:gd name="T63" fmla="*/ 343 h 466"/>
                <a:gd name="T64" fmla="*/ 338 w 343"/>
                <a:gd name="T65" fmla="*/ 331 h 466"/>
                <a:gd name="T66" fmla="*/ 329 w 343"/>
                <a:gd name="T67" fmla="*/ 324 h 466"/>
                <a:gd name="T68" fmla="*/ 331 w 343"/>
                <a:gd name="T69" fmla="*/ 315 h 466"/>
                <a:gd name="T70" fmla="*/ 327 w 343"/>
                <a:gd name="T71" fmla="*/ 293 h 466"/>
                <a:gd name="T72" fmla="*/ 324 w 343"/>
                <a:gd name="T73" fmla="*/ 296 h 466"/>
                <a:gd name="T74" fmla="*/ 317 w 343"/>
                <a:gd name="T75" fmla="*/ 272 h 466"/>
                <a:gd name="T76" fmla="*/ 324 w 343"/>
                <a:gd name="T77" fmla="*/ 251 h 466"/>
                <a:gd name="T78" fmla="*/ 322 w 343"/>
                <a:gd name="T79" fmla="*/ 249 h 466"/>
                <a:gd name="T80" fmla="*/ 322 w 343"/>
                <a:gd name="T81" fmla="*/ 244 h 466"/>
                <a:gd name="T82" fmla="*/ 317 w 343"/>
                <a:gd name="T83" fmla="*/ 232 h 466"/>
                <a:gd name="T84" fmla="*/ 312 w 343"/>
                <a:gd name="T85" fmla="*/ 230 h 466"/>
                <a:gd name="T86" fmla="*/ 317 w 343"/>
                <a:gd name="T87" fmla="*/ 227 h 466"/>
                <a:gd name="T88" fmla="*/ 317 w 343"/>
                <a:gd name="T89" fmla="*/ 223 h 466"/>
                <a:gd name="T90" fmla="*/ 312 w 343"/>
                <a:gd name="T91" fmla="*/ 220 h 466"/>
                <a:gd name="T92" fmla="*/ 315 w 343"/>
                <a:gd name="T93" fmla="*/ 211 h 466"/>
                <a:gd name="T94" fmla="*/ 320 w 343"/>
                <a:gd name="T95" fmla="*/ 189 h 466"/>
                <a:gd name="T96" fmla="*/ 301 w 343"/>
                <a:gd name="T97" fmla="*/ 163 h 466"/>
                <a:gd name="T98" fmla="*/ 293 w 343"/>
                <a:gd name="T99" fmla="*/ 163 h 466"/>
                <a:gd name="T100" fmla="*/ 293 w 343"/>
                <a:gd name="T101" fmla="*/ 144 h 466"/>
                <a:gd name="T102" fmla="*/ 277 w 343"/>
                <a:gd name="T103" fmla="*/ 140 h 466"/>
                <a:gd name="T104" fmla="*/ 284 w 343"/>
                <a:gd name="T105" fmla="*/ 126 h 466"/>
                <a:gd name="T106" fmla="*/ 272 w 343"/>
                <a:gd name="T107" fmla="*/ 102 h 466"/>
                <a:gd name="T108" fmla="*/ 258 w 343"/>
                <a:gd name="T109" fmla="*/ 85 h 466"/>
                <a:gd name="T110" fmla="*/ 253 w 343"/>
                <a:gd name="T111" fmla="*/ 73 h 466"/>
                <a:gd name="T112" fmla="*/ 253 w 343"/>
                <a:gd name="T113" fmla="*/ 69 h 466"/>
                <a:gd name="T114" fmla="*/ 258 w 343"/>
                <a:gd name="T115" fmla="*/ 66 h 466"/>
                <a:gd name="T116" fmla="*/ 263 w 343"/>
                <a:gd name="T117" fmla="*/ 29 h 466"/>
                <a:gd name="T118" fmla="*/ 230 w 343"/>
                <a:gd name="T119" fmla="*/ 5 h 466"/>
                <a:gd name="T120" fmla="*/ 187 w 343"/>
                <a:gd name="T121" fmla="*/ 2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466">
                  <a:moveTo>
                    <a:pt x="187" y="29"/>
                  </a:moveTo>
                  <a:lnTo>
                    <a:pt x="182" y="33"/>
                  </a:lnTo>
                  <a:lnTo>
                    <a:pt x="170" y="40"/>
                  </a:lnTo>
                  <a:lnTo>
                    <a:pt x="137" y="66"/>
                  </a:lnTo>
                  <a:lnTo>
                    <a:pt x="128" y="73"/>
                  </a:lnTo>
                  <a:lnTo>
                    <a:pt x="125" y="73"/>
                  </a:lnTo>
                  <a:lnTo>
                    <a:pt x="102" y="92"/>
                  </a:lnTo>
                  <a:lnTo>
                    <a:pt x="69" y="116"/>
                  </a:lnTo>
                  <a:lnTo>
                    <a:pt x="45" y="185"/>
                  </a:lnTo>
                  <a:lnTo>
                    <a:pt x="31" y="227"/>
                  </a:lnTo>
                  <a:lnTo>
                    <a:pt x="31" y="227"/>
                  </a:lnTo>
                  <a:lnTo>
                    <a:pt x="24" y="244"/>
                  </a:lnTo>
                  <a:lnTo>
                    <a:pt x="0" y="310"/>
                  </a:lnTo>
                  <a:lnTo>
                    <a:pt x="2" y="315"/>
                  </a:lnTo>
                  <a:lnTo>
                    <a:pt x="2" y="315"/>
                  </a:lnTo>
                  <a:lnTo>
                    <a:pt x="0" y="315"/>
                  </a:lnTo>
                  <a:lnTo>
                    <a:pt x="0" y="317"/>
                  </a:lnTo>
                  <a:lnTo>
                    <a:pt x="2" y="322"/>
                  </a:lnTo>
                  <a:lnTo>
                    <a:pt x="2" y="324"/>
                  </a:lnTo>
                  <a:lnTo>
                    <a:pt x="5" y="327"/>
                  </a:lnTo>
                  <a:lnTo>
                    <a:pt x="12" y="334"/>
                  </a:lnTo>
                  <a:lnTo>
                    <a:pt x="14" y="334"/>
                  </a:lnTo>
                  <a:lnTo>
                    <a:pt x="16" y="336"/>
                  </a:lnTo>
                  <a:lnTo>
                    <a:pt x="21" y="336"/>
                  </a:lnTo>
                  <a:lnTo>
                    <a:pt x="24" y="334"/>
                  </a:lnTo>
                  <a:lnTo>
                    <a:pt x="21" y="334"/>
                  </a:lnTo>
                  <a:lnTo>
                    <a:pt x="21" y="334"/>
                  </a:lnTo>
                  <a:lnTo>
                    <a:pt x="26" y="331"/>
                  </a:lnTo>
                  <a:lnTo>
                    <a:pt x="26" y="334"/>
                  </a:lnTo>
                  <a:lnTo>
                    <a:pt x="28" y="331"/>
                  </a:lnTo>
                  <a:lnTo>
                    <a:pt x="31" y="334"/>
                  </a:lnTo>
                  <a:lnTo>
                    <a:pt x="35" y="338"/>
                  </a:lnTo>
                  <a:lnTo>
                    <a:pt x="38" y="336"/>
                  </a:lnTo>
                  <a:lnTo>
                    <a:pt x="42" y="336"/>
                  </a:lnTo>
                  <a:lnTo>
                    <a:pt x="47" y="341"/>
                  </a:lnTo>
                  <a:lnTo>
                    <a:pt x="50" y="343"/>
                  </a:lnTo>
                  <a:lnTo>
                    <a:pt x="50" y="343"/>
                  </a:lnTo>
                  <a:lnTo>
                    <a:pt x="50" y="343"/>
                  </a:lnTo>
                  <a:lnTo>
                    <a:pt x="47" y="346"/>
                  </a:lnTo>
                  <a:lnTo>
                    <a:pt x="47" y="346"/>
                  </a:lnTo>
                  <a:lnTo>
                    <a:pt x="50" y="350"/>
                  </a:lnTo>
                  <a:lnTo>
                    <a:pt x="50" y="350"/>
                  </a:lnTo>
                  <a:lnTo>
                    <a:pt x="50" y="350"/>
                  </a:lnTo>
                  <a:lnTo>
                    <a:pt x="47" y="353"/>
                  </a:lnTo>
                  <a:lnTo>
                    <a:pt x="52" y="355"/>
                  </a:lnTo>
                  <a:lnTo>
                    <a:pt x="52" y="355"/>
                  </a:lnTo>
                  <a:lnTo>
                    <a:pt x="54" y="353"/>
                  </a:lnTo>
                  <a:lnTo>
                    <a:pt x="54" y="353"/>
                  </a:lnTo>
                  <a:lnTo>
                    <a:pt x="61" y="360"/>
                  </a:lnTo>
                  <a:lnTo>
                    <a:pt x="61" y="360"/>
                  </a:lnTo>
                  <a:lnTo>
                    <a:pt x="61" y="362"/>
                  </a:lnTo>
                  <a:lnTo>
                    <a:pt x="61" y="362"/>
                  </a:lnTo>
                  <a:lnTo>
                    <a:pt x="61" y="364"/>
                  </a:lnTo>
                  <a:lnTo>
                    <a:pt x="69" y="369"/>
                  </a:lnTo>
                  <a:lnTo>
                    <a:pt x="69" y="372"/>
                  </a:lnTo>
                  <a:lnTo>
                    <a:pt x="69" y="369"/>
                  </a:lnTo>
                  <a:lnTo>
                    <a:pt x="69" y="369"/>
                  </a:lnTo>
                  <a:lnTo>
                    <a:pt x="69" y="369"/>
                  </a:lnTo>
                  <a:lnTo>
                    <a:pt x="71" y="369"/>
                  </a:lnTo>
                  <a:lnTo>
                    <a:pt x="71" y="369"/>
                  </a:lnTo>
                  <a:lnTo>
                    <a:pt x="73" y="372"/>
                  </a:lnTo>
                  <a:lnTo>
                    <a:pt x="78" y="376"/>
                  </a:lnTo>
                  <a:lnTo>
                    <a:pt x="85" y="379"/>
                  </a:lnTo>
                  <a:lnTo>
                    <a:pt x="87" y="383"/>
                  </a:lnTo>
                  <a:lnTo>
                    <a:pt x="92" y="386"/>
                  </a:lnTo>
                  <a:lnTo>
                    <a:pt x="97" y="388"/>
                  </a:lnTo>
                  <a:lnTo>
                    <a:pt x="97" y="393"/>
                  </a:lnTo>
                  <a:lnTo>
                    <a:pt x="99" y="395"/>
                  </a:lnTo>
                  <a:lnTo>
                    <a:pt x="104" y="400"/>
                  </a:lnTo>
                  <a:lnTo>
                    <a:pt x="106" y="402"/>
                  </a:lnTo>
                  <a:lnTo>
                    <a:pt x="106" y="402"/>
                  </a:lnTo>
                  <a:lnTo>
                    <a:pt x="111" y="407"/>
                  </a:lnTo>
                  <a:lnTo>
                    <a:pt x="114" y="405"/>
                  </a:lnTo>
                  <a:lnTo>
                    <a:pt x="116" y="405"/>
                  </a:lnTo>
                  <a:lnTo>
                    <a:pt x="118" y="407"/>
                  </a:lnTo>
                  <a:lnTo>
                    <a:pt x="125" y="417"/>
                  </a:lnTo>
                  <a:lnTo>
                    <a:pt x="125" y="417"/>
                  </a:lnTo>
                  <a:lnTo>
                    <a:pt x="125" y="417"/>
                  </a:lnTo>
                  <a:lnTo>
                    <a:pt x="128" y="419"/>
                  </a:lnTo>
                  <a:lnTo>
                    <a:pt x="128" y="419"/>
                  </a:lnTo>
                  <a:lnTo>
                    <a:pt x="130" y="421"/>
                  </a:lnTo>
                  <a:lnTo>
                    <a:pt x="130" y="421"/>
                  </a:lnTo>
                  <a:lnTo>
                    <a:pt x="132" y="419"/>
                  </a:lnTo>
                  <a:lnTo>
                    <a:pt x="132" y="419"/>
                  </a:lnTo>
                  <a:lnTo>
                    <a:pt x="135" y="419"/>
                  </a:lnTo>
                  <a:lnTo>
                    <a:pt x="137" y="419"/>
                  </a:lnTo>
                  <a:lnTo>
                    <a:pt x="140" y="421"/>
                  </a:lnTo>
                  <a:lnTo>
                    <a:pt x="144" y="424"/>
                  </a:lnTo>
                  <a:lnTo>
                    <a:pt x="147" y="426"/>
                  </a:lnTo>
                  <a:lnTo>
                    <a:pt x="149" y="426"/>
                  </a:lnTo>
                  <a:lnTo>
                    <a:pt x="151" y="426"/>
                  </a:lnTo>
                  <a:lnTo>
                    <a:pt x="151" y="426"/>
                  </a:lnTo>
                  <a:lnTo>
                    <a:pt x="154" y="426"/>
                  </a:lnTo>
                  <a:lnTo>
                    <a:pt x="154" y="431"/>
                  </a:lnTo>
                  <a:lnTo>
                    <a:pt x="156" y="433"/>
                  </a:lnTo>
                  <a:lnTo>
                    <a:pt x="159" y="435"/>
                  </a:lnTo>
                  <a:lnTo>
                    <a:pt x="161" y="435"/>
                  </a:lnTo>
                  <a:lnTo>
                    <a:pt x="163" y="433"/>
                  </a:lnTo>
                  <a:lnTo>
                    <a:pt x="163" y="433"/>
                  </a:lnTo>
                  <a:lnTo>
                    <a:pt x="166" y="433"/>
                  </a:lnTo>
                  <a:lnTo>
                    <a:pt x="170" y="433"/>
                  </a:lnTo>
                  <a:lnTo>
                    <a:pt x="173" y="435"/>
                  </a:lnTo>
                  <a:lnTo>
                    <a:pt x="173" y="438"/>
                  </a:lnTo>
                  <a:lnTo>
                    <a:pt x="173" y="438"/>
                  </a:lnTo>
                  <a:lnTo>
                    <a:pt x="173" y="440"/>
                  </a:lnTo>
                  <a:lnTo>
                    <a:pt x="177" y="438"/>
                  </a:lnTo>
                  <a:lnTo>
                    <a:pt x="180" y="440"/>
                  </a:lnTo>
                  <a:lnTo>
                    <a:pt x="180" y="445"/>
                  </a:lnTo>
                  <a:lnTo>
                    <a:pt x="182" y="445"/>
                  </a:lnTo>
                  <a:lnTo>
                    <a:pt x="185" y="447"/>
                  </a:lnTo>
                  <a:lnTo>
                    <a:pt x="192" y="450"/>
                  </a:lnTo>
                  <a:lnTo>
                    <a:pt x="192" y="450"/>
                  </a:lnTo>
                  <a:lnTo>
                    <a:pt x="194" y="452"/>
                  </a:lnTo>
                  <a:lnTo>
                    <a:pt x="196" y="454"/>
                  </a:lnTo>
                  <a:lnTo>
                    <a:pt x="199" y="454"/>
                  </a:lnTo>
                  <a:lnTo>
                    <a:pt x="196" y="452"/>
                  </a:lnTo>
                  <a:lnTo>
                    <a:pt x="196" y="452"/>
                  </a:lnTo>
                  <a:lnTo>
                    <a:pt x="196" y="452"/>
                  </a:lnTo>
                  <a:lnTo>
                    <a:pt x="204" y="447"/>
                  </a:lnTo>
                  <a:lnTo>
                    <a:pt x="204" y="450"/>
                  </a:lnTo>
                  <a:lnTo>
                    <a:pt x="204" y="450"/>
                  </a:lnTo>
                  <a:lnTo>
                    <a:pt x="208" y="447"/>
                  </a:lnTo>
                  <a:lnTo>
                    <a:pt x="208" y="447"/>
                  </a:lnTo>
                  <a:lnTo>
                    <a:pt x="215" y="457"/>
                  </a:lnTo>
                  <a:lnTo>
                    <a:pt x="220" y="457"/>
                  </a:lnTo>
                  <a:lnTo>
                    <a:pt x="220" y="459"/>
                  </a:lnTo>
                  <a:lnTo>
                    <a:pt x="220" y="461"/>
                  </a:lnTo>
                  <a:lnTo>
                    <a:pt x="220" y="461"/>
                  </a:lnTo>
                  <a:lnTo>
                    <a:pt x="222" y="461"/>
                  </a:lnTo>
                  <a:lnTo>
                    <a:pt x="225" y="464"/>
                  </a:lnTo>
                  <a:lnTo>
                    <a:pt x="232" y="466"/>
                  </a:lnTo>
                  <a:lnTo>
                    <a:pt x="237" y="452"/>
                  </a:lnTo>
                  <a:lnTo>
                    <a:pt x="244" y="445"/>
                  </a:lnTo>
                  <a:lnTo>
                    <a:pt x="246" y="445"/>
                  </a:lnTo>
                  <a:lnTo>
                    <a:pt x="308" y="400"/>
                  </a:lnTo>
                  <a:lnTo>
                    <a:pt x="310" y="400"/>
                  </a:lnTo>
                  <a:lnTo>
                    <a:pt x="322" y="390"/>
                  </a:lnTo>
                  <a:lnTo>
                    <a:pt x="343" y="376"/>
                  </a:lnTo>
                  <a:lnTo>
                    <a:pt x="338" y="372"/>
                  </a:lnTo>
                  <a:lnTo>
                    <a:pt x="336" y="367"/>
                  </a:lnTo>
                  <a:lnTo>
                    <a:pt x="331" y="362"/>
                  </a:lnTo>
                  <a:lnTo>
                    <a:pt x="327" y="357"/>
                  </a:lnTo>
                  <a:lnTo>
                    <a:pt x="327" y="357"/>
                  </a:lnTo>
                  <a:lnTo>
                    <a:pt x="322" y="350"/>
                  </a:lnTo>
                  <a:lnTo>
                    <a:pt x="322" y="350"/>
                  </a:lnTo>
                  <a:lnTo>
                    <a:pt x="322" y="348"/>
                  </a:lnTo>
                  <a:lnTo>
                    <a:pt x="322" y="348"/>
                  </a:lnTo>
                  <a:lnTo>
                    <a:pt x="322" y="348"/>
                  </a:lnTo>
                  <a:lnTo>
                    <a:pt x="322" y="343"/>
                  </a:lnTo>
                  <a:lnTo>
                    <a:pt x="322" y="343"/>
                  </a:lnTo>
                  <a:lnTo>
                    <a:pt x="322" y="343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7" y="346"/>
                  </a:lnTo>
                  <a:lnTo>
                    <a:pt x="327" y="346"/>
                  </a:lnTo>
                  <a:lnTo>
                    <a:pt x="327" y="346"/>
                  </a:lnTo>
                  <a:lnTo>
                    <a:pt x="327" y="346"/>
                  </a:lnTo>
                  <a:lnTo>
                    <a:pt x="327" y="346"/>
                  </a:lnTo>
                  <a:lnTo>
                    <a:pt x="329" y="346"/>
                  </a:lnTo>
                  <a:lnTo>
                    <a:pt x="331" y="343"/>
                  </a:lnTo>
                  <a:lnTo>
                    <a:pt x="331" y="341"/>
                  </a:lnTo>
                  <a:lnTo>
                    <a:pt x="331" y="341"/>
                  </a:lnTo>
                  <a:lnTo>
                    <a:pt x="331" y="336"/>
                  </a:lnTo>
                  <a:lnTo>
                    <a:pt x="331" y="336"/>
                  </a:lnTo>
                  <a:lnTo>
                    <a:pt x="338" y="331"/>
                  </a:lnTo>
                  <a:lnTo>
                    <a:pt x="338" y="329"/>
                  </a:lnTo>
                  <a:lnTo>
                    <a:pt x="338" y="327"/>
                  </a:lnTo>
                  <a:lnTo>
                    <a:pt x="336" y="324"/>
                  </a:lnTo>
                  <a:lnTo>
                    <a:pt x="331" y="324"/>
                  </a:lnTo>
                  <a:lnTo>
                    <a:pt x="329" y="324"/>
                  </a:lnTo>
                  <a:lnTo>
                    <a:pt x="329" y="322"/>
                  </a:lnTo>
                  <a:lnTo>
                    <a:pt x="329" y="322"/>
                  </a:lnTo>
                  <a:lnTo>
                    <a:pt x="329" y="320"/>
                  </a:lnTo>
                  <a:lnTo>
                    <a:pt x="329" y="320"/>
                  </a:lnTo>
                  <a:lnTo>
                    <a:pt x="331" y="315"/>
                  </a:lnTo>
                  <a:lnTo>
                    <a:pt x="334" y="308"/>
                  </a:lnTo>
                  <a:lnTo>
                    <a:pt x="331" y="305"/>
                  </a:lnTo>
                  <a:lnTo>
                    <a:pt x="331" y="305"/>
                  </a:lnTo>
                  <a:lnTo>
                    <a:pt x="327" y="293"/>
                  </a:lnTo>
                  <a:lnTo>
                    <a:pt x="327" y="293"/>
                  </a:lnTo>
                  <a:lnTo>
                    <a:pt x="327" y="293"/>
                  </a:lnTo>
                  <a:lnTo>
                    <a:pt x="327" y="293"/>
                  </a:lnTo>
                  <a:lnTo>
                    <a:pt x="324" y="293"/>
                  </a:lnTo>
                  <a:lnTo>
                    <a:pt x="324" y="293"/>
                  </a:lnTo>
                  <a:lnTo>
                    <a:pt x="324" y="296"/>
                  </a:lnTo>
                  <a:lnTo>
                    <a:pt x="322" y="293"/>
                  </a:lnTo>
                  <a:lnTo>
                    <a:pt x="315" y="289"/>
                  </a:lnTo>
                  <a:lnTo>
                    <a:pt x="312" y="286"/>
                  </a:lnTo>
                  <a:lnTo>
                    <a:pt x="317" y="279"/>
                  </a:lnTo>
                  <a:lnTo>
                    <a:pt x="317" y="272"/>
                  </a:lnTo>
                  <a:lnTo>
                    <a:pt x="320" y="260"/>
                  </a:lnTo>
                  <a:lnTo>
                    <a:pt x="324" y="256"/>
                  </a:lnTo>
                  <a:lnTo>
                    <a:pt x="324" y="256"/>
                  </a:lnTo>
                  <a:lnTo>
                    <a:pt x="324" y="253"/>
                  </a:lnTo>
                  <a:lnTo>
                    <a:pt x="324" y="251"/>
                  </a:lnTo>
                  <a:lnTo>
                    <a:pt x="324" y="251"/>
                  </a:lnTo>
                  <a:lnTo>
                    <a:pt x="324" y="251"/>
                  </a:lnTo>
                  <a:lnTo>
                    <a:pt x="324" y="249"/>
                  </a:lnTo>
                  <a:lnTo>
                    <a:pt x="324" y="249"/>
                  </a:lnTo>
                  <a:lnTo>
                    <a:pt x="322" y="249"/>
                  </a:lnTo>
                  <a:lnTo>
                    <a:pt x="322" y="249"/>
                  </a:lnTo>
                  <a:lnTo>
                    <a:pt x="322" y="246"/>
                  </a:lnTo>
                  <a:lnTo>
                    <a:pt x="320" y="244"/>
                  </a:lnTo>
                  <a:lnTo>
                    <a:pt x="320" y="244"/>
                  </a:lnTo>
                  <a:lnTo>
                    <a:pt x="322" y="244"/>
                  </a:lnTo>
                  <a:lnTo>
                    <a:pt x="322" y="239"/>
                  </a:lnTo>
                  <a:lnTo>
                    <a:pt x="320" y="239"/>
                  </a:lnTo>
                  <a:lnTo>
                    <a:pt x="320" y="237"/>
                  </a:lnTo>
                  <a:lnTo>
                    <a:pt x="317" y="234"/>
                  </a:lnTo>
                  <a:lnTo>
                    <a:pt x="317" y="232"/>
                  </a:lnTo>
                  <a:lnTo>
                    <a:pt x="315" y="232"/>
                  </a:lnTo>
                  <a:lnTo>
                    <a:pt x="315" y="232"/>
                  </a:lnTo>
                  <a:lnTo>
                    <a:pt x="312" y="232"/>
                  </a:lnTo>
                  <a:lnTo>
                    <a:pt x="312" y="232"/>
                  </a:lnTo>
                  <a:lnTo>
                    <a:pt x="312" y="230"/>
                  </a:lnTo>
                  <a:lnTo>
                    <a:pt x="312" y="230"/>
                  </a:lnTo>
                  <a:lnTo>
                    <a:pt x="315" y="227"/>
                  </a:lnTo>
                  <a:lnTo>
                    <a:pt x="315" y="227"/>
                  </a:lnTo>
                  <a:lnTo>
                    <a:pt x="315" y="227"/>
                  </a:lnTo>
                  <a:lnTo>
                    <a:pt x="317" y="227"/>
                  </a:lnTo>
                  <a:lnTo>
                    <a:pt x="317" y="227"/>
                  </a:lnTo>
                  <a:lnTo>
                    <a:pt x="317" y="225"/>
                  </a:lnTo>
                  <a:lnTo>
                    <a:pt x="317" y="225"/>
                  </a:lnTo>
                  <a:lnTo>
                    <a:pt x="317" y="223"/>
                  </a:lnTo>
                  <a:lnTo>
                    <a:pt x="317" y="223"/>
                  </a:lnTo>
                  <a:lnTo>
                    <a:pt x="317" y="223"/>
                  </a:lnTo>
                  <a:lnTo>
                    <a:pt x="315" y="223"/>
                  </a:lnTo>
                  <a:lnTo>
                    <a:pt x="312" y="220"/>
                  </a:lnTo>
                  <a:lnTo>
                    <a:pt x="312" y="220"/>
                  </a:lnTo>
                  <a:lnTo>
                    <a:pt x="312" y="220"/>
                  </a:lnTo>
                  <a:lnTo>
                    <a:pt x="312" y="218"/>
                  </a:lnTo>
                  <a:lnTo>
                    <a:pt x="312" y="215"/>
                  </a:lnTo>
                  <a:lnTo>
                    <a:pt x="312" y="215"/>
                  </a:lnTo>
                  <a:lnTo>
                    <a:pt x="315" y="213"/>
                  </a:lnTo>
                  <a:lnTo>
                    <a:pt x="315" y="211"/>
                  </a:lnTo>
                  <a:lnTo>
                    <a:pt x="315" y="204"/>
                  </a:lnTo>
                  <a:lnTo>
                    <a:pt x="315" y="196"/>
                  </a:lnTo>
                  <a:lnTo>
                    <a:pt x="317" y="194"/>
                  </a:lnTo>
                  <a:lnTo>
                    <a:pt x="320" y="192"/>
                  </a:lnTo>
                  <a:lnTo>
                    <a:pt x="320" y="189"/>
                  </a:lnTo>
                  <a:lnTo>
                    <a:pt x="317" y="178"/>
                  </a:lnTo>
                  <a:lnTo>
                    <a:pt x="315" y="175"/>
                  </a:lnTo>
                  <a:lnTo>
                    <a:pt x="312" y="170"/>
                  </a:lnTo>
                  <a:lnTo>
                    <a:pt x="301" y="163"/>
                  </a:lnTo>
                  <a:lnTo>
                    <a:pt x="301" y="163"/>
                  </a:lnTo>
                  <a:lnTo>
                    <a:pt x="298" y="161"/>
                  </a:lnTo>
                  <a:lnTo>
                    <a:pt x="296" y="163"/>
                  </a:lnTo>
                  <a:lnTo>
                    <a:pt x="296" y="166"/>
                  </a:lnTo>
                  <a:lnTo>
                    <a:pt x="293" y="166"/>
                  </a:lnTo>
                  <a:lnTo>
                    <a:pt x="293" y="163"/>
                  </a:lnTo>
                  <a:lnTo>
                    <a:pt x="291" y="159"/>
                  </a:lnTo>
                  <a:lnTo>
                    <a:pt x="293" y="154"/>
                  </a:lnTo>
                  <a:lnTo>
                    <a:pt x="293" y="147"/>
                  </a:lnTo>
                  <a:lnTo>
                    <a:pt x="293" y="144"/>
                  </a:lnTo>
                  <a:lnTo>
                    <a:pt x="293" y="144"/>
                  </a:lnTo>
                  <a:lnTo>
                    <a:pt x="293" y="142"/>
                  </a:lnTo>
                  <a:lnTo>
                    <a:pt x="289" y="142"/>
                  </a:lnTo>
                  <a:lnTo>
                    <a:pt x="282" y="140"/>
                  </a:lnTo>
                  <a:lnTo>
                    <a:pt x="282" y="142"/>
                  </a:lnTo>
                  <a:lnTo>
                    <a:pt x="277" y="140"/>
                  </a:lnTo>
                  <a:lnTo>
                    <a:pt x="275" y="137"/>
                  </a:lnTo>
                  <a:lnTo>
                    <a:pt x="277" y="133"/>
                  </a:lnTo>
                  <a:lnTo>
                    <a:pt x="279" y="130"/>
                  </a:lnTo>
                  <a:lnTo>
                    <a:pt x="279" y="130"/>
                  </a:lnTo>
                  <a:lnTo>
                    <a:pt x="284" y="126"/>
                  </a:lnTo>
                  <a:lnTo>
                    <a:pt x="284" y="123"/>
                  </a:lnTo>
                  <a:lnTo>
                    <a:pt x="284" y="121"/>
                  </a:lnTo>
                  <a:lnTo>
                    <a:pt x="275" y="116"/>
                  </a:lnTo>
                  <a:lnTo>
                    <a:pt x="275" y="109"/>
                  </a:lnTo>
                  <a:lnTo>
                    <a:pt x="272" y="102"/>
                  </a:lnTo>
                  <a:lnTo>
                    <a:pt x="263" y="95"/>
                  </a:lnTo>
                  <a:lnTo>
                    <a:pt x="258" y="95"/>
                  </a:lnTo>
                  <a:lnTo>
                    <a:pt x="258" y="92"/>
                  </a:lnTo>
                  <a:lnTo>
                    <a:pt x="258" y="90"/>
                  </a:lnTo>
                  <a:lnTo>
                    <a:pt x="258" y="85"/>
                  </a:lnTo>
                  <a:lnTo>
                    <a:pt x="260" y="83"/>
                  </a:lnTo>
                  <a:lnTo>
                    <a:pt x="256" y="81"/>
                  </a:lnTo>
                  <a:lnTo>
                    <a:pt x="253" y="78"/>
                  </a:lnTo>
                  <a:lnTo>
                    <a:pt x="253" y="76"/>
                  </a:lnTo>
                  <a:lnTo>
                    <a:pt x="253" y="73"/>
                  </a:lnTo>
                  <a:lnTo>
                    <a:pt x="253" y="73"/>
                  </a:lnTo>
                  <a:lnTo>
                    <a:pt x="253" y="71"/>
                  </a:lnTo>
                  <a:lnTo>
                    <a:pt x="253" y="71"/>
                  </a:lnTo>
                  <a:lnTo>
                    <a:pt x="253" y="71"/>
                  </a:lnTo>
                  <a:lnTo>
                    <a:pt x="253" y="69"/>
                  </a:lnTo>
                  <a:lnTo>
                    <a:pt x="256" y="69"/>
                  </a:lnTo>
                  <a:lnTo>
                    <a:pt x="256" y="69"/>
                  </a:lnTo>
                  <a:lnTo>
                    <a:pt x="258" y="69"/>
                  </a:lnTo>
                  <a:lnTo>
                    <a:pt x="258" y="69"/>
                  </a:lnTo>
                  <a:lnTo>
                    <a:pt x="258" y="66"/>
                  </a:lnTo>
                  <a:lnTo>
                    <a:pt x="263" y="55"/>
                  </a:lnTo>
                  <a:lnTo>
                    <a:pt x="265" y="40"/>
                  </a:lnTo>
                  <a:lnTo>
                    <a:pt x="265" y="38"/>
                  </a:lnTo>
                  <a:lnTo>
                    <a:pt x="265" y="31"/>
                  </a:lnTo>
                  <a:lnTo>
                    <a:pt x="263" y="29"/>
                  </a:lnTo>
                  <a:lnTo>
                    <a:pt x="256" y="24"/>
                  </a:lnTo>
                  <a:lnTo>
                    <a:pt x="251" y="14"/>
                  </a:lnTo>
                  <a:lnTo>
                    <a:pt x="248" y="14"/>
                  </a:lnTo>
                  <a:lnTo>
                    <a:pt x="244" y="14"/>
                  </a:lnTo>
                  <a:lnTo>
                    <a:pt x="230" y="5"/>
                  </a:lnTo>
                  <a:lnTo>
                    <a:pt x="230" y="2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04" y="17"/>
                  </a:lnTo>
                  <a:lnTo>
                    <a:pt x="187" y="2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Freeform 148">
              <a:extLst>
                <a:ext uri="{FF2B5EF4-FFF2-40B4-BE49-F238E27FC236}">
                  <a16:creationId xmlns:a16="http://schemas.microsoft.com/office/drawing/2014/main" id="{A96C9E76-7A83-FCBA-CF27-884909A28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110" y="3071116"/>
              <a:ext cx="797638" cy="560042"/>
            </a:xfrm>
            <a:custGeom>
              <a:avLst/>
              <a:gdLst>
                <a:gd name="T0" fmla="*/ 313 w 547"/>
                <a:gd name="T1" fmla="*/ 33 h 414"/>
                <a:gd name="T2" fmla="*/ 289 w 547"/>
                <a:gd name="T3" fmla="*/ 29 h 414"/>
                <a:gd name="T4" fmla="*/ 265 w 547"/>
                <a:gd name="T5" fmla="*/ 36 h 414"/>
                <a:gd name="T6" fmla="*/ 244 w 547"/>
                <a:gd name="T7" fmla="*/ 55 h 414"/>
                <a:gd name="T8" fmla="*/ 228 w 547"/>
                <a:gd name="T9" fmla="*/ 57 h 414"/>
                <a:gd name="T10" fmla="*/ 206 w 547"/>
                <a:gd name="T11" fmla="*/ 52 h 414"/>
                <a:gd name="T12" fmla="*/ 178 w 547"/>
                <a:gd name="T13" fmla="*/ 45 h 414"/>
                <a:gd name="T14" fmla="*/ 156 w 547"/>
                <a:gd name="T15" fmla="*/ 55 h 414"/>
                <a:gd name="T16" fmla="*/ 140 w 547"/>
                <a:gd name="T17" fmla="*/ 43 h 414"/>
                <a:gd name="T18" fmla="*/ 121 w 547"/>
                <a:gd name="T19" fmla="*/ 12 h 414"/>
                <a:gd name="T20" fmla="*/ 107 w 547"/>
                <a:gd name="T21" fmla="*/ 3 h 414"/>
                <a:gd name="T22" fmla="*/ 85 w 547"/>
                <a:gd name="T23" fmla="*/ 5 h 414"/>
                <a:gd name="T24" fmla="*/ 36 w 547"/>
                <a:gd name="T25" fmla="*/ 24 h 414"/>
                <a:gd name="T26" fmla="*/ 40 w 547"/>
                <a:gd name="T27" fmla="*/ 33 h 414"/>
                <a:gd name="T28" fmla="*/ 50 w 547"/>
                <a:gd name="T29" fmla="*/ 48 h 414"/>
                <a:gd name="T30" fmla="*/ 57 w 547"/>
                <a:gd name="T31" fmla="*/ 55 h 414"/>
                <a:gd name="T32" fmla="*/ 48 w 547"/>
                <a:gd name="T33" fmla="*/ 76 h 414"/>
                <a:gd name="T34" fmla="*/ 29 w 547"/>
                <a:gd name="T35" fmla="*/ 135 h 414"/>
                <a:gd name="T36" fmla="*/ 24 w 547"/>
                <a:gd name="T37" fmla="*/ 249 h 414"/>
                <a:gd name="T38" fmla="*/ 0 w 547"/>
                <a:gd name="T39" fmla="*/ 388 h 414"/>
                <a:gd name="T40" fmla="*/ 19 w 547"/>
                <a:gd name="T41" fmla="*/ 395 h 414"/>
                <a:gd name="T42" fmla="*/ 31 w 547"/>
                <a:gd name="T43" fmla="*/ 398 h 414"/>
                <a:gd name="T44" fmla="*/ 36 w 547"/>
                <a:gd name="T45" fmla="*/ 398 h 414"/>
                <a:gd name="T46" fmla="*/ 43 w 547"/>
                <a:gd name="T47" fmla="*/ 398 h 414"/>
                <a:gd name="T48" fmla="*/ 45 w 547"/>
                <a:gd name="T49" fmla="*/ 402 h 414"/>
                <a:gd name="T50" fmla="*/ 50 w 547"/>
                <a:gd name="T51" fmla="*/ 405 h 414"/>
                <a:gd name="T52" fmla="*/ 67 w 547"/>
                <a:gd name="T53" fmla="*/ 407 h 414"/>
                <a:gd name="T54" fmla="*/ 69 w 547"/>
                <a:gd name="T55" fmla="*/ 412 h 414"/>
                <a:gd name="T56" fmla="*/ 71 w 547"/>
                <a:gd name="T57" fmla="*/ 414 h 414"/>
                <a:gd name="T58" fmla="*/ 81 w 547"/>
                <a:gd name="T59" fmla="*/ 414 h 414"/>
                <a:gd name="T60" fmla="*/ 95 w 547"/>
                <a:gd name="T61" fmla="*/ 410 h 414"/>
                <a:gd name="T62" fmla="*/ 116 w 547"/>
                <a:gd name="T63" fmla="*/ 405 h 414"/>
                <a:gd name="T64" fmla="*/ 138 w 547"/>
                <a:gd name="T65" fmla="*/ 348 h 414"/>
                <a:gd name="T66" fmla="*/ 256 w 547"/>
                <a:gd name="T67" fmla="*/ 313 h 414"/>
                <a:gd name="T68" fmla="*/ 327 w 547"/>
                <a:gd name="T69" fmla="*/ 287 h 414"/>
                <a:gd name="T70" fmla="*/ 348 w 547"/>
                <a:gd name="T71" fmla="*/ 294 h 414"/>
                <a:gd name="T72" fmla="*/ 362 w 547"/>
                <a:gd name="T73" fmla="*/ 301 h 414"/>
                <a:gd name="T74" fmla="*/ 384 w 547"/>
                <a:gd name="T75" fmla="*/ 313 h 414"/>
                <a:gd name="T76" fmla="*/ 448 w 547"/>
                <a:gd name="T77" fmla="*/ 279 h 414"/>
                <a:gd name="T78" fmla="*/ 547 w 547"/>
                <a:gd name="T79" fmla="*/ 206 h 414"/>
                <a:gd name="T80" fmla="*/ 538 w 547"/>
                <a:gd name="T81" fmla="*/ 206 h 414"/>
                <a:gd name="T82" fmla="*/ 535 w 547"/>
                <a:gd name="T83" fmla="*/ 199 h 414"/>
                <a:gd name="T84" fmla="*/ 531 w 547"/>
                <a:gd name="T85" fmla="*/ 199 h 414"/>
                <a:gd name="T86" fmla="*/ 519 w 547"/>
                <a:gd name="T87" fmla="*/ 187 h 414"/>
                <a:gd name="T88" fmla="*/ 507 w 547"/>
                <a:gd name="T89" fmla="*/ 185 h 414"/>
                <a:gd name="T90" fmla="*/ 507 w 547"/>
                <a:gd name="T91" fmla="*/ 175 h 414"/>
                <a:gd name="T92" fmla="*/ 500 w 547"/>
                <a:gd name="T93" fmla="*/ 175 h 414"/>
                <a:gd name="T94" fmla="*/ 495 w 547"/>
                <a:gd name="T95" fmla="*/ 166 h 414"/>
                <a:gd name="T96" fmla="*/ 476 w 547"/>
                <a:gd name="T97" fmla="*/ 166 h 414"/>
                <a:gd name="T98" fmla="*/ 464 w 547"/>
                <a:gd name="T99" fmla="*/ 159 h 414"/>
                <a:gd name="T100" fmla="*/ 422 w 547"/>
                <a:gd name="T101" fmla="*/ 142 h 414"/>
                <a:gd name="T102" fmla="*/ 398 w 547"/>
                <a:gd name="T103" fmla="*/ 121 h 414"/>
                <a:gd name="T104" fmla="*/ 389 w 547"/>
                <a:gd name="T105" fmla="*/ 107 h 414"/>
                <a:gd name="T106" fmla="*/ 389 w 547"/>
                <a:gd name="T107" fmla="*/ 88 h 414"/>
                <a:gd name="T108" fmla="*/ 391 w 547"/>
                <a:gd name="T109" fmla="*/ 76 h 414"/>
                <a:gd name="T110" fmla="*/ 384 w 547"/>
                <a:gd name="T111" fmla="*/ 64 h 414"/>
                <a:gd name="T112" fmla="*/ 377 w 547"/>
                <a:gd name="T113" fmla="*/ 59 h 414"/>
                <a:gd name="T114" fmla="*/ 374 w 547"/>
                <a:gd name="T115" fmla="*/ 71 h 414"/>
                <a:gd name="T116" fmla="*/ 358 w 547"/>
                <a:gd name="T117" fmla="*/ 62 h 414"/>
                <a:gd name="T118" fmla="*/ 336 w 547"/>
                <a:gd name="T119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7" h="414">
                  <a:moveTo>
                    <a:pt x="325" y="41"/>
                  </a:moveTo>
                  <a:lnTo>
                    <a:pt x="322" y="41"/>
                  </a:lnTo>
                  <a:lnTo>
                    <a:pt x="318" y="38"/>
                  </a:lnTo>
                  <a:lnTo>
                    <a:pt x="315" y="36"/>
                  </a:lnTo>
                  <a:lnTo>
                    <a:pt x="315" y="36"/>
                  </a:lnTo>
                  <a:lnTo>
                    <a:pt x="313" y="33"/>
                  </a:lnTo>
                  <a:lnTo>
                    <a:pt x="308" y="29"/>
                  </a:lnTo>
                  <a:lnTo>
                    <a:pt x="301" y="26"/>
                  </a:lnTo>
                  <a:lnTo>
                    <a:pt x="299" y="29"/>
                  </a:lnTo>
                  <a:lnTo>
                    <a:pt x="291" y="29"/>
                  </a:lnTo>
                  <a:lnTo>
                    <a:pt x="289" y="29"/>
                  </a:lnTo>
                  <a:lnTo>
                    <a:pt x="289" y="29"/>
                  </a:lnTo>
                  <a:lnTo>
                    <a:pt x="287" y="29"/>
                  </a:lnTo>
                  <a:lnTo>
                    <a:pt x="287" y="31"/>
                  </a:lnTo>
                  <a:lnTo>
                    <a:pt x="284" y="29"/>
                  </a:lnTo>
                  <a:lnTo>
                    <a:pt x="275" y="31"/>
                  </a:lnTo>
                  <a:lnTo>
                    <a:pt x="273" y="33"/>
                  </a:lnTo>
                  <a:lnTo>
                    <a:pt x="265" y="36"/>
                  </a:lnTo>
                  <a:lnTo>
                    <a:pt x="265" y="38"/>
                  </a:lnTo>
                  <a:lnTo>
                    <a:pt x="265" y="38"/>
                  </a:lnTo>
                  <a:lnTo>
                    <a:pt x="258" y="45"/>
                  </a:lnTo>
                  <a:lnTo>
                    <a:pt x="256" y="45"/>
                  </a:lnTo>
                  <a:lnTo>
                    <a:pt x="246" y="52"/>
                  </a:lnTo>
                  <a:lnTo>
                    <a:pt x="244" y="55"/>
                  </a:lnTo>
                  <a:lnTo>
                    <a:pt x="239" y="55"/>
                  </a:lnTo>
                  <a:lnTo>
                    <a:pt x="237" y="55"/>
                  </a:lnTo>
                  <a:lnTo>
                    <a:pt x="237" y="57"/>
                  </a:lnTo>
                  <a:lnTo>
                    <a:pt x="230" y="55"/>
                  </a:lnTo>
                  <a:lnTo>
                    <a:pt x="230" y="57"/>
                  </a:lnTo>
                  <a:lnTo>
                    <a:pt x="228" y="57"/>
                  </a:lnTo>
                  <a:lnTo>
                    <a:pt x="223" y="55"/>
                  </a:lnTo>
                  <a:lnTo>
                    <a:pt x="220" y="52"/>
                  </a:lnTo>
                  <a:lnTo>
                    <a:pt x="220" y="55"/>
                  </a:lnTo>
                  <a:lnTo>
                    <a:pt x="216" y="52"/>
                  </a:lnTo>
                  <a:lnTo>
                    <a:pt x="213" y="52"/>
                  </a:lnTo>
                  <a:lnTo>
                    <a:pt x="206" y="52"/>
                  </a:lnTo>
                  <a:lnTo>
                    <a:pt x="204" y="52"/>
                  </a:lnTo>
                  <a:lnTo>
                    <a:pt x="201" y="52"/>
                  </a:lnTo>
                  <a:lnTo>
                    <a:pt x="190" y="50"/>
                  </a:lnTo>
                  <a:lnTo>
                    <a:pt x="187" y="50"/>
                  </a:lnTo>
                  <a:lnTo>
                    <a:pt x="187" y="48"/>
                  </a:lnTo>
                  <a:lnTo>
                    <a:pt x="178" y="45"/>
                  </a:lnTo>
                  <a:lnTo>
                    <a:pt x="175" y="45"/>
                  </a:lnTo>
                  <a:lnTo>
                    <a:pt x="171" y="48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56" y="55"/>
                  </a:lnTo>
                  <a:lnTo>
                    <a:pt x="156" y="55"/>
                  </a:lnTo>
                  <a:lnTo>
                    <a:pt x="152" y="55"/>
                  </a:lnTo>
                  <a:lnTo>
                    <a:pt x="152" y="55"/>
                  </a:lnTo>
                  <a:lnTo>
                    <a:pt x="149" y="52"/>
                  </a:lnTo>
                  <a:lnTo>
                    <a:pt x="147" y="50"/>
                  </a:lnTo>
                  <a:lnTo>
                    <a:pt x="142" y="45"/>
                  </a:lnTo>
                  <a:lnTo>
                    <a:pt x="140" y="43"/>
                  </a:lnTo>
                  <a:lnTo>
                    <a:pt x="133" y="38"/>
                  </a:lnTo>
                  <a:lnTo>
                    <a:pt x="128" y="24"/>
                  </a:lnTo>
                  <a:lnTo>
                    <a:pt x="126" y="17"/>
                  </a:lnTo>
                  <a:lnTo>
                    <a:pt x="123" y="14"/>
                  </a:lnTo>
                  <a:lnTo>
                    <a:pt x="123" y="14"/>
                  </a:lnTo>
                  <a:lnTo>
                    <a:pt x="121" y="12"/>
                  </a:lnTo>
                  <a:lnTo>
                    <a:pt x="119" y="12"/>
                  </a:lnTo>
                  <a:lnTo>
                    <a:pt x="114" y="12"/>
                  </a:lnTo>
                  <a:lnTo>
                    <a:pt x="109" y="10"/>
                  </a:lnTo>
                  <a:lnTo>
                    <a:pt x="107" y="7"/>
                  </a:lnTo>
                  <a:lnTo>
                    <a:pt x="107" y="5"/>
                  </a:lnTo>
                  <a:lnTo>
                    <a:pt x="107" y="3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0" y="0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3" y="5"/>
                  </a:lnTo>
                  <a:lnTo>
                    <a:pt x="74" y="10"/>
                  </a:lnTo>
                  <a:lnTo>
                    <a:pt x="71" y="10"/>
                  </a:lnTo>
                  <a:lnTo>
                    <a:pt x="36" y="24"/>
                  </a:lnTo>
                  <a:lnTo>
                    <a:pt x="31" y="24"/>
                  </a:lnTo>
                  <a:lnTo>
                    <a:pt x="33" y="26"/>
                  </a:lnTo>
                  <a:lnTo>
                    <a:pt x="36" y="26"/>
                  </a:lnTo>
                  <a:lnTo>
                    <a:pt x="38" y="29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43" y="36"/>
                  </a:lnTo>
                  <a:lnTo>
                    <a:pt x="45" y="36"/>
                  </a:lnTo>
                  <a:lnTo>
                    <a:pt x="45" y="41"/>
                  </a:lnTo>
                  <a:lnTo>
                    <a:pt x="48" y="41"/>
                  </a:lnTo>
                  <a:lnTo>
                    <a:pt x="48" y="43"/>
                  </a:lnTo>
                  <a:lnTo>
                    <a:pt x="50" y="48"/>
                  </a:lnTo>
                  <a:lnTo>
                    <a:pt x="52" y="50"/>
                  </a:lnTo>
                  <a:lnTo>
                    <a:pt x="50" y="52"/>
                  </a:lnTo>
                  <a:lnTo>
                    <a:pt x="52" y="55"/>
                  </a:lnTo>
                  <a:lnTo>
                    <a:pt x="55" y="55"/>
                  </a:lnTo>
                  <a:lnTo>
                    <a:pt x="57" y="55"/>
                  </a:lnTo>
                  <a:lnTo>
                    <a:pt x="57" y="55"/>
                  </a:lnTo>
                  <a:lnTo>
                    <a:pt x="57" y="55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5" y="62"/>
                  </a:lnTo>
                  <a:lnTo>
                    <a:pt x="55" y="64"/>
                  </a:lnTo>
                  <a:lnTo>
                    <a:pt x="48" y="76"/>
                  </a:lnTo>
                  <a:lnTo>
                    <a:pt x="43" y="90"/>
                  </a:lnTo>
                  <a:lnTo>
                    <a:pt x="40" y="102"/>
                  </a:lnTo>
                  <a:lnTo>
                    <a:pt x="38" y="104"/>
                  </a:lnTo>
                  <a:lnTo>
                    <a:pt x="33" y="121"/>
                  </a:lnTo>
                  <a:lnTo>
                    <a:pt x="33" y="121"/>
                  </a:lnTo>
                  <a:lnTo>
                    <a:pt x="29" y="135"/>
                  </a:lnTo>
                  <a:lnTo>
                    <a:pt x="24" y="156"/>
                  </a:lnTo>
                  <a:lnTo>
                    <a:pt x="22" y="178"/>
                  </a:lnTo>
                  <a:lnTo>
                    <a:pt x="17" y="197"/>
                  </a:lnTo>
                  <a:lnTo>
                    <a:pt x="19" y="218"/>
                  </a:lnTo>
                  <a:lnTo>
                    <a:pt x="24" y="244"/>
                  </a:lnTo>
                  <a:lnTo>
                    <a:pt x="24" y="249"/>
                  </a:lnTo>
                  <a:lnTo>
                    <a:pt x="26" y="258"/>
                  </a:lnTo>
                  <a:lnTo>
                    <a:pt x="29" y="284"/>
                  </a:lnTo>
                  <a:lnTo>
                    <a:pt x="29" y="294"/>
                  </a:lnTo>
                  <a:lnTo>
                    <a:pt x="31" y="303"/>
                  </a:lnTo>
                  <a:lnTo>
                    <a:pt x="14" y="353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3" y="393"/>
                  </a:lnTo>
                  <a:lnTo>
                    <a:pt x="5" y="395"/>
                  </a:lnTo>
                  <a:lnTo>
                    <a:pt x="12" y="395"/>
                  </a:lnTo>
                  <a:lnTo>
                    <a:pt x="17" y="395"/>
                  </a:lnTo>
                  <a:lnTo>
                    <a:pt x="19" y="395"/>
                  </a:lnTo>
                  <a:lnTo>
                    <a:pt x="19" y="395"/>
                  </a:lnTo>
                  <a:lnTo>
                    <a:pt x="22" y="398"/>
                  </a:lnTo>
                  <a:lnTo>
                    <a:pt x="24" y="395"/>
                  </a:lnTo>
                  <a:lnTo>
                    <a:pt x="24" y="395"/>
                  </a:lnTo>
                  <a:lnTo>
                    <a:pt x="29" y="398"/>
                  </a:lnTo>
                  <a:lnTo>
                    <a:pt x="31" y="398"/>
                  </a:lnTo>
                  <a:lnTo>
                    <a:pt x="33" y="400"/>
                  </a:lnTo>
                  <a:lnTo>
                    <a:pt x="33" y="400"/>
                  </a:lnTo>
                  <a:lnTo>
                    <a:pt x="33" y="398"/>
                  </a:lnTo>
                  <a:lnTo>
                    <a:pt x="33" y="398"/>
                  </a:lnTo>
                  <a:lnTo>
                    <a:pt x="36" y="398"/>
                  </a:lnTo>
                  <a:lnTo>
                    <a:pt x="36" y="398"/>
                  </a:lnTo>
                  <a:lnTo>
                    <a:pt x="36" y="395"/>
                  </a:lnTo>
                  <a:lnTo>
                    <a:pt x="36" y="395"/>
                  </a:lnTo>
                  <a:lnTo>
                    <a:pt x="38" y="398"/>
                  </a:lnTo>
                  <a:lnTo>
                    <a:pt x="38" y="398"/>
                  </a:lnTo>
                  <a:lnTo>
                    <a:pt x="40" y="398"/>
                  </a:lnTo>
                  <a:lnTo>
                    <a:pt x="43" y="398"/>
                  </a:lnTo>
                  <a:lnTo>
                    <a:pt x="43" y="398"/>
                  </a:lnTo>
                  <a:lnTo>
                    <a:pt x="45" y="400"/>
                  </a:lnTo>
                  <a:lnTo>
                    <a:pt x="43" y="400"/>
                  </a:lnTo>
                  <a:lnTo>
                    <a:pt x="43" y="400"/>
                  </a:lnTo>
                  <a:lnTo>
                    <a:pt x="43" y="402"/>
                  </a:lnTo>
                  <a:lnTo>
                    <a:pt x="45" y="402"/>
                  </a:lnTo>
                  <a:lnTo>
                    <a:pt x="45" y="402"/>
                  </a:lnTo>
                  <a:lnTo>
                    <a:pt x="48" y="402"/>
                  </a:lnTo>
                  <a:lnTo>
                    <a:pt x="48" y="402"/>
                  </a:lnTo>
                  <a:lnTo>
                    <a:pt x="50" y="402"/>
                  </a:lnTo>
                  <a:lnTo>
                    <a:pt x="50" y="405"/>
                  </a:lnTo>
                  <a:lnTo>
                    <a:pt x="50" y="405"/>
                  </a:lnTo>
                  <a:lnTo>
                    <a:pt x="52" y="407"/>
                  </a:lnTo>
                  <a:lnTo>
                    <a:pt x="55" y="407"/>
                  </a:lnTo>
                  <a:lnTo>
                    <a:pt x="59" y="405"/>
                  </a:lnTo>
                  <a:lnTo>
                    <a:pt x="64" y="407"/>
                  </a:lnTo>
                  <a:lnTo>
                    <a:pt x="64" y="407"/>
                  </a:lnTo>
                  <a:lnTo>
                    <a:pt x="67" y="407"/>
                  </a:lnTo>
                  <a:lnTo>
                    <a:pt x="67" y="407"/>
                  </a:lnTo>
                  <a:lnTo>
                    <a:pt x="67" y="410"/>
                  </a:lnTo>
                  <a:lnTo>
                    <a:pt x="69" y="410"/>
                  </a:lnTo>
                  <a:lnTo>
                    <a:pt x="69" y="410"/>
                  </a:lnTo>
                  <a:lnTo>
                    <a:pt x="69" y="412"/>
                  </a:lnTo>
                  <a:lnTo>
                    <a:pt x="69" y="412"/>
                  </a:lnTo>
                  <a:lnTo>
                    <a:pt x="69" y="410"/>
                  </a:lnTo>
                  <a:lnTo>
                    <a:pt x="69" y="410"/>
                  </a:lnTo>
                  <a:lnTo>
                    <a:pt x="71" y="412"/>
                  </a:lnTo>
                  <a:lnTo>
                    <a:pt x="71" y="412"/>
                  </a:lnTo>
                  <a:lnTo>
                    <a:pt x="74" y="414"/>
                  </a:lnTo>
                  <a:lnTo>
                    <a:pt x="71" y="414"/>
                  </a:lnTo>
                  <a:lnTo>
                    <a:pt x="74" y="414"/>
                  </a:lnTo>
                  <a:lnTo>
                    <a:pt x="76" y="414"/>
                  </a:lnTo>
                  <a:lnTo>
                    <a:pt x="76" y="414"/>
                  </a:lnTo>
                  <a:lnTo>
                    <a:pt x="78" y="414"/>
                  </a:lnTo>
                  <a:lnTo>
                    <a:pt x="78" y="414"/>
                  </a:lnTo>
                  <a:lnTo>
                    <a:pt x="81" y="414"/>
                  </a:lnTo>
                  <a:lnTo>
                    <a:pt x="85" y="410"/>
                  </a:lnTo>
                  <a:lnTo>
                    <a:pt x="88" y="410"/>
                  </a:lnTo>
                  <a:lnTo>
                    <a:pt x="88" y="412"/>
                  </a:lnTo>
                  <a:lnTo>
                    <a:pt x="93" y="412"/>
                  </a:lnTo>
                  <a:lnTo>
                    <a:pt x="93" y="412"/>
                  </a:lnTo>
                  <a:lnTo>
                    <a:pt x="95" y="410"/>
                  </a:lnTo>
                  <a:lnTo>
                    <a:pt x="100" y="407"/>
                  </a:lnTo>
                  <a:lnTo>
                    <a:pt x="104" y="407"/>
                  </a:lnTo>
                  <a:lnTo>
                    <a:pt x="107" y="410"/>
                  </a:lnTo>
                  <a:lnTo>
                    <a:pt x="111" y="407"/>
                  </a:lnTo>
                  <a:lnTo>
                    <a:pt x="111" y="405"/>
                  </a:lnTo>
                  <a:lnTo>
                    <a:pt x="116" y="405"/>
                  </a:lnTo>
                  <a:lnTo>
                    <a:pt x="119" y="405"/>
                  </a:lnTo>
                  <a:lnTo>
                    <a:pt x="121" y="405"/>
                  </a:lnTo>
                  <a:lnTo>
                    <a:pt x="123" y="407"/>
                  </a:lnTo>
                  <a:lnTo>
                    <a:pt x="121" y="400"/>
                  </a:lnTo>
                  <a:lnTo>
                    <a:pt x="123" y="395"/>
                  </a:lnTo>
                  <a:lnTo>
                    <a:pt x="138" y="348"/>
                  </a:lnTo>
                  <a:lnTo>
                    <a:pt x="166" y="320"/>
                  </a:lnTo>
                  <a:lnTo>
                    <a:pt x="166" y="320"/>
                  </a:lnTo>
                  <a:lnTo>
                    <a:pt x="197" y="317"/>
                  </a:lnTo>
                  <a:lnTo>
                    <a:pt x="209" y="315"/>
                  </a:lnTo>
                  <a:lnTo>
                    <a:pt x="235" y="313"/>
                  </a:lnTo>
                  <a:lnTo>
                    <a:pt x="256" y="313"/>
                  </a:lnTo>
                  <a:lnTo>
                    <a:pt x="270" y="305"/>
                  </a:lnTo>
                  <a:lnTo>
                    <a:pt x="303" y="294"/>
                  </a:lnTo>
                  <a:lnTo>
                    <a:pt x="310" y="291"/>
                  </a:lnTo>
                  <a:lnTo>
                    <a:pt x="310" y="291"/>
                  </a:lnTo>
                  <a:lnTo>
                    <a:pt x="325" y="287"/>
                  </a:lnTo>
                  <a:lnTo>
                    <a:pt x="327" y="287"/>
                  </a:lnTo>
                  <a:lnTo>
                    <a:pt x="327" y="289"/>
                  </a:lnTo>
                  <a:lnTo>
                    <a:pt x="334" y="289"/>
                  </a:lnTo>
                  <a:lnTo>
                    <a:pt x="341" y="294"/>
                  </a:lnTo>
                  <a:lnTo>
                    <a:pt x="346" y="296"/>
                  </a:lnTo>
                  <a:lnTo>
                    <a:pt x="348" y="294"/>
                  </a:lnTo>
                  <a:lnTo>
                    <a:pt x="348" y="294"/>
                  </a:lnTo>
                  <a:lnTo>
                    <a:pt x="351" y="291"/>
                  </a:lnTo>
                  <a:lnTo>
                    <a:pt x="353" y="291"/>
                  </a:lnTo>
                  <a:lnTo>
                    <a:pt x="355" y="294"/>
                  </a:lnTo>
                  <a:lnTo>
                    <a:pt x="355" y="296"/>
                  </a:lnTo>
                  <a:lnTo>
                    <a:pt x="355" y="298"/>
                  </a:lnTo>
                  <a:lnTo>
                    <a:pt x="362" y="301"/>
                  </a:lnTo>
                  <a:lnTo>
                    <a:pt x="362" y="301"/>
                  </a:lnTo>
                  <a:lnTo>
                    <a:pt x="365" y="301"/>
                  </a:lnTo>
                  <a:lnTo>
                    <a:pt x="374" y="305"/>
                  </a:lnTo>
                  <a:lnTo>
                    <a:pt x="374" y="305"/>
                  </a:lnTo>
                  <a:lnTo>
                    <a:pt x="377" y="305"/>
                  </a:lnTo>
                  <a:lnTo>
                    <a:pt x="384" y="313"/>
                  </a:lnTo>
                  <a:lnTo>
                    <a:pt x="386" y="315"/>
                  </a:lnTo>
                  <a:lnTo>
                    <a:pt x="386" y="320"/>
                  </a:lnTo>
                  <a:lnTo>
                    <a:pt x="389" y="322"/>
                  </a:lnTo>
                  <a:lnTo>
                    <a:pt x="422" y="298"/>
                  </a:lnTo>
                  <a:lnTo>
                    <a:pt x="445" y="279"/>
                  </a:lnTo>
                  <a:lnTo>
                    <a:pt x="448" y="279"/>
                  </a:lnTo>
                  <a:lnTo>
                    <a:pt x="457" y="272"/>
                  </a:lnTo>
                  <a:lnTo>
                    <a:pt x="490" y="246"/>
                  </a:lnTo>
                  <a:lnTo>
                    <a:pt x="502" y="239"/>
                  </a:lnTo>
                  <a:lnTo>
                    <a:pt x="507" y="235"/>
                  </a:lnTo>
                  <a:lnTo>
                    <a:pt x="524" y="223"/>
                  </a:lnTo>
                  <a:lnTo>
                    <a:pt x="547" y="206"/>
                  </a:lnTo>
                  <a:lnTo>
                    <a:pt x="547" y="204"/>
                  </a:lnTo>
                  <a:lnTo>
                    <a:pt x="545" y="204"/>
                  </a:lnTo>
                  <a:lnTo>
                    <a:pt x="542" y="206"/>
                  </a:lnTo>
                  <a:lnTo>
                    <a:pt x="540" y="206"/>
                  </a:lnTo>
                  <a:lnTo>
                    <a:pt x="540" y="206"/>
                  </a:lnTo>
                  <a:lnTo>
                    <a:pt x="538" y="206"/>
                  </a:lnTo>
                  <a:lnTo>
                    <a:pt x="535" y="206"/>
                  </a:lnTo>
                  <a:lnTo>
                    <a:pt x="535" y="204"/>
                  </a:lnTo>
                  <a:lnTo>
                    <a:pt x="535" y="204"/>
                  </a:lnTo>
                  <a:lnTo>
                    <a:pt x="535" y="201"/>
                  </a:lnTo>
                  <a:lnTo>
                    <a:pt x="535" y="199"/>
                  </a:lnTo>
                  <a:lnTo>
                    <a:pt x="535" y="199"/>
                  </a:lnTo>
                  <a:lnTo>
                    <a:pt x="535" y="199"/>
                  </a:lnTo>
                  <a:lnTo>
                    <a:pt x="535" y="197"/>
                  </a:lnTo>
                  <a:lnTo>
                    <a:pt x="533" y="197"/>
                  </a:lnTo>
                  <a:lnTo>
                    <a:pt x="533" y="197"/>
                  </a:lnTo>
                  <a:lnTo>
                    <a:pt x="533" y="199"/>
                  </a:lnTo>
                  <a:lnTo>
                    <a:pt x="531" y="199"/>
                  </a:lnTo>
                  <a:lnTo>
                    <a:pt x="531" y="199"/>
                  </a:lnTo>
                  <a:lnTo>
                    <a:pt x="528" y="199"/>
                  </a:lnTo>
                  <a:lnTo>
                    <a:pt x="526" y="199"/>
                  </a:lnTo>
                  <a:lnTo>
                    <a:pt x="521" y="194"/>
                  </a:lnTo>
                  <a:lnTo>
                    <a:pt x="519" y="192"/>
                  </a:lnTo>
                  <a:lnTo>
                    <a:pt x="519" y="187"/>
                  </a:lnTo>
                  <a:lnTo>
                    <a:pt x="514" y="185"/>
                  </a:lnTo>
                  <a:lnTo>
                    <a:pt x="514" y="185"/>
                  </a:lnTo>
                  <a:lnTo>
                    <a:pt x="512" y="185"/>
                  </a:lnTo>
                  <a:lnTo>
                    <a:pt x="509" y="185"/>
                  </a:lnTo>
                  <a:lnTo>
                    <a:pt x="507" y="185"/>
                  </a:lnTo>
                  <a:lnTo>
                    <a:pt x="507" y="185"/>
                  </a:lnTo>
                  <a:lnTo>
                    <a:pt x="507" y="182"/>
                  </a:lnTo>
                  <a:lnTo>
                    <a:pt x="507" y="182"/>
                  </a:lnTo>
                  <a:lnTo>
                    <a:pt x="507" y="180"/>
                  </a:lnTo>
                  <a:lnTo>
                    <a:pt x="507" y="180"/>
                  </a:lnTo>
                  <a:lnTo>
                    <a:pt x="507" y="178"/>
                  </a:lnTo>
                  <a:lnTo>
                    <a:pt x="507" y="175"/>
                  </a:lnTo>
                  <a:lnTo>
                    <a:pt x="507" y="173"/>
                  </a:lnTo>
                  <a:lnTo>
                    <a:pt x="505" y="173"/>
                  </a:lnTo>
                  <a:lnTo>
                    <a:pt x="505" y="173"/>
                  </a:lnTo>
                  <a:lnTo>
                    <a:pt x="502" y="175"/>
                  </a:lnTo>
                  <a:lnTo>
                    <a:pt x="500" y="175"/>
                  </a:lnTo>
                  <a:lnTo>
                    <a:pt x="500" y="175"/>
                  </a:lnTo>
                  <a:lnTo>
                    <a:pt x="500" y="175"/>
                  </a:lnTo>
                  <a:lnTo>
                    <a:pt x="500" y="173"/>
                  </a:lnTo>
                  <a:lnTo>
                    <a:pt x="500" y="168"/>
                  </a:lnTo>
                  <a:lnTo>
                    <a:pt x="497" y="166"/>
                  </a:lnTo>
                  <a:lnTo>
                    <a:pt x="497" y="166"/>
                  </a:lnTo>
                  <a:lnTo>
                    <a:pt x="495" y="166"/>
                  </a:lnTo>
                  <a:lnTo>
                    <a:pt x="493" y="164"/>
                  </a:lnTo>
                  <a:lnTo>
                    <a:pt x="486" y="166"/>
                  </a:lnTo>
                  <a:lnTo>
                    <a:pt x="483" y="166"/>
                  </a:lnTo>
                  <a:lnTo>
                    <a:pt x="481" y="166"/>
                  </a:lnTo>
                  <a:lnTo>
                    <a:pt x="479" y="166"/>
                  </a:lnTo>
                  <a:lnTo>
                    <a:pt x="476" y="166"/>
                  </a:lnTo>
                  <a:lnTo>
                    <a:pt x="476" y="166"/>
                  </a:lnTo>
                  <a:lnTo>
                    <a:pt x="474" y="166"/>
                  </a:lnTo>
                  <a:lnTo>
                    <a:pt x="469" y="161"/>
                  </a:lnTo>
                  <a:lnTo>
                    <a:pt x="464" y="159"/>
                  </a:lnTo>
                  <a:lnTo>
                    <a:pt x="464" y="159"/>
                  </a:lnTo>
                  <a:lnTo>
                    <a:pt x="464" y="159"/>
                  </a:lnTo>
                  <a:lnTo>
                    <a:pt x="448" y="149"/>
                  </a:lnTo>
                  <a:lnTo>
                    <a:pt x="438" y="147"/>
                  </a:lnTo>
                  <a:lnTo>
                    <a:pt x="436" y="147"/>
                  </a:lnTo>
                  <a:lnTo>
                    <a:pt x="434" y="147"/>
                  </a:lnTo>
                  <a:lnTo>
                    <a:pt x="431" y="147"/>
                  </a:lnTo>
                  <a:lnTo>
                    <a:pt x="422" y="142"/>
                  </a:lnTo>
                  <a:lnTo>
                    <a:pt x="422" y="140"/>
                  </a:lnTo>
                  <a:lnTo>
                    <a:pt x="419" y="140"/>
                  </a:lnTo>
                  <a:lnTo>
                    <a:pt x="417" y="138"/>
                  </a:lnTo>
                  <a:lnTo>
                    <a:pt x="417" y="138"/>
                  </a:lnTo>
                  <a:lnTo>
                    <a:pt x="403" y="128"/>
                  </a:lnTo>
                  <a:lnTo>
                    <a:pt x="398" y="121"/>
                  </a:lnTo>
                  <a:lnTo>
                    <a:pt x="396" y="119"/>
                  </a:lnTo>
                  <a:lnTo>
                    <a:pt x="396" y="119"/>
                  </a:lnTo>
                  <a:lnTo>
                    <a:pt x="391" y="111"/>
                  </a:lnTo>
                  <a:lnTo>
                    <a:pt x="389" y="111"/>
                  </a:lnTo>
                  <a:lnTo>
                    <a:pt x="389" y="111"/>
                  </a:lnTo>
                  <a:lnTo>
                    <a:pt x="389" y="107"/>
                  </a:lnTo>
                  <a:lnTo>
                    <a:pt x="386" y="102"/>
                  </a:lnTo>
                  <a:lnTo>
                    <a:pt x="384" y="95"/>
                  </a:lnTo>
                  <a:lnTo>
                    <a:pt x="384" y="93"/>
                  </a:lnTo>
                  <a:lnTo>
                    <a:pt x="386" y="88"/>
                  </a:lnTo>
                  <a:lnTo>
                    <a:pt x="389" y="88"/>
                  </a:lnTo>
                  <a:lnTo>
                    <a:pt x="389" y="88"/>
                  </a:lnTo>
                  <a:lnTo>
                    <a:pt x="391" y="88"/>
                  </a:lnTo>
                  <a:lnTo>
                    <a:pt x="393" y="81"/>
                  </a:lnTo>
                  <a:lnTo>
                    <a:pt x="393" y="78"/>
                  </a:lnTo>
                  <a:lnTo>
                    <a:pt x="393" y="78"/>
                  </a:lnTo>
                  <a:lnTo>
                    <a:pt x="393" y="78"/>
                  </a:lnTo>
                  <a:lnTo>
                    <a:pt x="391" y="76"/>
                  </a:lnTo>
                  <a:lnTo>
                    <a:pt x="389" y="76"/>
                  </a:lnTo>
                  <a:lnTo>
                    <a:pt x="389" y="74"/>
                  </a:lnTo>
                  <a:lnTo>
                    <a:pt x="386" y="67"/>
                  </a:lnTo>
                  <a:lnTo>
                    <a:pt x="386" y="64"/>
                  </a:lnTo>
                  <a:lnTo>
                    <a:pt x="386" y="64"/>
                  </a:lnTo>
                  <a:lnTo>
                    <a:pt x="384" y="64"/>
                  </a:lnTo>
                  <a:lnTo>
                    <a:pt x="384" y="62"/>
                  </a:lnTo>
                  <a:lnTo>
                    <a:pt x="381" y="59"/>
                  </a:lnTo>
                  <a:lnTo>
                    <a:pt x="381" y="59"/>
                  </a:lnTo>
                  <a:lnTo>
                    <a:pt x="379" y="59"/>
                  </a:lnTo>
                  <a:lnTo>
                    <a:pt x="377" y="59"/>
                  </a:lnTo>
                  <a:lnTo>
                    <a:pt x="377" y="59"/>
                  </a:lnTo>
                  <a:lnTo>
                    <a:pt x="377" y="62"/>
                  </a:lnTo>
                  <a:lnTo>
                    <a:pt x="377" y="62"/>
                  </a:lnTo>
                  <a:lnTo>
                    <a:pt x="379" y="67"/>
                  </a:lnTo>
                  <a:lnTo>
                    <a:pt x="379" y="69"/>
                  </a:lnTo>
                  <a:lnTo>
                    <a:pt x="379" y="69"/>
                  </a:lnTo>
                  <a:lnTo>
                    <a:pt x="374" y="71"/>
                  </a:lnTo>
                  <a:lnTo>
                    <a:pt x="370" y="71"/>
                  </a:lnTo>
                  <a:lnTo>
                    <a:pt x="370" y="71"/>
                  </a:lnTo>
                  <a:lnTo>
                    <a:pt x="360" y="69"/>
                  </a:lnTo>
                  <a:lnTo>
                    <a:pt x="358" y="67"/>
                  </a:lnTo>
                  <a:lnTo>
                    <a:pt x="358" y="67"/>
                  </a:lnTo>
                  <a:lnTo>
                    <a:pt x="358" y="62"/>
                  </a:lnTo>
                  <a:lnTo>
                    <a:pt x="355" y="59"/>
                  </a:lnTo>
                  <a:lnTo>
                    <a:pt x="355" y="57"/>
                  </a:lnTo>
                  <a:lnTo>
                    <a:pt x="348" y="57"/>
                  </a:lnTo>
                  <a:lnTo>
                    <a:pt x="344" y="55"/>
                  </a:lnTo>
                  <a:lnTo>
                    <a:pt x="341" y="50"/>
                  </a:lnTo>
                  <a:lnTo>
                    <a:pt x="336" y="48"/>
                  </a:lnTo>
                  <a:lnTo>
                    <a:pt x="334" y="45"/>
                  </a:lnTo>
                  <a:lnTo>
                    <a:pt x="329" y="43"/>
                  </a:lnTo>
                  <a:lnTo>
                    <a:pt x="327" y="38"/>
                  </a:lnTo>
                  <a:lnTo>
                    <a:pt x="325" y="38"/>
                  </a:lnTo>
                  <a:lnTo>
                    <a:pt x="325" y="4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Freeform 149">
              <a:extLst>
                <a:ext uri="{FF2B5EF4-FFF2-40B4-BE49-F238E27FC236}">
                  <a16:creationId xmlns:a16="http://schemas.microsoft.com/office/drawing/2014/main" id="{95008611-0FEE-9F26-EED2-D679E8021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600" y="2290575"/>
              <a:ext cx="441836" cy="393653"/>
            </a:xfrm>
            <a:custGeom>
              <a:avLst/>
              <a:gdLst>
                <a:gd name="T0" fmla="*/ 33 w 303"/>
                <a:gd name="T1" fmla="*/ 7 h 291"/>
                <a:gd name="T2" fmla="*/ 14 w 303"/>
                <a:gd name="T3" fmla="*/ 2 h 291"/>
                <a:gd name="T4" fmla="*/ 10 w 303"/>
                <a:gd name="T5" fmla="*/ 9 h 291"/>
                <a:gd name="T6" fmla="*/ 5 w 303"/>
                <a:gd name="T7" fmla="*/ 2 h 291"/>
                <a:gd name="T8" fmla="*/ 12 w 303"/>
                <a:gd name="T9" fmla="*/ 45 h 291"/>
                <a:gd name="T10" fmla="*/ 38 w 303"/>
                <a:gd name="T11" fmla="*/ 99 h 291"/>
                <a:gd name="T12" fmla="*/ 50 w 303"/>
                <a:gd name="T13" fmla="*/ 92 h 291"/>
                <a:gd name="T14" fmla="*/ 52 w 303"/>
                <a:gd name="T15" fmla="*/ 104 h 291"/>
                <a:gd name="T16" fmla="*/ 45 w 303"/>
                <a:gd name="T17" fmla="*/ 121 h 291"/>
                <a:gd name="T18" fmla="*/ 38 w 303"/>
                <a:gd name="T19" fmla="*/ 132 h 291"/>
                <a:gd name="T20" fmla="*/ 73 w 303"/>
                <a:gd name="T21" fmla="*/ 206 h 291"/>
                <a:gd name="T22" fmla="*/ 121 w 303"/>
                <a:gd name="T23" fmla="*/ 286 h 291"/>
                <a:gd name="T24" fmla="*/ 133 w 303"/>
                <a:gd name="T25" fmla="*/ 291 h 291"/>
                <a:gd name="T26" fmla="*/ 140 w 303"/>
                <a:gd name="T27" fmla="*/ 286 h 291"/>
                <a:gd name="T28" fmla="*/ 144 w 303"/>
                <a:gd name="T29" fmla="*/ 282 h 291"/>
                <a:gd name="T30" fmla="*/ 154 w 303"/>
                <a:gd name="T31" fmla="*/ 282 h 291"/>
                <a:gd name="T32" fmla="*/ 159 w 303"/>
                <a:gd name="T33" fmla="*/ 277 h 291"/>
                <a:gd name="T34" fmla="*/ 166 w 303"/>
                <a:gd name="T35" fmla="*/ 277 h 291"/>
                <a:gd name="T36" fmla="*/ 173 w 303"/>
                <a:gd name="T37" fmla="*/ 263 h 291"/>
                <a:gd name="T38" fmla="*/ 180 w 303"/>
                <a:gd name="T39" fmla="*/ 267 h 291"/>
                <a:gd name="T40" fmla="*/ 182 w 303"/>
                <a:gd name="T41" fmla="*/ 263 h 291"/>
                <a:gd name="T42" fmla="*/ 192 w 303"/>
                <a:gd name="T43" fmla="*/ 258 h 291"/>
                <a:gd name="T44" fmla="*/ 194 w 303"/>
                <a:gd name="T45" fmla="*/ 253 h 291"/>
                <a:gd name="T46" fmla="*/ 201 w 303"/>
                <a:gd name="T47" fmla="*/ 260 h 291"/>
                <a:gd name="T48" fmla="*/ 201 w 303"/>
                <a:gd name="T49" fmla="*/ 251 h 291"/>
                <a:gd name="T50" fmla="*/ 206 w 303"/>
                <a:gd name="T51" fmla="*/ 244 h 291"/>
                <a:gd name="T52" fmla="*/ 213 w 303"/>
                <a:gd name="T53" fmla="*/ 248 h 291"/>
                <a:gd name="T54" fmla="*/ 223 w 303"/>
                <a:gd name="T55" fmla="*/ 244 h 291"/>
                <a:gd name="T56" fmla="*/ 237 w 303"/>
                <a:gd name="T57" fmla="*/ 239 h 291"/>
                <a:gd name="T58" fmla="*/ 253 w 303"/>
                <a:gd name="T59" fmla="*/ 246 h 291"/>
                <a:gd name="T60" fmla="*/ 263 w 303"/>
                <a:gd name="T61" fmla="*/ 253 h 291"/>
                <a:gd name="T62" fmla="*/ 270 w 303"/>
                <a:gd name="T63" fmla="*/ 248 h 291"/>
                <a:gd name="T64" fmla="*/ 284 w 303"/>
                <a:gd name="T65" fmla="*/ 246 h 291"/>
                <a:gd name="T66" fmla="*/ 296 w 303"/>
                <a:gd name="T67" fmla="*/ 248 h 291"/>
                <a:gd name="T68" fmla="*/ 298 w 303"/>
                <a:gd name="T69" fmla="*/ 246 h 291"/>
                <a:gd name="T70" fmla="*/ 287 w 303"/>
                <a:gd name="T71" fmla="*/ 208 h 291"/>
                <a:gd name="T72" fmla="*/ 275 w 303"/>
                <a:gd name="T73" fmla="*/ 187 h 291"/>
                <a:gd name="T74" fmla="*/ 268 w 303"/>
                <a:gd name="T75" fmla="*/ 182 h 291"/>
                <a:gd name="T76" fmla="*/ 258 w 303"/>
                <a:gd name="T77" fmla="*/ 175 h 291"/>
                <a:gd name="T78" fmla="*/ 246 w 303"/>
                <a:gd name="T79" fmla="*/ 168 h 291"/>
                <a:gd name="T80" fmla="*/ 244 w 303"/>
                <a:gd name="T81" fmla="*/ 156 h 291"/>
                <a:gd name="T82" fmla="*/ 242 w 303"/>
                <a:gd name="T83" fmla="*/ 151 h 291"/>
                <a:gd name="T84" fmla="*/ 227 w 303"/>
                <a:gd name="T85" fmla="*/ 137 h 291"/>
                <a:gd name="T86" fmla="*/ 208 w 303"/>
                <a:gd name="T87" fmla="*/ 123 h 291"/>
                <a:gd name="T88" fmla="*/ 192 w 303"/>
                <a:gd name="T89" fmla="*/ 116 h 291"/>
                <a:gd name="T90" fmla="*/ 173 w 303"/>
                <a:gd name="T91" fmla="*/ 102 h 291"/>
                <a:gd name="T92" fmla="*/ 161 w 303"/>
                <a:gd name="T93" fmla="*/ 102 h 291"/>
                <a:gd name="T94" fmla="*/ 154 w 303"/>
                <a:gd name="T95" fmla="*/ 99 h 291"/>
                <a:gd name="T96" fmla="*/ 135 w 303"/>
                <a:gd name="T97" fmla="*/ 85 h 291"/>
                <a:gd name="T98" fmla="*/ 116 w 303"/>
                <a:gd name="T99" fmla="*/ 69 h 291"/>
                <a:gd name="T100" fmla="*/ 95 w 303"/>
                <a:gd name="T101" fmla="*/ 40 h 291"/>
                <a:gd name="T102" fmla="*/ 73 w 303"/>
                <a:gd name="T103" fmla="*/ 38 h 291"/>
                <a:gd name="T104" fmla="*/ 50 w 303"/>
                <a:gd name="T105" fmla="*/ 2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3" h="291">
                  <a:moveTo>
                    <a:pt x="50" y="21"/>
                  </a:moveTo>
                  <a:lnTo>
                    <a:pt x="50" y="17"/>
                  </a:lnTo>
                  <a:lnTo>
                    <a:pt x="45" y="14"/>
                  </a:lnTo>
                  <a:lnTo>
                    <a:pt x="40" y="14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6" y="2"/>
                  </a:lnTo>
                  <a:lnTo>
                    <a:pt x="21" y="5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9"/>
                  </a:lnTo>
                  <a:lnTo>
                    <a:pt x="5" y="19"/>
                  </a:lnTo>
                  <a:lnTo>
                    <a:pt x="12" y="45"/>
                  </a:lnTo>
                  <a:lnTo>
                    <a:pt x="21" y="78"/>
                  </a:lnTo>
                  <a:lnTo>
                    <a:pt x="26" y="92"/>
                  </a:lnTo>
                  <a:lnTo>
                    <a:pt x="28" y="104"/>
                  </a:lnTo>
                  <a:lnTo>
                    <a:pt x="33" y="102"/>
                  </a:lnTo>
                  <a:lnTo>
                    <a:pt x="38" y="99"/>
                  </a:lnTo>
                  <a:lnTo>
                    <a:pt x="43" y="97"/>
                  </a:lnTo>
                  <a:lnTo>
                    <a:pt x="43" y="95"/>
                  </a:lnTo>
                  <a:lnTo>
                    <a:pt x="45" y="95"/>
                  </a:lnTo>
                  <a:lnTo>
                    <a:pt x="47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7"/>
                  </a:lnTo>
                  <a:lnTo>
                    <a:pt x="52" y="99"/>
                  </a:lnTo>
                  <a:lnTo>
                    <a:pt x="52" y="102"/>
                  </a:lnTo>
                  <a:lnTo>
                    <a:pt x="52" y="104"/>
                  </a:lnTo>
                  <a:lnTo>
                    <a:pt x="52" y="106"/>
                  </a:lnTo>
                  <a:lnTo>
                    <a:pt x="52" y="109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21"/>
                  </a:lnTo>
                  <a:lnTo>
                    <a:pt x="45" y="123"/>
                  </a:lnTo>
                  <a:lnTo>
                    <a:pt x="38" y="128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45" y="151"/>
                  </a:lnTo>
                  <a:lnTo>
                    <a:pt x="52" y="168"/>
                  </a:lnTo>
                  <a:lnTo>
                    <a:pt x="66" y="192"/>
                  </a:lnTo>
                  <a:lnTo>
                    <a:pt x="73" y="206"/>
                  </a:lnTo>
                  <a:lnTo>
                    <a:pt x="83" y="225"/>
                  </a:lnTo>
                  <a:lnTo>
                    <a:pt x="83" y="225"/>
                  </a:lnTo>
                  <a:lnTo>
                    <a:pt x="100" y="253"/>
                  </a:lnTo>
                  <a:lnTo>
                    <a:pt x="118" y="291"/>
                  </a:lnTo>
                  <a:lnTo>
                    <a:pt x="121" y="286"/>
                  </a:lnTo>
                  <a:lnTo>
                    <a:pt x="121" y="286"/>
                  </a:lnTo>
                  <a:lnTo>
                    <a:pt x="123" y="286"/>
                  </a:lnTo>
                  <a:lnTo>
                    <a:pt x="126" y="291"/>
                  </a:lnTo>
                  <a:lnTo>
                    <a:pt x="128" y="291"/>
                  </a:lnTo>
                  <a:lnTo>
                    <a:pt x="133" y="291"/>
                  </a:lnTo>
                  <a:lnTo>
                    <a:pt x="135" y="291"/>
                  </a:lnTo>
                  <a:lnTo>
                    <a:pt x="135" y="291"/>
                  </a:lnTo>
                  <a:lnTo>
                    <a:pt x="135" y="289"/>
                  </a:lnTo>
                  <a:lnTo>
                    <a:pt x="135" y="286"/>
                  </a:lnTo>
                  <a:lnTo>
                    <a:pt x="140" y="286"/>
                  </a:lnTo>
                  <a:lnTo>
                    <a:pt x="140" y="284"/>
                  </a:lnTo>
                  <a:lnTo>
                    <a:pt x="140" y="282"/>
                  </a:lnTo>
                  <a:lnTo>
                    <a:pt x="140" y="282"/>
                  </a:lnTo>
                  <a:lnTo>
                    <a:pt x="142" y="279"/>
                  </a:lnTo>
                  <a:lnTo>
                    <a:pt x="144" y="282"/>
                  </a:lnTo>
                  <a:lnTo>
                    <a:pt x="147" y="279"/>
                  </a:lnTo>
                  <a:lnTo>
                    <a:pt x="152" y="277"/>
                  </a:lnTo>
                  <a:lnTo>
                    <a:pt x="154" y="277"/>
                  </a:lnTo>
                  <a:lnTo>
                    <a:pt x="154" y="277"/>
                  </a:lnTo>
                  <a:lnTo>
                    <a:pt x="154" y="282"/>
                  </a:lnTo>
                  <a:lnTo>
                    <a:pt x="156" y="282"/>
                  </a:lnTo>
                  <a:lnTo>
                    <a:pt x="159" y="282"/>
                  </a:lnTo>
                  <a:lnTo>
                    <a:pt x="159" y="279"/>
                  </a:lnTo>
                  <a:lnTo>
                    <a:pt x="159" y="277"/>
                  </a:lnTo>
                  <a:lnTo>
                    <a:pt x="159" y="277"/>
                  </a:lnTo>
                  <a:lnTo>
                    <a:pt x="161" y="274"/>
                  </a:lnTo>
                  <a:lnTo>
                    <a:pt x="161" y="274"/>
                  </a:lnTo>
                  <a:lnTo>
                    <a:pt x="163" y="277"/>
                  </a:lnTo>
                  <a:lnTo>
                    <a:pt x="166" y="277"/>
                  </a:lnTo>
                  <a:lnTo>
                    <a:pt x="166" y="277"/>
                  </a:lnTo>
                  <a:lnTo>
                    <a:pt x="166" y="272"/>
                  </a:lnTo>
                  <a:lnTo>
                    <a:pt x="166" y="270"/>
                  </a:lnTo>
                  <a:lnTo>
                    <a:pt x="168" y="267"/>
                  </a:lnTo>
                  <a:lnTo>
                    <a:pt x="173" y="263"/>
                  </a:lnTo>
                  <a:lnTo>
                    <a:pt x="173" y="263"/>
                  </a:lnTo>
                  <a:lnTo>
                    <a:pt x="175" y="263"/>
                  </a:lnTo>
                  <a:lnTo>
                    <a:pt x="175" y="267"/>
                  </a:lnTo>
                  <a:lnTo>
                    <a:pt x="178" y="270"/>
                  </a:lnTo>
                  <a:lnTo>
                    <a:pt x="180" y="270"/>
                  </a:lnTo>
                  <a:lnTo>
                    <a:pt x="180" y="267"/>
                  </a:lnTo>
                  <a:lnTo>
                    <a:pt x="180" y="265"/>
                  </a:lnTo>
                  <a:lnTo>
                    <a:pt x="178" y="263"/>
                  </a:lnTo>
                  <a:lnTo>
                    <a:pt x="180" y="263"/>
                  </a:lnTo>
                  <a:lnTo>
                    <a:pt x="180" y="263"/>
                  </a:lnTo>
                  <a:lnTo>
                    <a:pt x="182" y="263"/>
                  </a:lnTo>
                  <a:lnTo>
                    <a:pt x="187" y="263"/>
                  </a:lnTo>
                  <a:lnTo>
                    <a:pt x="189" y="260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92" y="258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4" y="253"/>
                  </a:lnTo>
                  <a:lnTo>
                    <a:pt x="194" y="253"/>
                  </a:lnTo>
                  <a:lnTo>
                    <a:pt x="197" y="253"/>
                  </a:lnTo>
                  <a:lnTo>
                    <a:pt x="197" y="253"/>
                  </a:lnTo>
                  <a:lnTo>
                    <a:pt x="199" y="258"/>
                  </a:lnTo>
                  <a:lnTo>
                    <a:pt x="199" y="260"/>
                  </a:lnTo>
                  <a:lnTo>
                    <a:pt x="201" y="260"/>
                  </a:lnTo>
                  <a:lnTo>
                    <a:pt x="204" y="260"/>
                  </a:lnTo>
                  <a:lnTo>
                    <a:pt x="204" y="258"/>
                  </a:lnTo>
                  <a:lnTo>
                    <a:pt x="204" y="258"/>
                  </a:lnTo>
                  <a:lnTo>
                    <a:pt x="201" y="253"/>
                  </a:lnTo>
                  <a:lnTo>
                    <a:pt x="201" y="251"/>
                  </a:lnTo>
                  <a:lnTo>
                    <a:pt x="204" y="251"/>
                  </a:lnTo>
                  <a:lnTo>
                    <a:pt x="206" y="253"/>
                  </a:lnTo>
                  <a:lnTo>
                    <a:pt x="208" y="253"/>
                  </a:lnTo>
                  <a:lnTo>
                    <a:pt x="208" y="246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08" y="241"/>
                  </a:lnTo>
                  <a:lnTo>
                    <a:pt x="208" y="244"/>
                  </a:lnTo>
                  <a:lnTo>
                    <a:pt x="213" y="246"/>
                  </a:lnTo>
                  <a:lnTo>
                    <a:pt x="213" y="248"/>
                  </a:lnTo>
                  <a:lnTo>
                    <a:pt x="216" y="248"/>
                  </a:lnTo>
                  <a:lnTo>
                    <a:pt x="218" y="248"/>
                  </a:lnTo>
                  <a:lnTo>
                    <a:pt x="218" y="246"/>
                  </a:lnTo>
                  <a:lnTo>
                    <a:pt x="218" y="244"/>
                  </a:lnTo>
                  <a:lnTo>
                    <a:pt x="223" y="244"/>
                  </a:lnTo>
                  <a:lnTo>
                    <a:pt x="225" y="241"/>
                  </a:lnTo>
                  <a:lnTo>
                    <a:pt x="225" y="241"/>
                  </a:lnTo>
                  <a:lnTo>
                    <a:pt x="232" y="239"/>
                  </a:lnTo>
                  <a:lnTo>
                    <a:pt x="234" y="241"/>
                  </a:lnTo>
                  <a:lnTo>
                    <a:pt x="237" y="239"/>
                  </a:lnTo>
                  <a:lnTo>
                    <a:pt x="239" y="239"/>
                  </a:lnTo>
                  <a:lnTo>
                    <a:pt x="242" y="239"/>
                  </a:lnTo>
                  <a:lnTo>
                    <a:pt x="244" y="239"/>
                  </a:lnTo>
                  <a:lnTo>
                    <a:pt x="246" y="244"/>
                  </a:lnTo>
                  <a:lnTo>
                    <a:pt x="253" y="246"/>
                  </a:lnTo>
                  <a:lnTo>
                    <a:pt x="253" y="244"/>
                  </a:lnTo>
                  <a:lnTo>
                    <a:pt x="258" y="248"/>
                  </a:lnTo>
                  <a:lnTo>
                    <a:pt x="261" y="248"/>
                  </a:lnTo>
                  <a:lnTo>
                    <a:pt x="263" y="251"/>
                  </a:lnTo>
                  <a:lnTo>
                    <a:pt x="263" y="253"/>
                  </a:lnTo>
                  <a:lnTo>
                    <a:pt x="265" y="253"/>
                  </a:lnTo>
                  <a:lnTo>
                    <a:pt x="268" y="253"/>
                  </a:lnTo>
                  <a:lnTo>
                    <a:pt x="268" y="248"/>
                  </a:lnTo>
                  <a:lnTo>
                    <a:pt x="270" y="248"/>
                  </a:lnTo>
                  <a:lnTo>
                    <a:pt x="270" y="248"/>
                  </a:lnTo>
                  <a:lnTo>
                    <a:pt x="272" y="248"/>
                  </a:lnTo>
                  <a:lnTo>
                    <a:pt x="277" y="248"/>
                  </a:lnTo>
                  <a:lnTo>
                    <a:pt x="279" y="248"/>
                  </a:lnTo>
                  <a:lnTo>
                    <a:pt x="279" y="248"/>
                  </a:lnTo>
                  <a:lnTo>
                    <a:pt x="284" y="246"/>
                  </a:lnTo>
                  <a:lnTo>
                    <a:pt x="284" y="246"/>
                  </a:lnTo>
                  <a:lnTo>
                    <a:pt x="284" y="244"/>
                  </a:lnTo>
                  <a:lnTo>
                    <a:pt x="287" y="244"/>
                  </a:lnTo>
                  <a:lnTo>
                    <a:pt x="294" y="248"/>
                  </a:lnTo>
                  <a:lnTo>
                    <a:pt x="296" y="248"/>
                  </a:lnTo>
                  <a:lnTo>
                    <a:pt x="298" y="251"/>
                  </a:lnTo>
                  <a:lnTo>
                    <a:pt x="298" y="248"/>
                  </a:lnTo>
                  <a:lnTo>
                    <a:pt x="303" y="248"/>
                  </a:lnTo>
                  <a:lnTo>
                    <a:pt x="301" y="246"/>
                  </a:lnTo>
                  <a:lnTo>
                    <a:pt x="298" y="246"/>
                  </a:lnTo>
                  <a:lnTo>
                    <a:pt x="291" y="237"/>
                  </a:lnTo>
                  <a:lnTo>
                    <a:pt x="289" y="232"/>
                  </a:lnTo>
                  <a:lnTo>
                    <a:pt x="291" y="225"/>
                  </a:lnTo>
                  <a:lnTo>
                    <a:pt x="287" y="213"/>
                  </a:lnTo>
                  <a:lnTo>
                    <a:pt x="287" y="208"/>
                  </a:lnTo>
                  <a:lnTo>
                    <a:pt x="287" y="208"/>
                  </a:lnTo>
                  <a:lnTo>
                    <a:pt x="282" y="199"/>
                  </a:lnTo>
                  <a:lnTo>
                    <a:pt x="282" y="194"/>
                  </a:lnTo>
                  <a:lnTo>
                    <a:pt x="277" y="187"/>
                  </a:lnTo>
                  <a:lnTo>
                    <a:pt x="275" y="187"/>
                  </a:lnTo>
                  <a:lnTo>
                    <a:pt x="272" y="187"/>
                  </a:lnTo>
                  <a:lnTo>
                    <a:pt x="270" y="187"/>
                  </a:lnTo>
                  <a:lnTo>
                    <a:pt x="270" y="185"/>
                  </a:lnTo>
                  <a:lnTo>
                    <a:pt x="270" y="182"/>
                  </a:lnTo>
                  <a:lnTo>
                    <a:pt x="268" y="182"/>
                  </a:lnTo>
                  <a:lnTo>
                    <a:pt x="268" y="182"/>
                  </a:lnTo>
                  <a:lnTo>
                    <a:pt x="268" y="182"/>
                  </a:lnTo>
                  <a:lnTo>
                    <a:pt x="265" y="180"/>
                  </a:lnTo>
                  <a:lnTo>
                    <a:pt x="261" y="177"/>
                  </a:lnTo>
                  <a:lnTo>
                    <a:pt x="258" y="175"/>
                  </a:lnTo>
                  <a:lnTo>
                    <a:pt x="253" y="170"/>
                  </a:lnTo>
                  <a:lnTo>
                    <a:pt x="251" y="170"/>
                  </a:lnTo>
                  <a:lnTo>
                    <a:pt x="249" y="168"/>
                  </a:lnTo>
                  <a:lnTo>
                    <a:pt x="249" y="170"/>
                  </a:lnTo>
                  <a:lnTo>
                    <a:pt x="246" y="168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44" y="159"/>
                  </a:lnTo>
                  <a:lnTo>
                    <a:pt x="244" y="156"/>
                  </a:lnTo>
                  <a:lnTo>
                    <a:pt x="244" y="156"/>
                  </a:lnTo>
                  <a:lnTo>
                    <a:pt x="244" y="156"/>
                  </a:lnTo>
                  <a:lnTo>
                    <a:pt x="244" y="154"/>
                  </a:lnTo>
                  <a:lnTo>
                    <a:pt x="242" y="151"/>
                  </a:lnTo>
                  <a:lnTo>
                    <a:pt x="242" y="151"/>
                  </a:lnTo>
                  <a:lnTo>
                    <a:pt x="242" y="151"/>
                  </a:lnTo>
                  <a:lnTo>
                    <a:pt x="239" y="149"/>
                  </a:lnTo>
                  <a:lnTo>
                    <a:pt x="234" y="147"/>
                  </a:lnTo>
                  <a:lnTo>
                    <a:pt x="234" y="144"/>
                  </a:lnTo>
                  <a:lnTo>
                    <a:pt x="232" y="144"/>
                  </a:lnTo>
                  <a:lnTo>
                    <a:pt x="227" y="137"/>
                  </a:lnTo>
                  <a:lnTo>
                    <a:pt x="227" y="137"/>
                  </a:lnTo>
                  <a:lnTo>
                    <a:pt x="225" y="135"/>
                  </a:lnTo>
                  <a:lnTo>
                    <a:pt x="218" y="132"/>
                  </a:lnTo>
                  <a:lnTo>
                    <a:pt x="211" y="125"/>
                  </a:lnTo>
                  <a:lnTo>
                    <a:pt x="208" y="123"/>
                  </a:lnTo>
                  <a:lnTo>
                    <a:pt x="204" y="123"/>
                  </a:lnTo>
                  <a:lnTo>
                    <a:pt x="204" y="123"/>
                  </a:lnTo>
                  <a:lnTo>
                    <a:pt x="197" y="118"/>
                  </a:lnTo>
                  <a:lnTo>
                    <a:pt x="194" y="118"/>
                  </a:lnTo>
                  <a:lnTo>
                    <a:pt x="192" y="116"/>
                  </a:lnTo>
                  <a:lnTo>
                    <a:pt x="187" y="111"/>
                  </a:lnTo>
                  <a:lnTo>
                    <a:pt x="185" y="109"/>
                  </a:lnTo>
                  <a:lnTo>
                    <a:pt x="180" y="106"/>
                  </a:lnTo>
                  <a:lnTo>
                    <a:pt x="178" y="104"/>
                  </a:lnTo>
                  <a:lnTo>
                    <a:pt x="173" y="102"/>
                  </a:lnTo>
                  <a:lnTo>
                    <a:pt x="171" y="99"/>
                  </a:lnTo>
                  <a:lnTo>
                    <a:pt x="168" y="99"/>
                  </a:lnTo>
                  <a:lnTo>
                    <a:pt x="163" y="99"/>
                  </a:lnTo>
                  <a:lnTo>
                    <a:pt x="161" y="99"/>
                  </a:lnTo>
                  <a:lnTo>
                    <a:pt x="161" y="102"/>
                  </a:lnTo>
                  <a:lnTo>
                    <a:pt x="161" y="102"/>
                  </a:lnTo>
                  <a:lnTo>
                    <a:pt x="159" y="102"/>
                  </a:lnTo>
                  <a:lnTo>
                    <a:pt x="156" y="99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52" y="99"/>
                  </a:lnTo>
                  <a:lnTo>
                    <a:pt x="147" y="92"/>
                  </a:lnTo>
                  <a:lnTo>
                    <a:pt x="144" y="92"/>
                  </a:lnTo>
                  <a:lnTo>
                    <a:pt x="140" y="90"/>
                  </a:lnTo>
                  <a:lnTo>
                    <a:pt x="135" y="85"/>
                  </a:lnTo>
                  <a:lnTo>
                    <a:pt x="133" y="83"/>
                  </a:lnTo>
                  <a:lnTo>
                    <a:pt x="133" y="83"/>
                  </a:lnTo>
                  <a:lnTo>
                    <a:pt x="126" y="78"/>
                  </a:lnTo>
                  <a:lnTo>
                    <a:pt x="116" y="69"/>
                  </a:lnTo>
                  <a:lnTo>
                    <a:pt x="116" y="69"/>
                  </a:lnTo>
                  <a:lnTo>
                    <a:pt x="109" y="64"/>
                  </a:lnTo>
                  <a:lnTo>
                    <a:pt x="107" y="59"/>
                  </a:lnTo>
                  <a:lnTo>
                    <a:pt x="100" y="50"/>
                  </a:lnTo>
                  <a:lnTo>
                    <a:pt x="97" y="45"/>
                  </a:lnTo>
                  <a:lnTo>
                    <a:pt x="95" y="40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78" y="35"/>
                  </a:lnTo>
                  <a:lnTo>
                    <a:pt x="76" y="35"/>
                  </a:lnTo>
                  <a:lnTo>
                    <a:pt x="73" y="38"/>
                  </a:lnTo>
                  <a:lnTo>
                    <a:pt x="64" y="35"/>
                  </a:lnTo>
                  <a:lnTo>
                    <a:pt x="64" y="33"/>
                  </a:lnTo>
                  <a:lnTo>
                    <a:pt x="57" y="24"/>
                  </a:lnTo>
                  <a:lnTo>
                    <a:pt x="52" y="21"/>
                  </a:lnTo>
                  <a:lnTo>
                    <a:pt x="50" y="2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Freeform 150">
              <a:extLst>
                <a:ext uri="{FF2B5EF4-FFF2-40B4-BE49-F238E27FC236}">
                  <a16:creationId xmlns:a16="http://schemas.microsoft.com/office/drawing/2014/main" id="{0576D2AB-0BF1-8250-CD9B-42B9BF09A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854" y="4758008"/>
              <a:ext cx="583282" cy="515402"/>
            </a:xfrm>
            <a:custGeom>
              <a:avLst/>
              <a:gdLst>
                <a:gd name="T0" fmla="*/ 377 w 400"/>
                <a:gd name="T1" fmla="*/ 218 h 381"/>
                <a:gd name="T2" fmla="*/ 377 w 400"/>
                <a:gd name="T3" fmla="*/ 121 h 381"/>
                <a:gd name="T4" fmla="*/ 291 w 400"/>
                <a:gd name="T5" fmla="*/ 123 h 381"/>
                <a:gd name="T6" fmla="*/ 275 w 400"/>
                <a:gd name="T7" fmla="*/ 123 h 381"/>
                <a:gd name="T8" fmla="*/ 225 w 400"/>
                <a:gd name="T9" fmla="*/ 123 h 381"/>
                <a:gd name="T10" fmla="*/ 225 w 400"/>
                <a:gd name="T11" fmla="*/ 47 h 381"/>
                <a:gd name="T12" fmla="*/ 225 w 400"/>
                <a:gd name="T13" fmla="*/ 0 h 381"/>
                <a:gd name="T14" fmla="*/ 223 w 400"/>
                <a:gd name="T15" fmla="*/ 7 h 381"/>
                <a:gd name="T16" fmla="*/ 223 w 400"/>
                <a:gd name="T17" fmla="*/ 10 h 381"/>
                <a:gd name="T18" fmla="*/ 213 w 400"/>
                <a:gd name="T19" fmla="*/ 17 h 381"/>
                <a:gd name="T20" fmla="*/ 202 w 400"/>
                <a:gd name="T21" fmla="*/ 29 h 381"/>
                <a:gd name="T22" fmla="*/ 197 w 400"/>
                <a:gd name="T23" fmla="*/ 31 h 381"/>
                <a:gd name="T24" fmla="*/ 199 w 400"/>
                <a:gd name="T25" fmla="*/ 26 h 381"/>
                <a:gd name="T26" fmla="*/ 194 w 400"/>
                <a:gd name="T27" fmla="*/ 29 h 381"/>
                <a:gd name="T28" fmla="*/ 190 w 400"/>
                <a:gd name="T29" fmla="*/ 31 h 381"/>
                <a:gd name="T30" fmla="*/ 180 w 400"/>
                <a:gd name="T31" fmla="*/ 26 h 381"/>
                <a:gd name="T32" fmla="*/ 168 w 400"/>
                <a:gd name="T33" fmla="*/ 29 h 381"/>
                <a:gd name="T34" fmla="*/ 166 w 400"/>
                <a:gd name="T35" fmla="*/ 31 h 381"/>
                <a:gd name="T36" fmla="*/ 166 w 400"/>
                <a:gd name="T37" fmla="*/ 29 h 381"/>
                <a:gd name="T38" fmla="*/ 157 w 400"/>
                <a:gd name="T39" fmla="*/ 26 h 381"/>
                <a:gd name="T40" fmla="*/ 154 w 400"/>
                <a:gd name="T41" fmla="*/ 24 h 381"/>
                <a:gd name="T42" fmla="*/ 140 w 400"/>
                <a:gd name="T43" fmla="*/ 29 h 381"/>
                <a:gd name="T44" fmla="*/ 130 w 400"/>
                <a:gd name="T45" fmla="*/ 21 h 381"/>
                <a:gd name="T46" fmla="*/ 121 w 400"/>
                <a:gd name="T47" fmla="*/ 24 h 381"/>
                <a:gd name="T48" fmla="*/ 114 w 400"/>
                <a:gd name="T49" fmla="*/ 33 h 381"/>
                <a:gd name="T50" fmla="*/ 109 w 400"/>
                <a:gd name="T51" fmla="*/ 71 h 381"/>
                <a:gd name="T52" fmla="*/ 109 w 400"/>
                <a:gd name="T53" fmla="*/ 95 h 381"/>
                <a:gd name="T54" fmla="*/ 109 w 400"/>
                <a:gd name="T55" fmla="*/ 133 h 381"/>
                <a:gd name="T56" fmla="*/ 100 w 400"/>
                <a:gd name="T57" fmla="*/ 152 h 381"/>
                <a:gd name="T58" fmla="*/ 88 w 400"/>
                <a:gd name="T59" fmla="*/ 154 h 381"/>
                <a:gd name="T60" fmla="*/ 85 w 400"/>
                <a:gd name="T61" fmla="*/ 163 h 381"/>
                <a:gd name="T62" fmla="*/ 76 w 400"/>
                <a:gd name="T63" fmla="*/ 175 h 381"/>
                <a:gd name="T64" fmla="*/ 64 w 400"/>
                <a:gd name="T65" fmla="*/ 211 h 381"/>
                <a:gd name="T66" fmla="*/ 59 w 400"/>
                <a:gd name="T67" fmla="*/ 230 h 381"/>
                <a:gd name="T68" fmla="*/ 55 w 400"/>
                <a:gd name="T69" fmla="*/ 237 h 381"/>
                <a:gd name="T70" fmla="*/ 48 w 400"/>
                <a:gd name="T71" fmla="*/ 249 h 381"/>
                <a:gd name="T72" fmla="*/ 40 w 400"/>
                <a:gd name="T73" fmla="*/ 260 h 381"/>
                <a:gd name="T74" fmla="*/ 38 w 400"/>
                <a:gd name="T75" fmla="*/ 267 h 381"/>
                <a:gd name="T76" fmla="*/ 29 w 400"/>
                <a:gd name="T77" fmla="*/ 284 h 381"/>
                <a:gd name="T78" fmla="*/ 24 w 400"/>
                <a:gd name="T79" fmla="*/ 289 h 381"/>
                <a:gd name="T80" fmla="*/ 7 w 400"/>
                <a:gd name="T81" fmla="*/ 291 h 381"/>
                <a:gd name="T82" fmla="*/ 3 w 400"/>
                <a:gd name="T83" fmla="*/ 298 h 381"/>
                <a:gd name="T84" fmla="*/ 0 w 400"/>
                <a:gd name="T85" fmla="*/ 303 h 381"/>
                <a:gd name="T86" fmla="*/ 5 w 400"/>
                <a:gd name="T87" fmla="*/ 308 h 381"/>
                <a:gd name="T88" fmla="*/ 7 w 400"/>
                <a:gd name="T89" fmla="*/ 320 h 381"/>
                <a:gd name="T90" fmla="*/ 10 w 400"/>
                <a:gd name="T91" fmla="*/ 327 h 381"/>
                <a:gd name="T92" fmla="*/ 7 w 400"/>
                <a:gd name="T93" fmla="*/ 329 h 381"/>
                <a:gd name="T94" fmla="*/ 55 w 400"/>
                <a:gd name="T95" fmla="*/ 336 h 381"/>
                <a:gd name="T96" fmla="*/ 85 w 400"/>
                <a:gd name="T97" fmla="*/ 336 h 381"/>
                <a:gd name="T98" fmla="*/ 133 w 400"/>
                <a:gd name="T99" fmla="*/ 336 h 381"/>
                <a:gd name="T100" fmla="*/ 140 w 400"/>
                <a:gd name="T101" fmla="*/ 348 h 381"/>
                <a:gd name="T102" fmla="*/ 187 w 400"/>
                <a:gd name="T103" fmla="*/ 350 h 381"/>
                <a:gd name="T104" fmla="*/ 220 w 400"/>
                <a:gd name="T105" fmla="*/ 348 h 381"/>
                <a:gd name="T106" fmla="*/ 225 w 400"/>
                <a:gd name="T107" fmla="*/ 350 h 381"/>
                <a:gd name="T108" fmla="*/ 228 w 400"/>
                <a:gd name="T109" fmla="*/ 357 h 381"/>
                <a:gd name="T110" fmla="*/ 232 w 400"/>
                <a:gd name="T111" fmla="*/ 369 h 381"/>
                <a:gd name="T112" fmla="*/ 237 w 400"/>
                <a:gd name="T113" fmla="*/ 376 h 381"/>
                <a:gd name="T114" fmla="*/ 291 w 400"/>
                <a:gd name="T115" fmla="*/ 381 h 381"/>
                <a:gd name="T116" fmla="*/ 320 w 400"/>
                <a:gd name="T117" fmla="*/ 381 h 381"/>
                <a:gd name="T118" fmla="*/ 377 w 400"/>
                <a:gd name="T119" fmla="*/ 381 h 381"/>
                <a:gd name="T120" fmla="*/ 398 w 400"/>
                <a:gd name="T121" fmla="*/ 29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0" h="381">
                  <a:moveTo>
                    <a:pt x="400" y="218"/>
                  </a:moveTo>
                  <a:lnTo>
                    <a:pt x="400" y="218"/>
                  </a:lnTo>
                  <a:lnTo>
                    <a:pt x="377" y="218"/>
                  </a:lnTo>
                  <a:lnTo>
                    <a:pt x="377" y="211"/>
                  </a:lnTo>
                  <a:lnTo>
                    <a:pt x="377" y="161"/>
                  </a:lnTo>
                  <a:lnTo>
                    <a:pt x="377" y="121"/>
                  </a:lnTo>
                  <a:lnTo>
                    <a:pt x="374" y="121"/>
                  </a:lnTo>
                  <a:lnTo>
                    <a:pt x="313" y="121"/>
                  </a:lnTo>
                  <a:lnTo>
                    <a:pt x="291" y="123"/>
                  </a:lnTo>
                  <a:lnTo>
                    <a:pt x="289" y="123"/>
                  </a:lnTo>
                  <a:lnTo>
                    <a:pt x="287" y="123"/>
                  </a:lnTo>
                  <a:lnTo>
                    <a:pt x="275" y="123"/>
                  </a:lnTo>
                  <a:lnTo>
                    <a:pt x="258" y="123"/>
                  </a:lnTo>
                  <a:lnTo>
                    <a:pt x="242" y="123"/>
                  </a:lnTo>
                  <a:lnTo>
                    <a:pt x="225" y="123"/>
                  </a:lnTo>
                  <a:lnTo>
                    <a:pt x="225" y="55"/>
                  </a:lnTo>
                  <a:lnTo>
                    <a:pt x="225" y="50"/>
                  </a:lnTo>
                  <a:lnTo>
                    <a:pt x="225" y="47"/>
                  </a:lnTo>
                  <a:lnTo>
                    <a:pt x="225" y="33"/>
                  </a:lnTo>
                  <a:lnTo>
                    <a:pt x="225" y="19"/>
                  </a:lnTo>
                  <a:lnTo>
                    <a:pt x="225" y="0"/>
                  </a:lnTo>
                  <a:lnTo>
                    <a:pt x="225" y="2"/>
                  </a:lnTo>
                  <a:lnTo>
                    <a:pt x="223" y="5"/>
                  </a:lnTo>
                  <a:lnTo>
                    <a:pt x="223" y="7"/>
                  </a:lnTo>
                  <a:lnTo>
                    <a:pt x="225" y="7"/>
                  </a:lnTo>
                  <a:lnTo>
                    <a:pt x="225" y="10"/>
                  </a:lnTo>
                  <a:lnTo>
                    <a:pt x="223" y="10"/>
                  </a:lnTo>
                  <a:lnTo>
                    <a:pt x="216" y="17"/>
                  </a:lnTo>
                  <a:lnTo>
                    <a:pt x="213" y="17"/>
                  </a:lnTo>
                  <a:lnTo>
                    <a:pt x="213" y="17"/>
                  </a:lnTo>
                  <a:lnTo>
                    <a:pt x="209" y="26"/>
                  </a:lnTo>
                  <a:lnTo>
                    <a:pt x="206" y="29"/>
                  </a:lnTo>
                  <a:lnTo>
                    <a:pt x="202" y="29"/>
                  </a:lnTo>
                  <a:lnTo>
                    <a:pt x="199" y="31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7" y="31"/>
                  </a:lnTo>
                  <a:lnTo>
                    <a:pt x="199" y="29"/>
                  </a:lnTo>
                  <a:lnTo>
                    <a:pt x="199" y="26"/>
                  </a:lnTo>
                  <a:lnTo>
                    <a:pt x="197" y="26"/>
                  </a:lnTo>
                  <a:lnTo>
                    <a:pt x="194" y="26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0" y="31"/>
                  </a:lnTo>
                  <a:lnTo>
                    <a:pt x="187" y="31"/>
                  </a:lnTo>
                  <a:lnTo>
                    <a:pt x="183" y="29"/>
                  </a:lnTo>
                  <a:lnTo>
                    <a:pt x="180" y="26"/>
                  </a:lnTo>
                  <a:lnTo>
                    <a:pt x="178" y="26"/>
                  </a:lnTo>
                  <a:lnTo>
                    <a:pt x="168" y="29"/>
                  </a:lnTo>
                  <a:lnTo>
                    <a:pt x="168" y="29"/>
                  </a:lnTo>
                  <a:lnTo>
                    <a:pt x="168" y="31"/>
                  </a:lnTo>
                  <a:lnTo>
                    <a:pt x="166" y="33"/>
                  </a:lnTo>
                  <a:lnTo>
                    <a:pt x="166" y="31"/>
                  </a:lnTo>
                  <a:lnTo>
                    <a:pt x="166" y="31"/>
                  </a:lnTo>
                  <a:lnTo>
                    <a:pt x="166" y="29"/>
                  </a:lnTo>
                  <a:lnTo>
                    <a:pt x="166" y="29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7" y="24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152" y="26"/>
                  </a:lnTo>
                  <a:lnTo>
                    <a:pt x="149" y="29"/>
                  </a:lnTo>
                  <a:lnTo>
                    <a:pt x="140" y="29"/>
                  </a:lnTo>
                  <a:lnTo>
                    <a:pt x="133" y="29"/>
                  </a:lnTo>
                  <a:lnTo>
                    <a:pt x="130" y="24"/>
                  </a:lnTo>
                  <a:lnTo>
                    <a:pt x="130" y="21"/>
                  </a:lnTo>
                  <a:lnTo>
                    <a:pt x="123" y="21"/>
                  </a:lnTo>
                  <a:lnTo>
                    <a:pt x="123" y="21"/>
                  </a:lnTo>
                  <a:lnTo>
                    <a:pt x="121" y="24"/>
                  </a:lnTo>
                  <a:lnTo>
                    <a:pt x="114" y="26"/>
                  </a:lnTo>
                  <a:lnTo>
                    <a:pt x="114" y="31"/>
                  </a:lnTo>
                  <a:lnTo>
                    <a:pt x="114" y="33"/>
                  </a:lnTo>
                  <a:lnTo>
                    <a:pt x="112" y="31"/>
                  </a:lnTo>
                  <a:lnTo>
                    <a:pt x="112" y="62"/>
                  </a:lnTo>
                  <a:lnTo>
                    <a:pt x="109" y="71"/>
                  </a:lnTo>
                  <a:lnTo>
                    <a:pt x="112" y="76"/>
                  </a:lnTo>
                  <a:lnTo>
                    <a:pt x="109" y="90"/>
                  </a:lnTo>
                  <a:lnTo>
                    <a:pt x="109" y="95"/>
                  </a:lnTo>
                  <a:lnTo>
                    <a:pt x="109" y="121"/>
                  </a:lnTo>
                  <a:lnTo>
                    <a:pt x="109" y="130"/>
                  </a:lnTo>
                  <a:lnTo>
                    <a:pt x="109" y="133"/>
                  </a:lnTo>
                  <a:lnTo>
                    <a:pt x="100" y="133"/>
                  </a:lnTo>
                  <a:lnTo>
                    <a:pt x="100" y="137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100" y="154"/>
                  </a:lnTo>
                  <a:lnTo>
                    <a:pt x="88" y="154"/>
                  </a:lnTo>
                  <a:lnTo>
                    <a:pt x="88" y="156"/>
                  </a:lnTo>
                  <a:lnTo>
                    <a:pt x="88" y="161"/>
                  </a:lnTo>
                  <a:lnTo>
                    <a:pt x="85" y="163"/>
                  </a:lnTo>
                  <a:lnTo>
                    <a:pt x="81" y="163"/>
                  </a:lnTo>
                  <a:lnTo>
                    <a:pt x="76" y="163"/>
                  </a:lnTo>
                  <a:lnTo>
                    <a:pt x="76" y="175"/>
                  </a:lnTo>
                  <a:lnTo>
                    <a:pt x="67" y="173"/>
                  </a:lnTo>
                  <a:lnTo>
                    <a:pt x="67" y="201"/>
                  </a:lnTo>
                  <a:lnTo>
                    <a:pt x="64" y="211"/>
                  </a:lnTo>
                  <a:lnTo>
                    <a:pt x="64" y="213"/>
                  </a:lnTo>
                  <a:lnTo>
                    <a:pt x="62" y="223"/>
                  </a:lnTo>
                  <a:lnTo>
                    <a:pt x="59" y="230"/>
                  </a:lnTo>
                  <a:lnTo>
                    <a:pt x="57" y="234"/>
                  </a:lnTo>
                  <a:lnTo>
                    <a:pt x="57" y="237"/>
                  </a:lnTo>
                  <a:lnTo>
                    <a:pt x="55" y="237"/>
                  </a:lnTo>
                  <a:lnTo>
                    <a:pt x="55" y="241"/>
                  </a:lnTo>
                  <a:lnTo>
                    <a:pt x="50" y="246"/>
                  </a:lnTo>
                  <a:lnTo>
                    <a:pt x="48" y="249"/>
                  </a:lnTo>
                  <a:lnTo>
                    <a:pt x="48" y="256"/>
                  </a:lnTo>
                  <a:lnTo>
                    <a:pt x="43" y="258"/>
                  </a:lnTo>
                  <a:lnTo>
                    <a:pt x="40" y="260"/>
                  </a:lnTo>
                  <a:lnTo>
                    <a:pt x="38" y="263"/>
                  </a:lnTo>
                  <a:lnTo>
                    <a:pt x="38" y="263"/>
                  </a:lnTo>
                  <a:lnTo>
                    <a:pt x="38" y="267"/>
                  </a:lnTo>
                  <a:lnTo>
                    <a:pt x="36" y="275"/>
                  </a:lnTo>
                  <a:lnTo>
                    <a:pt x="29" y="282"/>
                  </a:lnTo>
                  <a:lnTo>
                    <a:pt x="29" y="284"/>
                  </a:lnTo>
                  <a:lnTo>
                    <a:pt x="29" y="286"/>
                  </a:lnTo>
                  <a:lnTo>
                    <a:pt x="26" y="286"/>
                  </a:lnTo>
                  <a:lnTo>
                    <a:pt x="24" y="289"/>
                  </a:lnTo>
                  <a:lnTo>
                    <a:pt x="22" y="291"/>
                  </a:lnTo>
                  <a:lnTo>
                    <a:pt x="17" y="289"/>
                  </a:lnTo>
                  <a:lnTo>
                    <a:pt x="7" y="291"/>
                  </a:lnTo>
                  <a:lnTo>
                    <a:pt x="3" y="291"/>
                  </a:lnTo>
                  <a:lnTo>
                    <a:pt x="3" y="294"/>
                  </a:lnTo>
                  <a:lnTo>
                    <a:pt x="3" y="298"/>
                  </a:lnTo>
                  <a:lnTo>
                    <a:pt x="0" y="298"/>
                  </a:lnTo>
                  <a:lnTo>
                    <a:pt x="0" y="301"/>
                  </a:lnTo>
                  <a:lnTo>
                    <a:pt x="0" y="303"/>
                  </a:lnTo>
                  <a:lnTo>
                    <a:pt x="3" y="305"/>
                  </a:lnTo>
                  <a:lnTo>
                    <a:pt x="5" y="308"/>
                  </a:lnTo>
                  <a:lnTo>
                    <a:pt x="5" y="308"/>
                  </a:lnTo>
                  <a:lnTo>
                    <a:pt x="7" y="315"/>
                  </a:lnTo>
                  <a:lnTo>
                    <a:pt x="10" y="317"/>
                  </a:lnTo>
                  <a:lnTo>
                    <a:pt x="7" y="320"/>
                  </a:lnTo>
                  <a:lnTo>
                    <a:pt x="7" y="322"/>
                  </a:lnTo>
                  <a:lnTo>
                    <a:pt x="10" y="327"/>
                  </a:lnTo>
                  <a:lnTo>
                    <a:pt x="10" y="327"/>
                  </a:lnTo>
                  <a:lnTo>
                    <a:pt x="10" y="329"/>
                  </a:lnTo>
                  <a:lnTo>
                    <a:pt x="7" y="329"/>
                  </a:lnTo>
                  <a:lnTo>
                    <a:pt x="7" y="329"/>
                  </a:lnTo>
                  <a:lnTo>
                    <a:pt x="7" y="334"/>
                  </a:lnTo>
                  <a:lnTo>
                    <a:pt x="52" y="336"/>
                  </a:lnTo>
                  <a:lnTo>
                    <a:pt x="55" y="336"/>
                  </a:lnTo>
                  <a:lnTo>
                    <a:pt x="62" y="336"/>
                  </a:lnTo>
                  <a:lnTo>
                    <a:pt x="67" y="336"/>
                  </a:lnTo>
                  <a:lnTo>
                    <a:pt x="85" y="336"/>
                  </a:lnTo>
                  <a:lnTo>
                    <a:pt x="119" y="336"/>
                  </a:lnTo>
                  <a:lnTo>
                    <a:pt x="126" y="336"/>
                  </a:lnTo>
                  <a:lnTo>
                    <a:pt x="133" y="336"/>
                  </a:lnTo>
                  <a:lnTo>
                    <a:pt x="138" y="336"/>
                  </a:lnTo>
                  <a:lnTo>
                    <a:pt x="140" y="343"/>
                  </a:lnTo>
                  <a:lnTo>
                    <a:pt x="140" y="348"/>
                  </a:lnTo>
                  <a:lnTo>
                    <a:pt x="157" y="348"/>
                  </a:lnTo>
                  <a:lnTo>
                    <a:pt x="161" y="350"/>
                  </a:lnTo>
                  <a:lnTo>
                    <a:pt x="187" y="350"/>
                  </a:lnTo>
                  <a:lnTo>
                    <a:pt x="197" y="350"/>
                  </a:lnTo>
                  <a:lnTo>
                    <a:pt x="218" y="348"/>
                  </a:lnTo>
                  <a:lnTo>
                    <a:pt x="220" y="348"/>
                  </a:lnTo>
                  <a:lnTo>
                    <a:pt x="223" y="350"/>
                  </a:lnTo>
                  <a:lnTo>
                    <a:pt x="223" y="350"/>
                  </a:lnTo>
                  <a:lnTo>
                    <a:pt x="225" y="350"/>
                  </a:lnTo>
                  <a:lnTo>
                    <a:pt x="225" y="350"/>
                  </a:lnTo>
                  <a:lnTo>
                    <a:pt x="228" y="353"/>
                  </a:lnTo>
                  <a:lnTo>
                    <a:pt x="228" y="357"/>
                  </a:lnTo>
                  <a:lnTo>
                    <a:pt x="228" y="362"/>
                  </a:lnTo>
                  <a:lnTo>
                    <a:pt x="230" y="369"/>
                  </a:lnTo>
                  <a:lnTo>
                    <a:pt x="232" y="369"/>
                  </a:lnTo>
                  <a:lnTo>
                    <a:pt x="232" y="372"/>
                  </a:lnTo>
                  <a:lnTo>
                    <a:pt x="237" y="372"/>
                  </a:lnTo>
                  <a:lnTo>
                    <a:pt x="237" y="376"/>
                  </a:lnTo>
                  <a:lnTo>
                    <a:pt x="242" y="381"/>
                  </a:lnTo>
                  <a:lnTo>
                    <a:pt x="282" y="381"/>
                  </a:lnTo>
                  <a:lnTo>
                    <a:pt x="291" y="381"/>
                  </a:lnTo>
                  <a:lnTo>
                    <a:pt x="315" y="381"/>
                  </a:lnTo>
                  <a:lnTo>
                    <a:pt x="318" y="381"/>
                  </a:lnTo>
                  <a:lnTo>
                    <a:pt x="320" y="381"/>
                  </a:lnTo>
                  <a:lnTo>
                    <a:pt x="336" y="381"/>
                  </a:lnTo>
                  <a:lnTo>
                    <a:pt x="348" y="381"/>
                  </a:lnTo>
                  <a:lnTo>
                    <a:pt x="377" y="381"/>
                  </a:lnTo>
                  <a:lnTo>
                    <a:pt x="377" y="294"/>
                  </a:lnTo>
                  <a:lnTo>
                    <a:pt x="377" y="291"/>
                  </a:lnTo>
                  <a:lnTo>
                    <a:pt x="398" y="291"/>
                  </a:lnTo>
                  <a:lnTo>
                    <a:pt x="400" y="239"/>
                  </a:lnTo>
                  <a:lnTo>
                    <a:pt x="400" y="21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Freeform 151">
              <a:extLst>
                <a:ext uri="{FF2B5EF4-FFF2-40B4-BE49-F238E27FC236}">
                  <a16:creationId xmlns:a16="http://schemas.microsoft.com/office/drawing/2014/main" id="{107E8F37-202C-3A85-7483-DFE605474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585" y="1662894"/>
              <a:ext cx="352885" cy="355776"/>
            </a:xfrm>
            <a:custGeom>
              <a:avLst/>
              <a:gdLst>
                <a:gd name="T0" fmla="*/ 190 w 242"/>
                <a:gd name="T1" fmla="*/ 17 h 263"/>
                <a:gd name="T2" fmla="*/ 157 w 242"/>
                <a:gd name="T3" fmla="*/ 48 h 263"/>
                <a:gd name="T4" fmla="*/ 154 w 242"/>
                <a:gd name="T5" fmla="*/ 48 h 263"/>
                <a:gd name="T6" fmla="*/ 145 w 242"/>
                <a:gd name="T7" fmla="*/ 52 h 263"/>
                <a:gd name="T8" fmla="*/ 112 w 242"/>
                <a:gd name="T9" fmla="*/ 52 h 263"/>
                <a:gd name="T10" fmla="*/ 88 w 242"/>
                <a:gd name="T11" fmla="*/ 55 h 263"/>
                <a:gd name="T12" fmla="*/ 19 w 242"/>
                <a:gd name="T13" fmla="*/ 57 h 263"/>
                <a:gd name="T14" fmla="*/ 0 w 242"/>
                <a:gd name="T15" fmla="*/ 64 h 263"/>
                <a:gd name="T16" fmla="*/ 10 w 242"/>
                <a:gd name="T17" fmla="*/ 90 h 263"/>
                <a:gd name="T18" fmla="*/ 10 w 242"/>
                <a:gd name="T19" fmla="*/ 123 h 263"/>
                <a:gd name="T20" fmla="*/ 7 w 242"/>
                <a:gd name="T21" fmla="*/ 137 h 263"/>
                <a:gd name="T22" fmla="*/ 5 w 242"/>
                <a:gd name="T23" fmla="*/ 164 h 263"/>
                <a:gd name="T24" fmla="*/ 3 w 242"/>
                <a:gd name="T25" fmla="*/ 171 h 263"/>
                <a:gd name="T26" fmla="*/ 5 w 242"/>
                <a:gd name="T27" fmla="*/ 185 h 263"/>
                <a:gd name="T28" fmla="*/ 24 w 242"/>
                <a:gd name="T29" fmla="*/ 208 h 263"/>
                <a:gd name="T30" fmla="*/ 31 w 242"/>
                <a:gd name="T31" fmla="*/ 218 h 263"/>
                <a:gd name="T32" fmla="*/ 41 w 242"/>
                <a:gd name="T33" fmla="*/ 230 h 263"/>
                <a:gd name="T34" fmla="*/ 41 w 242"/>
                <a:gd name="T35" fmla="*/ 232 h 263"/>
                <a:gd name="T36" fmla="*/ 41 w 242"/>
                <a:gd name="T37" fmla="*/ 239 h 263"/>
                <a:gd name="T38" fmla="*/ 38 w 242"/>
                <a:gd name="T39" fmla="*/ 246 h 263"/>
                <a:gd name="T40" fmla="*/ 36 w 242"/>
                <a:gd name="T41" fmla="*/ 251 h 263"/>
                <a:gd name="T42" fmla="*/ 31 w 242"/>
                <a:gd name="T43" fmla="*/ 256 h 263"/>
                <a:gd name="T44" fmla="*/ 34 w 242"/>
                <a:gd name="T45" fmla="*/ 263 h 263"/>
                <a:gd name="T46" fmla="*/ 43 w 242"/>
                <a:gd name="T47" fmla="*/ 251 h 263"/>
                <a:gd name="T48" fmla="*/ 48 w 242"/>
                <a:gd name="T49" fmla="*/ 244 h 263"/>
                <a:gd name="T50" fmla="*/ 60 w 242"/>
                <a:gd name="T51" fmla="*/ 234 h 263"/>
                <a:gd name="T52" fmla="*/ 67 w 242"/>
                <a:gd name="T53" fmla="*/ 232 h 263"/>
                <a:gd name="T54" fmla="*/ 74 w 242"/>
                <a:gd name="T55" fmla="*/ 232 h 263"/>
                <a:gd name="T56" fmla="*/ 76 w 242"/>
                <a:gd name="T57" fmla="*/ 239 h 263"/>
                <a:gd name="T58" fmla="*/ 86 w 242"/>
                <a:gd name="T59" fmla="*/ 242 h 263"/>
                <a:gd name="T60" fmla="*/ 90 w 242"/>
                <a:gd name="T61" fmla="*/ 244 h 263"/>
                <a:gd name="T62" fmla="*/ 102 w 242"/>
                <a:gd name="T63" fmla="*/ 244 h 263"/>
                <a:gd name="T64" fmla="*/ 102 w 242"/>
                <a:gd name="T65" fmla="*/ 249 h 263"/>
                <a:gd name="T66" fmla="*/ 107 w 242"/>
                <a:gd name="T67" fmla="*/ 249 h 263"/>
                <a:gd name="T68" fmla="*/ 112 w 242"/>
                <a:gd name="T69" fmla="*/ 249 h 263"/>
                <a:gd name="T70" fmla="*/ 112 w 242"/>
                <a:gd name="T71" fmla="*/ 244 h 263"/>
                <a:gd name="T72" fmla="*/ 124 w 242"/>
                <a:gd name="T73" fmla="*/ 246 h 263"/>
                <a:gd name="T74" fmla="*/ 128 w 242"/>
                <a:gd name="T75" fmla="*/ 249 h 263"/>
                <a:gd name="T76" fmla="*/ 135 w 242"/>
                <a:gd name="T77" fmla="*/ 244 h 263"/>
                <a:gd name="T78" fmla="*/ 142 w 242"/>
                <a:gd name="T79" fmla="*/ 246 h 263"/>
                <a:gd name="T80" fmla="*/ 157 w 242"/>
                <a:gd name="T81" fmla="*/ 251 h 263"/>
                <a:gd name="T82" fmla="*/ 197 w 242"/>
                <a:gd name="T83" fmla="*/ 225 h 263"/>
                <a:gd name="T84" fmla="*/ 204 w 242"/>
                <a:gd name="T85" fmla="*/ 218 h 263"/>
                <a:gd name="T86" fmla="*/ 206 w 242"/>
                <a:gd name="T87" fmla="*/ 194 h 263"/>
                <a:gd name="T88" fmla="*/ 209 w 242"/>
                <a:gd name="T89" fmla="*/ 168 h 263"/>
                <a:gd name="T90" fmla="*/ 204 w 242"/>
                <a:gd name="T91" fmla="*/ 164 h 263"/>
                <a:gd name="T92" fmla="*/ 206 w 242"/>
                <a:gd name="T93" fmla="*/ 137 h 263"/>
                <a:gd name="T94" fmla="*/ 211 w 242"/>
                <a:gd name="T95" fmla="*/ 107 h 263"/>
                <a:gd name="T96" fmla="*/ 230 w 242"/>
                <a:gd name="T97" fmla="*/ 64 h 263"/>
                <a:gd name="T98" fmla="*/ 240 w 242"/>
                <a:gd name="T99" fmla="*/ 31 h 263"/>
                <a:gd name="T100" fmla="*/ 232 w 242"/>
                <a:gd name="T101" fmla="*/ 31 h 263"/>
                <a:gd name="T102" fmla="*/ 216 w 242"/>
                <a:gd name="T103" fmla="*/ 19 h 263"/>
                <a:gd name="T104" fmla="*/ 223 w 242"/>
                <a:gd name="T105" fmla="*/ 12 h 263"/>
                <a:gd name="T106" fmla="*/ 218 w 242"/>
                <a:gd name="T107" fmla="*/ 7 h 263"/>
                <a:gd name="T108" fmla="*/ 213 w 242"/>
                <a:gd name="T109" fmla="*/ 5 h 263"/>
                <a:gd name="T110" fmla="*/ 206 w 242"/>
                <a:gd name="T111" fmla="*/ 3 h 263"/>
                <a:gd name="T112" fmla="*/ 195 w 242"/>
                <a:gd name="T113" fmla="*/ 1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2" h="263">
                  <a:moveTo>
                    <a:pt x="195" y="12"/>
                  </a:moveTo>
                  <a:lnTo>
                    <a:pt x="190" y="14"/>
                  </a:lnTo>
                  <a:lnTo>
                    <a:pt x="190" y="17"/>
                  </a:lnTo>
                  <a:lnTo>
                    <a:pt x="178" y="26"/>
                  </a:lnTo>
                  <a:lnTo>
                    <a:pt x="166" y="38"/>
                  </a:lnTo>
                  <a:lnTo>
                    <a:pt x="157" y="48"/>
                  </a:lnTo>
                  <a:lnTo>
                    <a:pt x="157" y="48"/>
                  </a:lnTo>
                  <a:lnTo>
                    <a:pt x="154" y="48"/>
                  </a:lnTo>
                  <a:lnTo>
                    <a:pt x="154" y="48"/>
                  </a:lnTo>
                  <a:lnTo>
                    <a:pt x="154" y="50"/>
                  </a:lnTo>
                  <a:lnTo>
                    <a:pt x="150" y="52"/>
                  </a:lnTo>
                  <a:lnTo>
                    <a:pt x="145" y="52"/>
                  </a:lnTo>
                  <a:lnTo>
                    <a:pt x="131" y="52"/>
                  </a:lnTo>
                  <a:lnTo>
                    <a:pt x="121" y="52"/>
                  </a:lnTo>
                  <a:lnTo>
                    <a:pt x="112" y="52"/>
                  </a:lnTo>
                  <a:lnTo>
                    <a:pt x="102" y="55"/>
                  </a:lnTo>
                  <a:lnTo>
                    <a:pt x="93" y="55"/>
                  </a:lnTo>
                  <a:lnTo>
                    <a:pt x="88" y="55"/>
                  </a:lnTo>
                  <a:lnTo>
                    <a:pt x="79" y="55"/>
                  </a:lnTo>
                  <a:lnTo>
                    <a:pt x="71" y="55"/>
                  </a:lnTo>
                  <a:lnTo>
                    <a:pt x="19" y="57"/>
                  </a:lnTo>
                  <a:lnTo>
                    <a:pt x="17" y="57"/>
                  </a:lnTo>
                  <a:lnTo>
                    <a:pt x="7" y="62"/>
                  </a:lnTo>
                  <a:lnTo>
                    <a:pt x="0" y="64"/>
                  </a:lnTo>
                  <a:lnTo>
                    <a:pt x="7" y="81"/>
                  </a:lnTo>
                  <a:lnTo>
                    <a:pt x="7" y="88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100"/>
                  </a:lnTo>
                  <a:lnTo>
                    <a:pt x="10" y="123"/>
                  </a:lnTo>
                  <a:lnTo>
                    <a:pt x="10" y="126"/>
                  </a:lnTo>
                  <a:lnTo>
                    <a:pt x="7" y="133"/>
                  </a:lnTo>
                  <a:lnTo>
                    <a:pt x="7" y="137"/>
                  </a:lnTo>
                  <a:lnTo>
                    <a:pt x="7" y="149"/>
                  </a:lnTo>
                  <a:lnTo>
                    <a:pt x="5" y="161"/>
                  </a:lnTo>
                  <a:lnTo>
                    <a:pt x="5" y="164"/>
                  </a:lnTo>
                  <a:lnTo>
                    <a:pt x="5" y="166"/>
                  </a:lnTo>
                  <a:lnTo>
                    <a:pt x="5" y="168"/>
                  </a:lnTo>
                  <a:lnTo>
                    <a:pt x="3" y="171"/>
                  </a:lnTo>
                  <a:lnTo>
                    <a:pt x="3" y="171"/>
                  </a:lnTo>
                  <a:lnTo>
                    <a:pt x="3" y="178"/>
                  </a:lnTo>
                  <a:lnTo>
                    <a:pt x="5" y="185"/>
                  </a:lnTo>
                  <a:lnTo>
                    <a:pt x="7" y="185"/>
                  </a:lnTo>
                  <a:lnTo>
                    <a:pt x="22" y="204"/>
                  </a:lnTo>
                  <a:lnTo>
                    <a:pt x="24" y="208"/>
                  </a:lnTo>
                  <a:lnTo>
                    <a:pt x="26" y="211"/>
                  </a:lnTo>
                  <a:lnTo>
                    <a:pt x="31" y="216"/>
                  </a:lnTo>
                  <a:lnTo>
                    <a:pt x="31" y="218"/>
                  </a:lnTo>
                  <a:lnTo>
                    <a:pt x="34" y="220"/>
                  </a:lnTo>
                  <a:lnTo>
                    <a:pt x="36" y="223"/>
                  </a:lnTo>
                  <a:lnTo>
                    <a:pt x="41" y="230"/>
                  </a:lnTo>
                  <a:lnTo>
                    <a:pt x="41" y="230"/>
                  </a:lnTo>
                  <a:lnTo>
                    <a:pt x="41" y="232"/>
                  </a:lnTo>
                  <a:lnTo>
                    <a:pt x="41" y="232"/>
                  </a:lnTo>
                  <a:lnTo>
                    <a:pt x="41" y="239"/>
                  </a:lnTo>
                  <a:lnTo>
                    <a:pt x="41" y="239"/>
                  </a:lnTo>
                  <a:lnTo>
                    <a:pt x="41" y="239"/>
                  </a:lnTo>
                  <a:lnTo>
                    <a:pt x="38" y="242"/>
                  </a:lnTo>
                  <a:lnTo>
                    <a:pt x="41" y="242"/>
                  </a:lnTo>
                  <a:lnTo>
                    <a:pt x="38" y="246"/>
                  </a:lnTo>
                  <a:lnTo>
                    <a:pt x="38" y="251"/>
                  </a:lnTo>
                  <a:lnTo>
                    <a:pt x="36" y="251"/>
                  </a:lnTo>
                  <a:lnTo>
                    <a:pt x="36" y="251"/>
                  </a:lnTo>
                  <a:lnTo>
                    <a:pt x="34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29" y="263"/>
                  </a:lnTo>
                  <a:lnTo>
                    <a:pt x="31" y="263"/>
                  </a:lnTo>
                  <a:lnTo>
                    <a:pt x="34" y="263"/>
                  </a:lnTo>
                  <a:lnTo>
                    <a:pt x="36" y="256"/>
                  </a:lnTo>
                  <a:lnTo>
                    <a:pt x="38" y="253"/>
                  </a:lnTo>
                  <a:lnTo>
                    <a:pt x="43" y="251"/>
                  </a:lnTo>
                  <a:lnTo>
                    <a:pt x="45" y="249"/>
                  </a:lnTo>
                  <a:lnTo>
                    <a:pt x="45" y="246"/>
                  </a:lnTo>
                  <a:lnTo>
                    <a:pt x="48" y="244"/>
                  </a:lnTo>
                  <a:lnTo>
                    <a:pt x="52" y="242"/>
                  </a:lnTo>
                  <a:lnTo>
                    <a:pt x="57" y="237"/>
                  </a:lnTo>
                  <a:lnTo>
                    <a:pt x="60" y="234"/>
                  </a:lnTo>
                  <a:lnTo>
                    <a:pt x="62" y="234"/>
                  </a:lnTo>
                  <a:lnTo>
                    <a:pt x="64" y="234"/>
                  </a:lnTo>
                  <a:lnTo>
                    <a:pt x="67" y="232"/>
                  </a:lnTo>
                  <a:lnTo>
                    <a:pt x="69" y="230"/>
                  </a:lnTo>
                  <a:lnTo>
                    <a:pt x="69" y="230"/>
                  </a:lnTo>
                  <a:lnTo>
                    <a:pt x="74" y="232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76" y="239"/>
                  </a:lnTo>
                  <a:lnTo>
                    <a:pt x="83" y="239"/>
                  </a:lnTo>
                  <a:lnTo>
                    <a:pt x="86" y="239"/>
                  </a:lnTo>
                  <a:lnTo>
                    <a:pt x="86" y="242"/>
                  </a:lnTo>
                  <a:lnTo>
                    <a:pt x="86" y="242"/>
                  </a:lnTo>
                  <a:lnTo>
                    <a:pt x="88" y="244"/>
                  </a:lnTo>
                  <a:lnTo>
                    <a:pt x="90" y="244"/>
                  </a:lnTo>
                  <a:lnTo>
                    <a:pt x="93" y="244"/>
                  </a:lnTo>
                  <a:lnTo>
                    <a:pt x="97" y="244"/>
                  </a:lnTo>
                  <a:lnTo>
                    <a:pt x="102" y="244"/>
                  </a:lnTo>
                  <a:lnTo>
                    <a:pt x="102" y="246"/>
                  </a:lnTo>
                  <a:lnTo>
                    <a:pt x="102" y="246"/>
                  </a:lnTo>
                  <a:lnTo>
                    <a:pt x="102" y="249"/>
                  </a:lnTo>
                  <a:lnTo>
                    <a:pt x="102" y="246"/>
                  </a:lnTo>
                  <a:lnTo>
                    <a:pt x="105" y="246"/>
                  </a:lnTo>
                  <a:lnTo>
                    <a:pt x="107" y="249"/>
                  </a:lnTo>
                  <a:lnTo>
                    <a:pt x="109" y="249"/>
                  </a:lnTo>
                  <a:lnTo>
                    <a:pt x="109" y="249"/>
                  </a:lnTo>
                  <a:lnTo>
                    <a:pt x="112" y="249"/>
                  </a:lnTo>
                  <a:lnTo>
                    <a:pt x="112" y="249"/>
                  </a:lnTo>
                  <a:lnTo>
                    <a:pt x="112" y="244"/>
                  </a:lnTo>
                  <a:lnTo>
                    <a:pt x="112" y="244"/>
                  </a:lnTo>
                  <a:lnTo>
                    <a:pt x="119" y="246"/>
                  </a:lnTo>
                  <a:lnTo>
                    <a:pt x="124" y="246"/>
                  </a:lnTo>
                  <a:lnTo>
                    <a:pt x="124" y="246"/>
                  </a:lnTo>
                  <a:lnTo>
                    <a:pt x="126" y="246"/>
                  </a:lnTo>
                  <a:lnTo>
                    <a:pt x="128" y="246"/>
                  </a:lnTo>
                  <a:lnTo>
                    <a:pt x="128" y="249"/>
                  </a:lnTo>
                  <a:lnTo>
                    <a:pt x="131" y="246"/>
                  </a:lnTo>
                  <a:lnTo>
                    <a:pt x="133" y="246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42" y="246"/>
                  </a:lnTo>
                  <a:lnTo>
                    <a:pt x="152" y="251"/>
                  </a:lnTo>
                  <a:lnTo>
                    <a:pt x="154" y="251"/>
                  </a:lnTo>
                  <a:lnTo>
                    <a:pt x="157" y="251"/>
                  </a:lnTo>
                  <a:lnTo>
                    <a:pt x="161" y="249"/>
                  </a:lnTo>
                  <a:lnTo>
                    <a:pt x="192" y="227"/>
                  </a:lnTo>
                  <a:lnTo>
                    <a:pt x="197" y="225"/>
                  </a:lnTo>
                  <a:lnTo>
                    <a:pt x="197" y="223"/>
                  </a:lnTo>
                  <a:lnTo>
                    <a:pt x="199" y="223"/>
                  </a:lnTo>
                  <a:lnTo>
                    <a:pt x="204" y="218"/>
                  </a:lnTo>
                  <a:lnTo>
                    <a:pt x="204" y="216"/>
                  </a:lnTo>
                  <a:lnTo>
                    <a:pt x="206" y="201"/>
                  </a:lnTo>
                  <a:lnTo>
                    <a:pt x="206" y="194"/>
                  </a:lnTo>
                  <a:lnTo>
                    <a:pt x="206" y="194"/>
                  </a:lnTo>
                  <a:lnTo>
                    <a:pt x="209" y="178"/>
                  </a:lnTo>
                  <a:lnTo>
                    <a:pt x="209" y="168"/>
                  </a:lnTo>
                  <a:lnTo>
                    <a:pt x="211" y="168"/>
                  </a:lnTo>
                  <a:lnTo>
                    <a:pt x="211" y="159"/>
                  </a:lnTo>
                  <a:lnTo>
                    <a:pt x="204" y="164"/>
                  </a:lnTo>
                  <a:lnTo>
                    <a:pt x="204" y="149"/>
                  </a:lnTo>
                  <a:lnTo>
                    <a:pt x="206" y="137"/>
                  </a:lnTo>
                  <a:lnTo>
                    <a:pt x="206" y="137"/>
                  </a:lnTo>
                  <a:lnTo>
                    <a:pt x="209" y="123"/>
                  </a:lnTo>
                  <a:lnTo>
                    <a:pt x="211" y="111"/>
                  </a:lnTo>
                  <a:lnTo>
                    <a:pt x="211" y="107"/>
                  </a:lnTo>
                  <a:lnTo>
                    <a:pt x="211" y="102"/>
                  </a:lnTo>
                  <a:lnTo>
                    <a:pt x="218" y="90"/>
                  </a:lnTo>
                  <a:lnTo>
                    <a:pt x="230" y="64"/>
                  </a:lnTo>
                  <a:lnTo>
                    <a:pt x="232" y="55"/>
                  </a:lnTo>
                  <a:lnTo>
                    <a:pt x="242" y="36"/>
                  </a:lnTo>
                  <a:lnTo>
                    <a:pt x="240" y="31"/>
                  </a:lnTo>
                  <a:lnTo>
                    <a:pt x="240" y="29"/>
                  </a:lnTo>
                  <a:lnTo>
                    <a:pt x="237" y="29"/>
                  </a:lnTo>
                  <a:lnTo>
                    <a:pt x="232" y="31"/>
                  </a:lnTo>
                  <a:lnTo>
                    <a:pt x="230" y="31"/>
                  </a:lnTo>
                  <a:lnTo>
                    <a:pt x="225" y="26"/>
                  </a:lnTo>
                  <a:lnTo>
                    <a:pt x="216" y="19"/>
                  </a:lnTo>
                  <a:lnTo>
                    <a:pt x="216" y="17"/>
                  </a:lnTo>
                  <a:lnTo>
                    <a:pt x="223" y="12"/>
                  </a:lnTo>
                  <a:lnTo>
                    <a:pt x="223" y="12"/>
                  </a:lnTo>
                  <a:lnTo>
                    <a:pt x="223" y="10"/>
                  </a:lnTo>
                  <a:lnTo>
                    <a:pt x="223" y="10"/>
                  </a:lnTo>
                  <a:lnTo>
                    <a:pt x="218" y="7"/>
                  </a:lnTo>
                  <a:lnTo>
                    <a:pt x="218" y="5"/>
                  </a:lnTo>
                  <a:lnTo>
                    <a:pt x="216" y="5"/>
                  </a:lnTo>
                  <a:lnTo>
                    <a:pt x="213" y="5"/>
                  </a:lnTo>
                  <a:lnTo>
                    <a:pt x="211" y="5"/>
                  </a:lnTo>
                  <a:lnTo>
                    <a:pt x="206" y="5"/>
                  </a:lnTo>
                  <a:lnTo>
                    <a:pt x="206" y="3"/>
                  </a:lnTo>
                  <a:lnTo>
                    <a:pt x="206" y="0"/>
                  </a:lnTo>
                  <a:lnTo>
                    <a:pt x="195" y="10"/>
                  </a:lnTo>
                  <a:lnTo>
                    <a:pt x="195" y="1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58" name="Freeform 152">
              <a:extLst>
                <a:ext uri="{FF2B5EF4-FFF2-40B4-BE49-F238E27FC236}">
                  <a16:creationId xmlns:a16="http://schemas.microsoft.com/office/drawing/2014/main" id="{60A44934-0A6A-86DC-4468-F64316FE3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975" y="1944268"/>
              <a:ext cx="549743" cy="378773"/>
            </a:xfrm>
            <a:custGeom>
              <a:avLst/>
              <a:gdLst>
                <a:gd name="T0" fmla="*/ 211 w 377"/>
                <a:gd name="T1" fmla="*/ 10 h 280"/>
                <a:gd name="T2" fmla="*/ 195 w 377"/>
                <a:gd name="T3" fmla="*/ 17 h 280"/>
                <a:gd name="T4" fmla="*/ 157 w 377"/>
                <a:gd name="T5" fmla="*/ 29 h 280"/>
                <a:gd name="T6" fmla="*/ 90 w 377"/>
                <a:gd name="T7" fmla="*/ 62 h 280"/>
                <a:gd name="T8" fmla="*/ 81 w 377"/>
                <a:gd name="T9" fmla="*/ 55 h 280"/>
                <a:gd name="T10" fmla="*/ 17 w 377"/>
                <a:gd name="T11" fmla="*/ 60 h 280"/>
                <a:gd name="T12" fmla="*/ 5 w 377"/>
                <a:gd name="T13" fmla="*/ 79 h 280"/>
                <a:gd name="T14" fmla="*/ 0 w 377"/>
                <a:gd name="T15" fmla="*/ 102 h 280"/>
                <a:gd name="T16" fmla="*/ 12 w 377"/>
                <a:gd name="T17" fmla="*/ 109 h 280"/>
                <a:gd name="T18" fmla="*/ 29 w 377"/>
                <a:gd name="T19" fmla="*/ 121 h 280"/>
                <a:gd name="T20" fmla="*/ 38 w 377"/>
                <a:gd name="T21" fmla="*/ 142 h 280"/>
                <a:gd name="T22" fmla="*/ 50 w 377"/>
                <a:gd name="T23" fmla="*/ 152 h 280"/>
                <a:gd name="T24" fmla="*/ 48 w 377"/>
                <a:gd name="T25" fmla="*/ 161 h 280"/>
                <a:gd name="T26" fmla="*/ 67 w 377"/>
                <a:gd name="T27" fmla="*/ 178 h 280"/>
                <a:gd name="T28" fmla="*/ 76 w 377"/>
                <a:gd name="T29" fmla="*/ 190 h 280"/>
                <a:gd name="T30" fmla="*/ 83 w 377"/>
                <a:gd name="T31" fmla="*/ 204 h 280"/>
                <a:gd name="T32" fmla="*/ 97 w 377"/>
                <a:gd name="T33" fmla="*/ 211 h 280"/>
                <a:gd name="T34" fmla="*/ 105 w 377"/>
                <a:gd name="T35" fmla="*/ 213 h 280"/>
                <a:gd name="T36" fmla="*/ 119 w 377"/>
                <a:gd name="T37" fmla="*/ 221 h 280"/>
                <a:gd name="T38" fmla="*/ 116 w 377"/>
                <a:gd name="T39" fmla="*/ 232 h 280"/>
                <a:gd name="T40" fmla="*/ 131 w 377"/>
                <a:gd name="T41" fmla="*/ 235 h 280"/>
                <a:gd name="T42" fmla="*/ 138 w 377"/>
                <a:gd name="T43" fmla="*/ 239 h 280"/>
                <a:gd name="T44" fmla="*/ 154 w 377"/>
                <a:gd name="T45" fmla="*/ 244 h 280"/>
                <a:gd name="T46" fmla="*/ 164 w 377"/>
                <a:gd name="T47" fmla="*/ 251 h 280"/>
                <a:gd name="T48" fmla="*/ 176 w 377"/>
                <a:gd name="T49" fmla="*/ 258 h 280"/>
                <a:gd name="T50" fmla="*/ 185 w 377"/>
                <a:gd name="T51" fmla="*/ 251 h 280"/>
                <a:gd name="T52" fmla="*/ 202 w 377"/>
                <a:gd name="T53" fmla="*/ 258 h 280"/>
                <a:gd name="T54" fmla="*/ 230 w 377"/>
                <a:gd name="T55" fmla="*/ 268 h 280"/>
                <a:gd name="T56" fmla="*/ 247 w 377"/>
                <a:gd name="T57" fmla="*/ 263 h 280"/>
                <a:gd name="T58" fmla="*/ 273 w 377"/>
                <a:gd name="T59" fmla="*/ 256 h 280"/>
                <a:gd name="T60" fmla="*/ 313 w 377"/>
                <a:gd name="T61" fmla="*/ 251 h 280"/>
                <a:gd name="T62" fmla="*/ 322 w 377"/>
                <a:gd name="T63" fmla="*/ 258 h 280"/>
                <a:gd name="T64" fmla="*/ 330 w 377"/>
                <a:gd name="T65" fmla="*/ 265 h 280"/>
                <a:gd name="T66" fmla="*/ 337 w 377"/>
                <a:gd name="T67" fmla="*/ 258 h 280"/>
                <a:gd name="T68" fmla="*/ 365 w 377"/>
                <a:gd name="T69" fmla="*/ 270 h 280"/>
                <a:gd name="T70" fmla="*/ 377 w 377"/>
                <a:gd name="T71" fmla="*/ 273 h 280"/>
                <a:gd name="T72" fmla="*/ 367 w 377"/>
                <a:gd name="T73" fmla="*/ 258 h 280"/>
                <a:gd name="T74" fmla="*/ 370 w 377"/>
                <a:gd name="T75" fmla="*/ 249 h 280"/>
                <a:gd name="T76" fmla="*/ 358 w 377"/>
                <a:gd name="T77" fmla="*/ 237 h 280"/>
                <a:gd name="T78" fmla="*/ 356 w 377"/>
                <a:gd name="T79" fmla="*/ 228 h 280"/>
                <a:gd name="T80" fmla="*/ 344 w 377"/>
                <a:gd name="T81" fmla="*/ 204 h 280"/>
                <a:gd name="T82" fmla="*/ 332 w 377"/>
                <a:gd name="T83" fmla="*/ 190 h 280"/>
                <a:gd name="T84" fmla="*/ 322 w 377"/>
                <a:gd name="T85" fmla="*/ 183 h 280"/>
                <a:gd name="T86" fmla="*/ 322 w 377"/>
                <a:gd name="T87" fmla="*/ 176 h 280"/>
                <a:gd name="T88" fmla="*/ 322 w 377"/>
                <a:gd name="T89" fmla="*/ 166 h 280"/>
                <a:gd name="T90" fmla="*/ 311 w 377"/>
                <a:gd name="T91" fmla="*/ 157 h 280"/>
                <a:gd name="T92" fmla="*/ 306 w 377"/>
                <a:gd name="T93" fmla="*/ 147 h 280"/>
                <a:gd name="T94" fmla="*/ 289 w 377"/>
                <a:gd name="T95" fmla="*/ 128 h 280"/>
                <a:gd name="T96" fmla="*/ 270 w 377"/>
                <a:gd name="T97" fmla="*/ 116 h 280"/>
                <a:gd name="T98" fmla="*/ 258 w 377"/>
                <a:gd name="T99" fmla="*/ 93 h 280"/>
                <a:gd name="T100" fmla="*/ 254 w 377"/>
                <a:gd name="T101" fmla="*/ 69 h 280"/>
                <a:gd name="T102" fmla="*/ 251 w 377"/>
                <a:gd name="T103" fmla="*/ 53 h 280"/>
                <a:gd name="T104" fmla="*/ 249 w 377"/>
                <a:gd name="T105" fmla="*/ 29 h 280"/>
                <a:gd name="T106" fmla="*/ 242 w 377"/>
                <a:gd name="T107" fmla="*/ 12 h 280"/>
                <a:gd name="T108" fmla="*/ 225 w 377"/>
                <a:gd name="T109" fmla="*/ 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7" h="280">
                  <a:moveTo>
                    <a:pt x="223" y="5"/>
                  </a:moveTo>
                  <a:lnTo>
                    <a:pt x="221" y="5"/>
                  </a:lnTo>
                  <a:lnTo>
                    <a:pt x="218" y="5"/>
                  </a:lnTo>
                  <a:lnTo>
                    <a:pt x="218" y="5"/>
                  </a:lnTo>
                  <a:lnTo>
                    <a:pt x="216" y="8"/>
                  </a:lnTo>
                  <a:lnTo>
                    <a:pt x="211" y="10"/>
                  </a:lnTo>
                  <a:lnTo>
                    <a:pt x="209" y="10"/>
                  </a:lnTo>
                  <a:lnTo>
                    <a:pt x="206" y="10"/>
                  </a:lnTo>
                  <a:lnTo>
                    <a:pt x="204" y="10"/>
                  </a:lnTo>
                  <a:lnTo>
                    <a:pt x="202" y="10"/>
                  </a:lnTo>
                  <a:lnTo>
                    <a:pt x="199" y="12"/>
                  </a:lnTo>
                  <a:lnTo>
                    <a:pt x="195" y="17"/>
                  </a:lnTo>
                  <a:lnTo>
                    <a:pt x="190" y="17"/>
                  </a:lnTo>
                  <a:lnTo>
                    <a:pt x="185" y="17"/>
                  </a:lnTo>
                  <a:lnTo>
                    <a:pt x="185" y="17"/>
                  </a:lnTo>
                  <a:lnTo>
                    <a:pt x="178" y="22"/>
                  </a:lnTo>
                  <a:lnTo>
                    <a:pt x="166" y="24"/>
                  </a:lnTo>
                  <a:lnTo>
                    <a:pt x="157" y="29"/>
                  </a:lnTo>
                  <a:lnTo>
                    <a:pt x="140" y="34"/>
                  </a:lnTo>
                  <a:lnTo>
                    <a:pt x="131" y="36"/>
                  </a:lnTo>
                  <a:lnTo>
                    <a:pt x="116" y="45"/>
                  </a:lnTo>
                  <a:lnTo>
                    <a:pt x="100" y="60"/>
                  </a:lnTo>
                  <a:lnTo>
                    <a:pt x="95" y="60"/>
                  </a:lnTo>
                  <a:lnTo>
                    <a:pt x="90" y="62"/>
                  </a:lnTo>
                  <a:lnTo>
                    <a:pt x="86" y="67"/>
                  </a:lnTo>
                  <a:lnTo>
                    <a:pt x="86" y="67"/>
                  </a:lnTo>
                  <a:lnTo>
                    <a:pt x="81" y="64"/>
                  </a:lnTo>
                  <a:lnTo>
                    <a:pt x="76" y="62"/>
                  </a:lnTo>
                  <a:lnTo>
                    <a:pt x="74" y="60"/>
                  </a:lnTo>
                  <a:lnTo>
                    <a:pt x="81" y="55"/>
                  </a:lnTo>
                  <a:lnTo>
                    <a:pt x="71" y="50"/>
                  </a:lnTo>
                  <a:lnTo>
                    <a:pt x="69" y="50"/>
                  </a:lnTo>
                  <a:lnTo>
                    <a:pt x="60" y="48"/>
                  </a:lnTo>
                  <a:lnTo>
                    <a:pt x="31" y="53"/>
                  </a:lnTo>
                  <a:lnTo>
                    <a:pt x="17" y="53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2" y="67"/>
                  </a:lnTo>
                  <a:lnTo>
                    <a:pt x="10" y="69"/>
                  </a:lnTo>
                  <a:lnTo>
                    <a:pt x="7" y="71"/>
                  </a:lnTo>
                  <a:lnTo>
                    <a:pt x="7" y="74"/>
                  </a:lnTo>
                  <a:lnTo>
                    <a:pt x="5" y="79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7" y="86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3" y="105"/>
                  </a:lnTo>
                  <a:lnTo>
                    <a:pt x="3" y="107"/>
                  </a:lnTo>
                  <a:lnTo>
                    <a:pt x="5" y="107"/>
                  </a:lnTo>
                  <a:lnTo>
                    <a:pt x="5" y="109"/>
                  </a:lnTo>
                  <a:lnTo>
                    <a:pt x="7" y="109"/>
                  </a:lnTo>
                  <a:lnTo>
                    <a:pt x="12" y="109"/>
                  </a:lnTo>
                  <a:lnTo>
                    <a:pt x="15" y="112"/>
                  </a:lnTo>
                  <a:lnTo>
                    <a:pt x="19" y="116"/>
                  </a:lnTo>
                  <a:lnTo>
                    <a:pt x="22" y="114"/>
                  </a:lnTo>
                  <a:lnTo>
                    <a:pt x="24" y="116"/>
                  </a:lnTo>
                  <a:lnTo>
                    <a:pt x="26" y="119"/>
                  </a:lnTo>
                  <a:lnTo>
                    <a:pt x="29" y="121"/>
                  </a:lnTo>
                  <a:lnTo>
                    <a:pt x="29" y="121"/>
                  </a:lnTo>
                  <a:lnTo>
                    <a:pt x="29" y="121"/>
                  </a:lnTo>
                  <a:lnTo>
                    <a:pt x="29" y="126"/>
                  </a:lnTo>
                  <a:lnTo>
                    <a:pt x="34" y="131"/>
                  </a:lnTo>
                  <a:lnTo>
                    <a:pt x="36" y="135"/>
                  </a:lnTo>
                  <a:lnTo>
                    <a:pt x="38" y="142"/>
                  </a:lnTo>
                  <a:lnTo>
                    <a:pt x="38" y="142"/>
                  </a:lnTo>
                  <a:lnTo>
                    <a:pt x="45" y="145"/>
                  </a:lnTo>
                  <a:lnTo>
                    <a:pt x="48" y="147"/>
                  </a:lnTo>
                  <a:lnTo>
                    <a:pt x="50" y="150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0" y="154"/>
                  </a:lnTo>
                  <a:lnTo>
                    <a:pt x="50" y="157"/>
                  </a:lnTo>
                  <a:lnTo>
                    <a:pt x="48" y="159"/>
                  </a:lnTo>
                  <a:lnTo>
                    <a:pt x="48" y="161"/>
                  </a:lnTo>
                  <a:lnTo>
                    <a:pt x="48" y="161"/>
                  </a:lnTo>
                  <a:lnTo>
                    <a:pt x="50" y="164"/>
                  </a:lnTo>
                  <a:lnTo>
                    <a:pt x="62" y="178"/>
                  </a:lnTo>
                  <a:lnTo>
                    <a:pt x="62" y="180"/>
                  </a:lnTo>
                  <a:lnTo>
                    <a:pt x="64" y="180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9" y="178"/>
                  </a:lnTo>
                  <a:lnTo>
                    <a:pt x="69" y="178"/>
                  </a:lnTo>
                  <a:lnTo>
                    <a:pt x="69" y="183"/>
                  </a:lnTo>
                  <a:lnTo>
                    <a:pt x="71" y="187"/>
                  </a:lnTo>
                  <a:lnTo>
                    <a:pt x="71" y="187"/>
                  </a:lnTo>
                  <a:lnTo>
                    <a:pt x="76" y="190"/>
                  </a:lnTo>
                  <a:lnTo>
                    <a:pt x="79" y="190"/>
                  </a:lnTo>
                  <a:lnTo>
                    <a:pt x="79" y="194"/>
                  </a:lnTo>
                  <a:lnTo>
                    <a:pt x="79" y="197"/>
                  </a:lnTo>
                  <a:lnTo>
                    <a:pt x="81" y="199"/>
                  </a:lnTo>
                  <a:lnTo>
                    <a:pt x="81" y="202"/>
                  </a:lnTo>
                  <a:lnTo>
                    <a:pt x="83" y="204"/>
                  </a:lnTo>
                  <a:lnTo>
                    <a:pt x="88" y="204"/>
                  </a:lnTo>
                  <a:lnTo>
                    <a:pt x="88" y="204"/>
                  </a:lnTo>
                  <a:lnTo>
                    <a:pt x="88" y="209"/>
                  </a:lnTo>
                  <a:lnTo>
                    <a:pt x="88" y="209"/>
                  </a:lnTo>
                  <a:lnTo>
                    <a:pt x="90" y="209"/>
                  </a:lnTo>
                  <a:lnTo>
                    <a:pt x="97" y="211"/>
                  </a:lnTo>
                  <a:lnTo>
                    <a:pt x="97" y="211"/>
                  </a:lnTo>
                  <a:lnTo>
                    <a:pt x="97" y="213"/>
                  </a:lnTo>
                  <a:lnTo>
                    <a:pt x="100" y="216"/>
                  </a:lnTo>
                  <a:lnTo>
                    <a:pt x="102" y="213"/>
                  </a:lnTo>
                  <a:lnTo>
                    <a:pt x="105" y="213"/>
                  </a:lnTo>
                  <a:lnTo>
                    <a:pt x="105" y="213"/>
                  </a:lnTo>
                  <a:lnTo>
                    <a:pt x="107" y="213"/>
                  </a:lnTo>
                  <a:lnTo>
                    <a:pt x="112" y="221"/>
                  </a:lnTo>
                  <a:lnTo>
                    <a:pt x="114" y="221"/>
                  </a:lnTo>
                  <a:lnTo>
                    <a:pt x="114" y="221"/>
                  </a:lnTo>
                  <a:lnTo>
                    <a:pt x="116" y="221"/>
                  </a:lnTo>
                  <a:lnTo>
                    <a:pt x="119" y="221"/>
                  </a:lnTo>
                  <a:lnTo>
                    <a:pt x="119" y="223"/>
                  </a:lnTo>
                  <a:lnTo>
                    <a:pt x="119" y="223"/>
                  </a:lnTo>
                  <a:lnTo>
                    <a:pt x="112" y="225"/>
                  </a:lnTo>
                  <a:lnTo>
                    <a:pt x="112" y="225"/>
                  </a:lnTo>
                  <a:lnTo>
                    <a:pt x="112" y="232"/>
                  </a:lnTo>
                  <a:lnTo>
                    <a:pt x="116" y="232"/>
                  </a:lnTo>
                  <a:lnTo>
                    <a:pt x="121" y="235"/>
                  </a:lnTo>
                  <a:lnTo>
                    <a:pt x="121" y="235"/>
                  </a:lnTo>
                  <a:lnTo>
                    <a:pt x="126" y="237"/>
                  </a:lnTo>
                  <a:lnTo>
                    <a:pt x="128" y="239"/>
                  </a:lnTo>
                  <a:lnTo>
                    <a:pt x="131" y="237"/>
                  </a:lnTo>
                  <a:lnTo>
                    <a:pt x="131" y="235"/>
                  </a:lnTo>
                  <a:lnTo>
                    <a:pt x="131" y="235"/>
                  </a:lnTo>
                  <a:lnTo>
                    <a:pt x="131" y="235"/>
                  </a:lnTo>
                  <a:lnTo>
                    <a:pt x="138" y="235"/>
                  </a:lnTo>
                  <a:lnTo>
                    <a:pt x="138" y="235"/>
                  </a:lnTo>
                  <a:lnTo>
                    <a:pt x="138" y="237"/>
                  </a:lnTo>
                  <a:lnTo>
                    <a:pt x="138" y="239"/>
                  </a:lnTo>
                  <a:lnTo>
                    <a:pt x="138" y="239"/>
                  </a:lnTo>
                  <a:lnTo>
                    <a:pt x="138" y="242"/>
                  </a:lnTo>
                  <a:lnTo>
                    <a:pt x="145" y="242"/>
                  </a:lnTo>
                  <a:lnTo>
                    <a:pt x="152" y="244"/>
                  </a:lnTo>
                  <a:lnTo>
                    <a:pt x="154" y="244"/>
                  </a:lnTo>
                  <a:lnTo>
                    <a:pt x="154" y="244"/>
                  </a:lnTo>
                  <a:lnTo>
                    <a:pt x="157" y="244"/>
                  </a:lnTo>
                  <a:lnTo>
                    <a:pt x="157" y="249"/>
                  </a:lnTo>
                  <a:lnTo>
                    <a:pt x="159" y="249"/>
                  </a:lnTo>
                  <a:lnTo>
                    <a:pt x="159" y="249"/>
                  </a:lnTo>
                  <a:lnTo>
                    <a:pt x="164" y="249"/>
                  </a:lnTo>
                  <a:lnTo>
                    <a:pt x="164" y="251"/>
                  </a:lnTo>
                  <a:lnTo>
                    <a:pt x="166" y="254"/>
                  </a:lnTo>
                  <a:lnTo>
                    <a:pt x="169" y="258"/>
                  </a:lnTo>
                  <a:lnTo>
                    <a:pt x="169" y="258"/>
                  </a:lnTo>
                  <a:lnTo>
                    <a:pt x="169" y="258"/>
                  </a:lnTo>
                  <a:lnTo>
                    <a:pt x="173" y="258"/>
                  </a:lnTo>
                  <a:lnTo>
                    <a:pt x="176" y="258"/>
                  </a:lnTo>
                  <a:lnTo>
                    <a:pt x="178" y="258"/>
                  </a:lnTo>
                  <a:lnTo>
                    <a:pt x="183" y="258"/>
                  </a:lnTo>
                  <a:lnTo>
                    <a:pt x="183" y="256"/>
                  </a:lnTo>
                  <a:lnTo>
                    <a:pt x="183" y="251"/>
                  </a:lnTo>
                  <a:lnTo>
                    <a:pt x="183" y="251"/>
                  </a:lnTo>
                  <a:lnTo>
                    <a:pt x="185" y="251"/>
                  </a:lnTo>
                  <a:lnTo>
                    <a:pt x="190" y="251"/>
                  </a:lnTo>
                  <a:lnTo>
                    <a:pt x="192" y="256"/>
                  </a:lnTo>
                  <a:lnTo>
                    <a:pt x="197" y="254"/>
                  </a:lnTo>
                  <a:lnTo>
                    <a:pt x="197" y="254"/>
                  </a:lnTo>
                  <a:lnTo>
                    <a:pt x="199" y="256"/>
                  </a:lnTo>
                  <a:lnTo>
                    <a:pt x="202" y="258"/>
                  </a:lnTo>
                  <a:lnTo>
                    <a:pt x="206" y="261"/>
                  </a:lnTo>
                  <a:lnTo>
                    <a:pt x="213" y="263"/>
                  </a:lnTo>
                  <a:lnTo>
                    <a:pt x="223" y="268"/>
                  </a:lnTo>
                  <a:lnTo>
                    <a:pt x="228" y="268"/>
                  </a:lnTo>
                  <a:lnTo>
                    <a:pt x="228" y="268"/>
                  </a:lnTo>
                  <a:lnTo>
                    <a:pt x="230" y="268"/>
                  </a:lnTo>
                  <a:lnTo>
                    <a:pt x="232" y="268"/>
                  </a:lnTo>
                  <a:lnTo>
                    <a:pt x="237" y="265"/>
                  </a:lnTo>
                  <a:lnTo>
                    <a:pt x="242" y="268"/>
                  </a:lnTo>
                  <a:lnTo>
                    <a:pt x="244" y="268"/>
                  </a:lnTo>
                  <a:lnTo>
                    <a:pt x="244" y="268"/>
                  </a:lnTo>
                  <a:lnTo>
                    <a:pt x="247" y="263"/>
                  </a:lnTo>
                  <a:lnTo>
                    <a:pt x="251" y="261"/>
                  </a:lnTo>
                  <a:lnTo>
                    <a:pt x="254" y="261"/>
                  </a:lnTo>
                  <a:lnTo>
                    <a:pt x="258" y="261"/>
                  </a:lnTo>
                  <a:lnTo>
                    <a:pt x="261" y="258"/>
                  </a:lnTo>
                  <a:lnTo>
                    <a:pt x="268" y="256"/>
                  </a:lnTo>
                  <a:lnTo>
                    <a:pt x="273" y="256"/>
                  </a:lnTo>
                  <a:lnTo>
                    <a:pt x="282" y="258"/>
                  </a:lnTo>
                  <a:lnTo>
                    <a:pt x="294" y="256"/>
                  </a:lnTo>
                  <a:lnTo>
                    <a:pt x="301" y="256"/>
                  </a:lnTo>
                  <a:lnTo>
                    <a:pt x="303" y="256"/>
                  </a:lnTo>
                  <a:lnTo>
                    <a:pt x="308" y="254"/>
                  </a:lnTo>
                  <a:lnTo>
                    <a:pt x="313" y="251"/>
                  </a:lnTo>
                  <a:lnTo>
                    <a:pt x="313" y="251"/>
                  </a:lnTo>
                  <a:lnTo>
                    <a:pt x="315" y="251"/>
                  </a:lnTo>
                  <a:lnTo>
                    <a:pt x="318" y="254"/>
                  </a:lnTo>
                  <a:lnTo>
                    <a:pt x="320" y="256"/>
                  </a:lnTo>
                  <a:lnTo>
                    <a:pt x="320" y="256"/>
                  </a:lnTo>
                  <a:lnTo>
                    <a:pt x="322" y="258"/>
                  </a:lnTo>
                  <a:lnTo>
                    <a:pt x="325" y="258"/>
                  </a:lnTo>
                  <a:lnTo>
                    <a:pt x="325" y="263"/>
                  </a:lnTo>
                  <a:lnTo>
                    <a:pt x="325" y="265"/>
                  </a:lnTo>
                  <a:lnTo>
                    <a:pt x="325" y="265"/>
                  </a:lnTo>
                  <a:lnTo>
                    <a:pt x="325" y="265"/>
                  </a:lnTo>
                  <a:lnTo>
                    <a:pt x="330" y="265"/>
                  </a:lnTo>
                  <a:lnTo>
                    <a:pt x="330" y="263"/>
                  </a:lnTo>
                  <a:lnTo>
                    <a:pt x="330" y="263"/>
                  </a:lnTo>
                  <a:lnTo>
                    <a:pt x="332" y="261"/>
                  </a:lnTo>
                  <a:lnTo>
                    <a:pt x="332" y="261"/>
                  </a:lnTo>
                  <a:lnTo>
                    <a:pt x="334" y="258"/>
                  </a:lnTo>
                  <a:lnTo>
                    <a:pt x="337" y="258"/>
                  </a:lnTo>
                  <a:lnTo>
                    <a:pt x="341" y="261"/>
                  </a:lnTo>
                  <a:lnTo>
                    <a:pt x="346" y="258"/>
                  </a:lnTo>
                  <a:lnTo>
                    <a:pt x="351" y="261"/>
                  </a:lnTo>
                  <a:lnTo>
                    <a:pt x="353" y="263"/>
                  </a:lnTo>
                  <a:lnTo>
                    <a:pt x="360" y="270"/>
                  </a:lnTo>
                  <a:lnTo>
                    <a:pt x="365" y="270"/>
                  </a:lnTo>
                  <a:lnTo>
                    <a:pt x="370" y="273"/>
                  </a:lnTo>
                  <a:lnTo>
                    <a:pt x="370" y="277"/>
                  </a:lnTo>
                  <a:lnTo>
                    <a:pt x="372" y="277"/>
                  </a:lnTo>
                  <a:lnTo>
                    <a:pt x="377" y="280"/>
                  </a:lnTo>
                  <a:lnTo>
                    <a:pt x="377" y="277"/>
                  </a:lnTo>
                  <a:lnTo>
                    <a:pt x="377" y="273"/>
                  </a:lnTo>
                  <a:lnTo>
                    <a:pt x="375" y="270"/>
                  </a:lnTo>
                  <a:lnTo>
                    <a:pt x="375" y="268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7" y="261"/>
                  </a:lnTo>
                  <a:lnTo>
                    <a:pt x="367" y="258"/>
                  </a:lnTo>
                  <a:lnTo>
                    <a:pt x="367" y="256"/>
                  </a:lnTo>
                  <a:lnTo>
                    <a:pt x="367" y="254"/>
                  </a:lnTo>
                  <a:lnTo>
                    <a:pt x="367" y="254"/>
                  </a:lnTo>
                  <a:lnTo>
                    <a:pt x="370" y="251"/>
                  </a:lnTo>
                  <a:lnTo>
                    <a:pt x="370" y="251"/>
                  </a:lnTo>
                  <a:lnTo>
                    <a:pt x="370" y="249"/>
                  </a:lnTo>
                  <a:lnTo>
                    <a:pt x="370" y="249"/>
                  </a:lnTo>
                  <a:lnTo>
                    <a:pt x="367" y="249"/>
                  </a:lnTo>
                  <a:lnTo>
                    <a:pt x="365" y="247"/>
                  </a:lnTo>
                  <a:lnTo>
                    <a:pt x="363" y="247"/>
                  </a:lnTo>
                  <a:lnTo>
                    <a:pt x="360" y="244"/>
                  </a:lnTo>
                  <a:lnTo>
                    <a:pt x="358" y="237"/>
                  </a:lnTo>
                  <a:lnTo>
                    <a:pt x="358" y="235"/>
                  </a:lnTo>
                  <a:lnTo>
                    <a:pt x="358" y="235"/>
                  </a:lnTo>
                  <a:lnTo>
                    <a:pt x="358" y="232"/>
                  </a:lnTo>
                  <a:lnTo>
                    <a:pt x="356" y="232"/>
                  </a:lnTo>
                  <a:lnTo>
                    <a:pt x="356" y="230"/>
                  </a:lnTo>
                  <a:lnTo>
                    <a:pt x="356" y="228"/>
                  </a:lnTo>
                  <a:lnTo>
                    <a:pt x="356" y="221"/>
                  </a:lnTo>
                  <a:lnTo>
                    <a:pt x="356" y="218"/>
                  </a:lnTo>
                  <a:lnTo>
                    <a:pt x="356" y="218"/>
                  </a:lnTo>
                  <a:lnTo>
                    <a:pt x="351" y="213"/>
                  </a:lnTo>
                  <a:lnTo>
                    <a:pt x="346" y="209"/>
                  </a:lnTo>
                  <a:lnTo>
                    <a:pt x="344" y="204"/>
                  </a:lnTo>
                  <a:lnTo>
                    <a:pt x="339" y="199"/>
                  </a:lnTo>
                  <a:lnTo>
                    <a:pt x="337" y="197"/>
                  </a:lnTo>
                  <a:lnTo>
                    <a:pt x="337" y="194"/>
                  </a:lnTo>
                  <a:lnTo>
                    <a:pt x="337" y="194"/>
                  </a:lnTo>
                  <a:lnTo>
                    <a:pt x="334" y="190"/>
                  </a:lnTo>
                  <a:lnTo>
                    <a:pt x="332" y="190"/>
                  </a:lnTo>
                  <a:lnTo>
                    <a:pt x="332" y="187"/>
                  </a:lnTo>
                  <a:lnTo>
                    <a:pt x="330" y="190"/>
                  </a:lnTo>
                  <a:lnTo>
                    <a:pt x="330" y="190"/>
                  </a:lnTo>
                  <a:lnTo>
                    <a:pt x="327" y="190"/>
                  </a:lnTo>
                  <a:lnTo>
                    <a:pt x="325" y="187"/>
                  </a:lnTo>
                  <a:lnTo>
                    <a:pt x="322" y="183"/>
                  </a:lnTo>
                  <a:lnTo>
                    <a:pt x="322" y="183"/>
                  </a:lnTo>
                  <a:lnTo>
                    <a:pt x="320" y="180"/>
                  </a:lnTo>
                  <a:lnTo>
                    <a:pt x="320" y="180"/>
                  </a:lnTo>
                  <a:lnTo>
                    <a:pt x="320" y="180"/>
                  </a:lnTo>
                  <a:lnTo>
                    <a:pt x="320" y="178"/>
                  </a:lnTo>
                  <a:lnTo>
                    <a:pt x="322" y="176"/>
                  </a:lnTo>
                  <a:lnTo>
                    <a:pt x="325" y="171"/>
                  </a:lnTo>
                  <a:lnTo>
                    <a:pt x="325" y="171"/>
                  </a:lnTo>
                  <a:lnTo>
                    <a:pt x="325" y="168"/>
                  </a:lnTo>
                  <a:lnTo>
                    <a:pt x="322" y="168"/>
                  </a:lnTo>
                  <a:lnTo>
                    <a:pt x="322" y="166"/>
                  </a:lnTo>
                  <a:lnTo>
                    <a:pt x="322" y="166"/>
                  </a:lnTo>
                  <a:lnTo>
                    <a:pt x="320" y="161"/>
                  </a:lnTo>
                  <a:lnTo>
                    <a:pt x="318" y="161"/>
                  </a:lnTo>
                  <a:lnTo>
                    <a:pt x="315" y="159"/>
                  </a:lnTo>
                  <a:lnTo>
                    <a:pt x="315" y="159"/>
                  </a:lnTo>
                  <a:lnTo>
                    <a:pt x="311" y="157"/>
                  </a:lnTo>
                  <a:lnTo>
                    <a:pt x="311" y="157"/>
                  </a:lnTo>
                  <a:lnTo>
                    <a:pt x="311" y="154"/>
                  </a:lnTo>
                  <a:lnTo>
                    <a:pt x="311" y="154"/>
                  </a:lnTo>
                  <a:lnTo>
                    <a:pt x="308" y="152"/>
                  </a:lnTo>
                  <a:lnTo>
                    <a:pt x="306" y="150"/>
                  </a:lnTo>
                  <a:lnTo>
                    <a:pt x="306" y="147"/>
                  </a:lnTo>
                  <a:lnTo>
                    <a:pt x="306" y="147"/>
                  </a:lnTo>
                  <a:lnTo>
                    <a:pt x="306" y="147"/>
                  </a:lnTo>
                  <a:lnTo>
                    <a:pt x="303" y="142"/>
                  </a:lnTo>
                  <a:lnTo>
                    <a:pt x="299" y="135"/>
                  </a:lnTo>
                  <a:lnTo>
                    <a:pt x="299" y="133"/>
                  </a:lnTo>
                  <a:lnTo>
                    <a:pt x="292" y="131"/>
                  </a:lnTo>
                  <a:lnTo>
                    <a:pt x="289" y="128"/>
                  </a:lnTo>
                  <a:lnTo>
                    <a:pt x="287" y="126"/>
                  </a:lnTo>
                  <a:lnTo>
                    <a:pt x="285" y="126"/>
                  </a:lnTo>
                  <a:lnTo>
                    <a:pt x="282" y="126"/>
                  </a:lnTo>
                  <a:lnTo>
                    <a:pt x="280" y="126"/>
                  </a:lnTo>
                  <a:lnTo>
                    <a:pt x="270" y="119"/>
                  </a:lnTo>
                  <a:lnTo>
                    <a:pt x="270" y="116"/>
                  </a:lnTo>
                  <a:lnTo>
                    <a:pt x="266" y="105"/>
                  </a:lnTo>
                  <a:lnTo>
                    <a:pt x="266" y="105"/>
                  </a:lnTo>
                  <a:lnTo>
                    <a:pt x="266" y="102"/>
                  </a:lnTo>
                  <a:lnTo>
                    <a:pt x="263" y="102"/>
                  </a:lnTo>
                  <a:lnTo>
                    <a:pt x="261" y="95"/>
                  </a:lnTo>
                  <a:lnTo>
                    <a:pt x="258" y="93"/>
                  </a:lnTo>
                  <a:lnTo>
                    <a:pt x="258" y="93"/>
                  </a:lnTo>
                  <a:lnTo>
                    <a:pt x="258" y="93"/>
                  </a:lnTo>
                  <a:lnTo>
                    <a:pt x="258" y="81"/>
                  </a:lnTo>
                  <a:lnTo>
                    <a:pt x="258" y="79"/>
                  </a:lnTo>
                  <a:lnTo>
                    <a:pt x="254" y="69"/>
                  </a:lnTo>
                  <a:lnTo>
                    <a:pt x="254" y="69"/>
                  </a:lnTo>
                  <a:lnTo>
                    <a:pt x="251" y="67"/>
                  </a:lnTo>
                  <a:lnTo>
                    <a:pt x="251" y="64"/>
                  </a:lnTo>
                  <a:lnTo>
                    <a:pt x="254" y="60"/>
                  </a:lnTo>
                  <a:lnTo>
                    <a:pt x="254" y="60"/>
                  </a:lnTo>
                  <a:lnTo>
                    <a:pt x="251" y="55"/>
                  </a:lnTo>
                  <a:lnTo>
                    <a:pt x="251" y="53"/>
                  </a:lnTo>
                  <a:lnTo>
                    <a:pt x="251" y="50"/>
                  </a:lnTo>
                  <a:lnTo>
                    <a:pt x="251" y="43"/>
                  </a:lnTo>
                  <a:lnTo>
                    <a:pt x="251" y="38"/>
                  </a:lnTo>
                  <a:lnTo>
                    <a:pt x="251" y="38"/>
                  </a:lnTo>
                  <a:lnTo>
                    <a:pt x="251" y="31"/>
                  </a:lnTo>
                  <a:lnTo>
                    <a:pt x="249" y="29"/>
                  </a:lnTo>
                  <a:lnTo>
                    <a:pt x="249" y="24"/>
                  </a:lnTo>
                  <a:lnTo>
                    <a:pt x="247" y="22"/>
                  </a:lnTo>
                  <a:lnTo>
                    <a:pt x="247" y="22"/>
                  </a:lnTo>
                  <a:lnTo>
                    <a:pt x="249" y="19"/>
                  </a:lnTo>
                  <a:lnTo>
                    <a:pt x="247" y="17"/>
                  </a:lnTo>
                  <a:lnTo>
                    <a:pt x="242" y="12"/>
                  </a:lnTo>
                  <a:lnTo>
                    <a:pt x="237" y="8"/>
                  </a:lnTo>
                  <a:lnTo>
                    <a:pt x="237" y="8"/>
                  </a:lnTo>
                  <a:lnTo>
                    <a:pt x="235" y="8"/>
                  </a:lnTo>
                  <a:lnTo>
                    <a:pt x="232" y="3"/>
                  </a:lnTo>
                  <a:lnTo>
                    <a:pt x="230" y="0"/>
                  </a:lnTo>
                  <a:lnTo>
                    <a:pt x="225" y="3"/>
                  </a:lnTo>
                  <a:lnTo>
                    <a:pt x="223" y="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59" name="Freeform 153">
              <a:extLst>
                <a:ext uri="{FF2B5EF4-FFF2-40B4-BE49-F238E27FC236}">
                  <a16:creationId xmlns:a16="http://schemas.microsoft.com/office/drawing/2014/main" id="{59904571-871B-3ED2-CD2F-059D20DB5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850" y="1711594"/>
              <a:ext cx="348511" cy="323310"/>
            </a:xfrm>
            <a:custGeom>
              <a:avLst/>
              <a:gdLst>
                <a:gd name="T0" fmla="*/ 14 w 239"/>
                <a:gd name="T1" fmla="*/ 66 h 239"/>
                <a:gd name="T2" fmla="*/ 12 w 239"/>
                <a:gd name="T3" fmla="*/ 87 h 239"/>
                <a:gd name="T4" fmla="*/ 7 w 239"/>
                <a:gd name="T5" fmla="*/ 113 h 239"/>
                <a:gd name="T6" fmla="*/ 14 w 239"/>
                <a:gd name="T7" fmla="*/ 132 h 239"/>
                <a:gd name="T8" fmla="*/ 9 w 239"/>
                <a:gd name="T9" fmla="*/ 158 h 239"/>
                <a:gd name="T10" fmla="*/ 7 w 239"/>
                <a:gd name="T11" fmla="*/ 180 h 239"/>
                <a:gd name="T12" fmla="*/ 2 w 239"/>
                <a:gd name="T13" fmla="*/ 189 h 239"/>
                <a:gd name="T14" fmla="*/ 0 w 239"/>
                <a:gd name="T15" fmla="*/ 196 h 239"/>
                <a:gd name="T16" fmla="*/ 26 w 239"/>
                <a:gd name="T17" fmla="*/ 225 h 239"/>
                <a:gd name="T18" fmla="*/ 78 w 239"/>
                <a:gd name="T19" fmla="*/ 222 h 239"/>
                <a:gd name="T20" fmla="*/ 83 w 239"/>
                <a:gd name="T21" fmla="*/ 232 h 239"/>
                <a:gd name="T22" fmla="*/ 95 w 239"/>
                <a:gd name="T23" fmla="*/ 239 h 239"/>
                <a:gd name="T24" fmla="*/ 104 w 239"/>
                <a:gd name="T25" fmla="*/ 232 h 239"/>
                <a:gd name="T26" fmla="*/ 140 w 239"/>
                <a:gd name="T27" fmla="*/ 208 h 239"/>
                <a:gd name="T28" fmla="*/ 175 w 239"/>
                <a:gd name="T29" fmla="*/ 196 h 239"/>
                <a:gd name="T30" fmla="*/ 194 w 239"/>
                <a:gd name="T31" fmla="*/ 189 h 239"/>
                <a:gd name="T32" fmla="*/ 208 w 239"/>
                <a:gd name="T33" fmla="*/ 184 h 239"/>
                <a:gd name="T34" fmla="*/ 215 w 239"/>
                <a:gd name="T35" fmla="*/ 182 h 239"/>
                <a:gd name="T36" fmla="*/ 225 w 239"/>
                <a:gd name="T37" fmla="*/ 180 h 239"/>
                <a:gd name="T38" fmla="*/ 230 w 239"/>
                <a:gd name="T39" fmla="*/ 177 h 239"/>
                <a:gd name="T40" fmla="*/ 239 w 239"/>
                <a:gd name="T41" fmla="*/ 172 h 239"/>
                <a:gd name="T42" fmla="*/ 234 w 239"/>
                <a:gd name="T43" fmla="*/ 161 h 239"/>
                <a:gd name="T44" fmla="*/ 227 w 239"/>
                <a:gd name="T45" fmla="*/ 144 h 239"/>
                <a:gd name="T46" fmla="*/ 225 w 239"/>
                <a:gd name="T47" fmla="*/ 130 h 239"/>
                <a:gd name="T48" fmla="*/ 213 w 239"/>
                <a:gd name="T49" fmla="*/ 123 h 239"/>
                <a:gd name="T50" fmla="*/ 196 w 239"/>
                <a:gd name="T51" fmla="*/ 109 h 239"/>
                <a:gd name="T52" fmla="*/ 196 w 239"/>
                <a:gd name="T53" fmla="*/ 101 h 239"/>
                <a:gd name="T54" fmla="*/ 194 w 239"/>
                <a:gd name="T55" fmla="*/ 94 h 239"/>
                <a:gd name="T56" fmla="*/ 192 w 239"/>
                <a:gd name="T57" fmla="*/ 87 h 239"/>
                <a:gd name="T58" fmla="*/ 192 w 239"/>
                <a:gd name="T59" fmla="*/ 85 h 239"/>
                <a:gd name="T60" fmla="*/ 192 w 239"/>
                <a:gd name="T61" fmla="*/ 80 h 239"/>
                <a:gd name="T62" fmla="*/ 187 w 239"/>
                <a:gd name="T63" fmla="*/ 59 h 239"/>
                <a:gd name="T64" fmla="*/ 182 w 239"/>
                <a:gd name="T65" fmla="*/ 52 h 239"/>
                <a:gd name="T66" fmla="*/ 178 w 239"/>
                <a:gd name="T67" fmla="*/ 38 h 239"/>
                <a:gd name="T68" fmla="*/ 178 w 239"/>
                <a:gd name="T69" fmla="*/ 31 h 239"/>
                <a:gd name="T70" fmla="*/ 168 w 239"/>
                <a:gd name="T71" fmla="*/ 26 h 239"/>
                <a:gd name="T72" fmla="*/ 168 w 239"/>
                <a:gd name="T73" fmla="*/ 21 h 239"/>
                <a:gd name="T74" fmla="*/ 166 w 239"/>
                <a:gd name="T75" fmla="*/ 16 h 239"/>
                <a:gd name="T76" fmla="*/ 144 w 239"/>
                <a:gd name="T77" fmla="*/ 7 h 239"/>
                <a:gd name="T78" fmla="*/ 130 w 239"/>
                <a:gd name="T79" fmla="*/ 9 h 239"/>
                <a:gd name="T80" fmla="*/ 111 w 239"/>
                <a:gd name="T81" fmla="*/ 14 h 239"/>
                <a:gd name="T82" fmla="*/ 95 w 239"/>
                <a:gd name="T83" fmla="*/ 9 h 239"/>
                <a:gd name="T84" fmla="*/ 85 w 239"/>
                <a:gd name="T85" fmla="*/ 14 h 239"/>
                <a:gd name="T86" fmla="*/ 83 w 239"/>
                <a:gd name="T87" fmla="*/ 16 h 239"/>
                <a:gd name="T88" fmla="*/ 83 w 239"/>
                <a:gd name="T89" fmla="*/ 19 h 239"/>
                <a:gd name="T90" fmla="*/ 59 w 239"/>
                <a:gd name="T91" fmla="*/ 9 h 239"/>
                <a:gd name="T92" fmla="*/ 50 w 239"/>
                <a:gd name="T93" fmla="*/ 4 h 239"/>
                <a:gd name="T94" fmla="*/ 35 w 239"/>
                <a:gd name="T95" fmla="*/ 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9" h="239">
                  <a:moveTo>
                    <a:pt x="33" y="28"/>
                  </a:moveTo>
                  <a:lnTo>
                    <a:pt x="21" y="54"/>
                  </a:lnTo>
                  <a:lnTo>
                    <a:pt x="14" y="66"/>
                  </a:lnTo>
                  <a:lnTo>
                    <a:pt x="14" y="71"/>
                  </a:lnTo>
                  <a:lnTo>
                    <a:pt x="14" y="75"/>
                  </a:lnTo>
                  <a:lnTo>
                    <a:pt x="12" y="87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7" y="113"/>
                  </a:lnTo>
                  <a:lnTo>
                    <a:pt x="7" y="128"/>
                  </a:lnTo>
                  <a:lnTo>
                    <a:pt x="14" y="123"/>
                  </a:lnTo>
                  <a:lnTo>
                    <a:pt x="14" y="132"/>
                  </a:lnTo>
                  <a:lnTo>
                    <a:pt x="12" y="132"/>
                  </a:lnTo>
                  <a:lnTo>
                    <a:pt x="12" y="142"/>
                  </a:lnTo>
                  <a:lnTo>
                    <a:pt x="9" y="158"/>
                  </a:lnTo>
                  <a:lnTo>
                    <a:pt x="9" y="158"/>
                  </a:lnTo>
                  <a:lnTo>
                    <a:pt x="9" y="165"/>
                  </a:lnTo>
                  <a:lnTo>
                    <a:pt x="7" y="180"/>
                  </a:lnTo>
                  <a:lnTo>
                    <a:pt x="7" y="182"/>
                  </a:lnTo>
                  <a:lnTo>
                    <a:pt x="2" y="187"/>
                  </a:lnTo>
                  <a:lnTo>
                    <a:pt x="2" y="189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0" y="196"/>
                  </a:lnTo>
                  <a:lnTo>
                    <a:pt x="9" y="206"/>
                  </a:lnTo>
                  <a:lnTo>
                    <a:pt x="14" y="213"/>
                  </a:lnTo>
                  <a:lnTo>
                    <a:pt x="26" y="225"/>
                  </a:lnTo>
                  <a:lnTo>
                    <a:pt x="40" y="225"/>
                  </a:lnTo>
                  <a:lnTo>
                    <a:pt x="69" y="220"/>
                  </a:lnTo>
                  <a:lnTo>
                    <a:pt x="78" y="222"/>
                  </a:lnTo>
                  <a:lnTo>
                    <a:pt x="80" y="222"/>
                  </a:lnTo>
                  <a:lnTo>
                    <a:pt x="90" y="227"/>
                  </a:lnTo>
                  <a:lnTo>
                    <a:pt x="83" y="232"/>
                  </a:lnTo>
                  <a:lnTo>
                    <a:pt x="85" y="234"/>
                  </a:lnTo>
                  <a:lnTo>
                    <a:pt x="90" y="236"/>
                  </a:lnTo>
                  <a:lnTo>
                    <a:pt x="95" y="239"/>
                  </a:lnTo>
                  <a:lnTo>
                    <a:pt x="95" y="239"/>
                  </a:lnTo>
                  <a:lnTo>
                    <a:pt x="99" y="234"/>
                  </a:lnTo>
                  <a:lnTo>
                    <a:pt x="104" y="232"/>
                  </a:lnTo>
                  <a:lnTo>
                    <a:pt x="109" y="232"/>
                  </a:lnTo>
                  <a:lnTo>
                    <a:pt x="125" y="217"/>
                  </a:lnTo>
                  <a:lnTo>
                    <a:pt x="140" y="208"/>
                  </a:lnTo>
                  <a:lnTo>
                    <a:pt x="149" y="206"/>
                  </a:lnTo>
                  <a:lnTo>
                    <a:pt x="166" y="201"/>
                  </a:lnTo>
                  <a:lnTo>
                    <a:pt x="175" y="196"/>
                  </a:lnTo>
                  <a:lnTo>
                    <a:pt x="187" y="194"/>
                  </a:lnTo>
                  <a:lnTo>
                    <a:pt x="194" y="189"/>
                  </a:lnTo>
                  <a:lnTo>
                    <a:pt x="194" y="189"/>
                  </a:lnTo>
                  <a:lnTo>
                    <a:pt x="199" y="189"/>
                  </a:lnTo>
                  <a:lnTo>
                    <a:pt x="204" y="189"/>
                  </a:lnTo>
                  <a:lnTo>
                    <a:pt x="208" y="184"/>
                  </a:lnTo>
                  <a:lnTo>
                    <a:pt x="211" y="182"/>
                  </a:lnTo>
                  <a:lnTo>
                    <a:pt x="213" y="182"/>
                  </a:lnTo>
                  <a:lnTo>
                    <a:pt x="215" y="182"/>
                  </a:lnTo>
                  <a:lnTo>
                    <a:pt x="218" y="182"/>
                  </a:lnTo>
                  <a:lnTo>
                    <a:pt x="220" y="182"/>
                  </a:lnTo>
                  <a:lnTo>
                    <a:pt x="225" y="180"/>
                  </a:lnTo>
                  <a:lnTo>
                    <a:pt x="227" y="177"/>
                  </a:lnTo>
                  <a:lnTo>
                    <a:pt x="227" y="177"/>
                  </a:lnTo>
                  <a:lnTo>
                    <a:pt x="230" y="177"/>
                  </a:lnTo>
                  <a:lnTo>
                    <a:pt x="232" y="177"/>
                  </a:lnTo>
                  <a:lnTo>
                    <a:pt x="234" y="175"/>
                  </a:lnTo>
                  <a:lnTo>
                    <a:pt x="239" y="172"/>
                  </a:lnTo>
                  <a:lnTo>
                    <a:pt x="239" y="172"/>
                  </a:lnTo>
                  <a:lnTo>
                    <a:pt x="234" y="165"/>
                  </a:lnTo>
                  <a:lnTo>
                    <a:pt x="234" y="161"/>
                  </a:lnTo>
                  <a:lnTo>
                    <a:pt x="230" y="156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2"/>
                  </a:lnTo>
                  <a:lnTo>
                    <a:pt x="227" y="137"/>
                  </a:lnTo>
                  <a:lnTo>
                    <a:pt x="225" y="130"/>
                  </a:lnTo>
                  <a:lnTo>
                    <a:pt x="225" y="130"/>
                  </a:lnTo>
                  <a:lnTo>
                    <a:pt x="222" y="130"/>
                  </a:lnTo>
                  <a:lnTo>
                    <a:pt x="213" y="123"/>
                  </a:lnTo>
                  <a:lnTo>
                    <a:pt x="204" y="113"/>
                  </a:lnTo>
                  <a:lnTo>
                    <a:pt x="196" y="109"/>
                  </a:lnTo>
                  <a:lnTo>
                    <a:pt x="196" y="109"/>
                  </a:lnTo>
                  <a:lnTo>
                    <a:pt x="196" y="106"/>
                  </a:lnTo>
                  <a:lnTo>
                    <a:pt x="196" y="101"/>
                  </a:lnTo>
                  <a:lnTo>
                    <a:pt x="196" y="101"/>
                  </a:lnTo>
                  <a:lnTo>
                    <a:pt x="196" y="101"/>
                  </a:lnTo>
                  <a:lnTo>
                    <a:pt x="194" y="94"/>
                  </a:lnTo>
                  <a:lnTo>
                    <a:pt x="194" y="94"/>
                  </a:lnTo>
                  <a:lnTo>
                    <a:pt x="192" y="90"/>
                  </a:lnTo>
                  <a:lnTo>
                    <a:pt x="192" y="87"/>
                  </a:lnTo>
                  <a:lnTo>
                    <a:pt x="192" y="87"/>
                  </a:lnTo>
                  <a:lnTo>
                    <a:pt x="192" y="87"/>
                  </a:lnTo>
                  <a:lnTo>
                    <a:pt x="192" y="87"/>
                  </a:lnTo>
                  <a:lnTo>
                    <a:pt x="192" y="85"/>
                  </a:lnTo>
                  <a:lnTo>
                    <a:pt x="192" y="85"/>
                  </a:lnTo>
                  <a:lnTo>
                    <a:pt x="192" y="83"/>
                  </a:lnTo>
                  <a:lnTo>
                    <a:pt x="192" y="80"/>
                  </a:lnTo>
                  <a:lnTo>
                    <a:pt x="187" y="68"/>
                  </a:lnTo>
                  <a:lnTo>
                    <a:pt x="187" y="61"/>
                  </a:lnTo>
                  <a:lnTo>
                    <a:pt x="187" y="59"/>
                  </a:lnTo>
                  <a:lnTo>
                    <a:pt x="187" y="59"/>
                  </a:lnTo>
                  <a:lnTo>
                    <a:pt x="185" y="57"/>
                  </a:lnTo>
                  <a:lnTo>
                    <a:pt x="182" y="52"/>
                  </a:lnTo>
                  <a:lnTo>
                    <a:pt x="182" y="42"/>
                  </a:lnTo>
                  <a:lnTo>
                    <a:pt x="180" y="40"/>
                  </a:lnTo>
                  <a:lnTo>
                    <a:pt x="178" y="38"/>
                  </a:lnTo>
                  <a:lnTo>
                    <a:pt x="178" y="35"/>
                  </a:lnTo>
                  <a:lnTo>
                    <a:pt x="178" y="31"/>
                  </a:lnTo>
                  <a:lnTo>
                    <a:pt x="178" y="31"/>
                  </a:lnTo>
                  <a:lnTo>
                    <a:pt x="178" y="31"/>
                  </a:lnTo>
                  <a:lnTo>
                    <a:pt x="175" y="28"/>
                  </a:lnTo>
                  <a:lnTo>
                    <a:pt x="168" y="26"/>
                  </a:lnTo>
                  <a:lnTo>
                    <a:pt x="166" y="23"/>
                  </a:lnTo>
                  <a:lnTo>
                    <a:pt x="168" y="23"/>
                  </a:lnTo>
                  <a:lnTo>
                    <a:pt x="168" y="21"/>
                  </a:lnTo>
                  <a:lnTo>
                    <a:pt x="168" y="19"/>
                  </a:lnTo>
                  <a:lnTo>
                    <a:pt x="168" y="16"/>
                  </a:lnTo>
                  <a:lnTo>
                    <a:pt x="166" y="16"/>
                  </a:lnTo>
                  <a:lnTo>
                    <a:pt x="163" y="14"/>
                  </a:lnTo>
                  <a:lnTo>
                    <a:pt x="149" y="7"/>
                  </a:lnTo>
                  <a:lnTo>
                    <a:pt x="144" y="7"/>
                  </a:lnTo>
                  <a:lnTo>
                    <a:pt x="135" y="12"/>
                  </a:lnTo>
                  <a:lnTo>
                    <a:pt x="133" y="12"/>
                  </a:lnTo>
                  <a:lnTo>
                    <a:pt x="130" y="9"/>
                  </a:lnTo>
                  <a:lnTo>
                    <a:pt x="121" y="7"/>
                  </a:lnTo>
                  <a:lnTo>
                    <a:pt x="118" y="12"/>
                  </a:lnTo>
                  <a:lnTo>
                    <a:pt x="111" y="14"/>
                  </a:lnTo>
                  <a:lnTo>
                    <a:pt x="109" y="12"/>
                  </a:lnTo>
                  <a:lnTo>
                    <a:pt x="104" y="12"/>
                  </a:lnTo>
                  <a:lnTo>
                    <a:pt x="95" y="9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5" y="16"/>
                  </a:lnTo>
                  <a:lnTo>
                    <a:pt x="83" y="16"/>
                  </a:lnTo>
                  <a:lnTo>
                    <a:pt x="83" y="16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3" y="19"/>
                  </a:lnTo>
                  <a:lnTo>
                    <a:pt x="78" y="19"/>
                  </a:lnTo>
                  <a:lnTo>
                    <a:pt x="76" y="19"/>
                  </a:lnTo>
                  <a:lnTo>
                    <a:pt x="59" y="9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0" y="4"/>
                  </a:lnTo>
                  <a:lnTo>
                    <a:pt x="47" y="2"/>
                  </a:lnTo>
                  <a:lnTo>
                    <a:pt x="45" y="0"/>
                  </a:lnTo>
                  <a:lnTo>
                    <a:pt x="35" y="19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60" name="Freeform 154">
              <a:extLst>
                <a:ext uri="{FF2B5EF4-FFF2-40B4-BE49-F238E27FC236}">
                  <a16:creationId xmlns:a16="http://schemas.microsoft.com/office/drawing/2014/main" id="{72B597F8-0B67-2731-7896-DAB67F43C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204" y="4523981"/>
              <a:ext cx="514747" cy="541104"/>
            </a:xfrm>
            <a:custGeom>
              <a:avLst/>
              <a:gdLst>
                <a:gd name="T0" fmla="*/ 83 w 353"/>
                <a:gd name="T1" fmla="*/ 36 h 400"/>
                <a:gd name="T2" fmla="*/ 66 w 353"/>
                <a:gd name="T3" fmla="*/ 52 h 400"/>
                <a:gd name="T4" fmla="*/ 69 w 353"/>
                <a:gd name="T5" fmla="*/ 71 h 400"/>
                <a:gd name="T6" fmla="*/ 69 w 353"/>
                <a:gd name="T7" fmla="*/ 86 h 400"/>
                <a:gd name="T8" fmla="*/ 61 w 353"/>
                <a:gd name="T9" fmla="*/ 102 h 400"/>
                <a:gd name="T10" fmla="*/ 50 w 353"/>
                <a:gd name="T11" fmla="*/ 109 h 400"/>
                <a:gd name="T12" fmla="*/ 40 w 353"/>
                <a:gd name="T13" fmla="*/ 140 h 400"/>
                <a:gd name="T14" fmla="*/ 28 w 353"/>
                <a:gd name="T15" fmla="*/ 149 h 400"/>
                <a:gd name="T16" fmla="*/ 19 w 353"/>
                <a:gd name="T17" fmla="*/ 175 h 400"/>
                <a:gd name="T18" fmla="*/ 0 w 353"/>
                <a:gd name="T19" fmla="*/ 178 h 400"/>
                <a:gd name="T20" fmla="*/ 5 w 353"/>
                <a:gd name="T21" fmla="*/ 194 h 400"/>
                <a:gd name="T22" fmla="*/ 19 w 353"/>
                <a:gd name="T23" fmla="*/ 192 h 400"/>
                <a:gd name="T24" fmla="*/ 21 w 353"/>
                <a:gd name="T25" fmla="*/ 209 h 400"/>
                <a:gd name="T26" fmla="*/ 28 w 353"/>
                <a:gd name="T27" fmla="*/ 218 h 400"/>
                <a:gd name="T28" fmla="*/ 38 w 353"/>
                <a:gd name="T29" fmla="*/ 223 h 400"/>
                <a:gd name="T30" fmla="*/ 42 w 353"/>
                <a:gd name="T31" fmla="*/ 216 h 400"/>
                <a:gd name="T32" fmla="*/ 50 w 353"/>
                <a:gd name="T33" fmla="*/ 228 h 400"/>
                <a:gd name="T34" fmla="*/ 54 w 353"/>
                <a:gd name="T35" fmla="*/ 244 h 400"/>
                <a:gd name="T36" fmla="*/ 78 w 353"/>
                <a:gd name="T37" fmla="*/ 261 h 400"/>
                <a:gd name="T38" fmla="*/ 97 w 353"/>
                <a:gd name="T39" fmla="*/ 284 h 400"/>
                <a:gd name="T40" fmla="*/ 95 w 353"/>
                <a:gd name="T41" fmla="*/ 294 h 400"/>
                <a:gd name="T42" fmla="*/ 106 w 353"/>
                <a:gd name="T43" fmla="*/ 296 h 400"/>
                <a:gd name="T44" fmla="*/ 109 w 353"/>
                <a:gd name="T45" fmla="*/ 301 h 400"/>
                <a:gd name="T46" fmla="*/ 123 w 353"/>
                <a:gd name="T47" fmla="*/ 306 h 400"/>
                <a:gd name="T48" fmla="*/ 121 w 353"/>
                <a:gd name="T49" fmla="*/ 296 h 400"/>
                <a:gd name="T50" fmla="*/ 132 w 353"/>
                <a:gd name="T51" fmla="*/ 306 h 400"/>
                <a:gd name="T52" fmla="*/ 140 w 353"/>
                <a:gd name="T53" fmla="*/ 315 h 400"/>
                <a:gd name="T54" fmla="*/ 140 w 353"/>
                <a:gd name="T55" fmla="*/ 325 h 400"/>
                <a:gd name="T56" fmla="*/ 154 w 353"/>
                <a:gd name="T57" fmla="*/ 336 h 400"/>
                <a:gd name="T58" fmla="*/ 161 w 353"/>
                <a:gd name="T59" fmla="*/ 332 h 400"/>
                <a:gd name="T60" fmla="*/ 173 w 353"/>
                <a:gd name="T61" fmla="*/ 341 h 400"/>
                <a:gd name="T62" fmla="*/ 170 w 353"/>
                <a:gd name="T63" fmla="*/ 348 h 400"/>
                <a:gd name="T64" fmla="*/ 177 w 353"/>
                <a:gd name="T65" fmla="*/ 341 h 400"/>
                <a:gd name="T66" fmla="*/ 185 w 353"/>
                <a:gd name="T67" fmla="*/ 348 h 400"/>
                <a:gd name="T68" fmla="*/ 194 w 353"/>
                <a:gd name="T69" fmla="*/ 358 h 400"/>
                <a:gd name="T70" fmla="*/ 206 w 353"/>
                <a:gd name="T71" fmla="*/ 367 h 400"/>
                <a:gd name="T72" fmla="*/ 213 w 353"/>
                <a:gd name="T73" fmla="*/ 391 h 400"/>
                <a:gd name="T74" fmla="*/ 218 w 353"/>
                <a:gd name="T75" fmla="*/ 396 h 400"/>
                <a:gd name="T76" fmla="*/ 225 w 353"/>
                <a:gd name="T77" fmla="*/ 393 h 400"/>
                <a:gd name="T78" fmla="*/ 327 w 353"/>
                <a:gd name="T79" fmla="*/ 310 h 400"/>
                <a:gd name="T80" fmla="*/ 253 w 353"/>
                <a:gd name="T81" fmla="*/ 213 h 400"/>
                <a:gd name="T82" fmla="*/ 232 w 353"/>
                <a:gd name="T83" fmla="*/ 183 h 400"/>
                <a:gd name="T84" fmla="*/ 203 w 353"/>
                <a:gd name="T85" fmla="*/ 166 h 400"/>
                <a:gd name="T86" fmla="*/ 175 w 353"/>
                <a:gd name="T87" fmla="*/ 135 h 400"/>
                <a:gd name="T88" fmla="*/ 154 w 353"/>
                <a:gd name="T89" fmla="*/ 114 h 400"/>
                <a:gd name="T90" fmla="*/ 158 w 353"/>
                <a:gd name="T91" fmla="*/ 97 h 400"/>
                <a:gd name="T92" fmla="*/ 166 w 353"/>
                <a:gd name="T93" fmla="*/ 74 h 400"/>
                <a:gd name="T94" fmla="*/ 166 w 353"/>
                <a:gd name="T95" fmla="*/ 60 h 400"/>
                <a:gd name="T96" fmla="*/ 168 w 353"/>
                <a:gd name="T97" fmla="*/ 43 h 400"/>
                <a:gd name="T98" fmla="*/ 147 w 353"/>
                <a:gd name="T99" fmla="*/ 29 h 400"/>
                <a:gd name="T100" fmla="*/ 135 w 353"/>
                <a:gd name="T101" fmla="*/ 31 h 400"/>
                <a:gd name="T102" fmla="*/ 128 w 353"/>
                <a:gd name="T103" fmla="*/ 29 h 400"/>
                <a:gd name="T104" fmla="*/ 118 w 353"/>
                <a:gd name="T105" fmla="*/ 15 h 400"/>
                <a:gd name="T106" fmla="*/ 95 w 353"/>
                <a:gd name="T107" fmla="*/ 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3" h="400">
                  <a:moveTo>
                    <a:pt x="95" y="19"/>
                  </a:moveTo>
                  <a:lnTo>
                    <a:pt x="87" y="24"/>
                  </a:lnTo>
                  <a:lnTo>
                    <a:pt x="87" y="26"/>
                  </a:lnTo>
                  <a:lnTo>
                    <a:pt x="85" y="31"/>
                  </a:lnTo>
                  <a:lnTo>
                    <a:pt x="85" y="34"/>
                  </a:lnTo>
                  <a:lnTo>
                    <a:pt x="83" y="36"/>
                  </a:lnTo>
                  <a:lnTo>
                    <a:pt x="76" y="38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69" y="50"/>
                  </a:lnTo>
                  <a:lnTo>
                    <a:pt x="66" y="52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6" y="60"/>
                  </a:lnTo>
                  <a:lnTo>
                    <a:pt x="69" y="64"/>
                  </a:lnTo>
                  <a:lnTo>
                    <a:pt x="69" y="71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69" y="78"/>
                  </a:lnTo>
                  <a:lnTo>
                    <a:pt x="69" y="83"/>
                  </a:lnTo>
                  <a:lnTo>
                    <a:pt x="69" y="86"/>
                  </a:lnTo>
                  <a:lnTo>
                    <a:pt x="66" y="90"/>
                  </a:lnTo>
                  <a:lnTo>
                    <a:pt x="64" y="93"/>
                  </a:lnTo>
                  <a:lnTo>
                    <a:pt x="61" y="95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61" y="105"/>
                  </a:lnTo>
                  <a:lnTo>
                    <a:pt x="54" y="109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50" y="109"/>
                  </a:lnTo>
                  <a:lnTo>
                    <a:pt x="47" y="109"/>
                  </a:lnTo>
                  <a:lnTo>
                    <a:pt x="42" y="123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1"/>
                  </a:lnTo>
                  <a:lnTo>
                    <a:pt x="40" y="140"/>
                  </a:lnTo>
                  <a:lnTo>
                    <a:pt x="40" y="140"/>
                  </a:lnTo>
                  <a:lnTo>
                    <a:pt x="38" y="140"/>
                  </a:lnTo>
                  <a:lnTo>
                    <a:pt x="35" y="142"/>
                  </a:lnTo>
                  <a:lnTo>
                    <a:pt x="33" y="145"/>
                  </a:lnTo>
                  <a:lnTo>
                    <a:pt x="33" y="147"/>
                  </a:lnTo>
                  <a:lnTo>
                    <a:pt x="28" y="149"/>
                  </a:lnTo>
                  <a:lnTo>
                    <a:pt x="28" y="149"/>
                  </a:lnTo>
                  <a:lnTo>
                    <a:pt x="26" y="152"/>
                  </a:lnTo>
                  <a:lnTo>
                    <a:pt x="21" y="159"/>
                  </a:lnTo>
                  <a:lnTo>
                    <a:pt x="21" y="164"/>
                  </a:lnTo>
                  <a:lnTo>
                    <a:pt x="19" y="171"/>
                  </a:lnTo>
                  <a:lnTo>
                    <a:pt x="19" y="175"/>
                  </a:lnTo>
                  <a:lnTo>
                    <a:pt x="16" y="175"/>
                  </a:lnTo>
                  <a:lnTo>
                    <a:pt x="12" y="175"/>
                  </a:lnTo>
                  <a:lnTo>
                    <a:pt x="9" y="178"/>
                  </a:lnTo>
                  <a:lnTo>
                    <a:pt x="5" y="180"/>
                  </a:lnTo>
                  <a:lnTo>
                    <a:pt x="2" y="178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0" y="190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5" y="192"/>
                  </a:lnTo>
                  <a:lnTo>
                    <a:pt x="7" y="192"/>
                  </a:lnTo>
                  <a:lnTo>
                    <a:pt x="7" y="192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21" y="194"/>
                  </a:lnTo>
                  <a:lnTo>
                    <a:pt x="21" y="197"/>
                  </a:lnTo>
                  <a:lnTo>
                    <a:pt x="21" y="204"/>
                  </a:lnTo>
                  <a:lnTo>
                    <a:pt x="21" y="206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24" y="211"/>
                  </a:lnTo>
                  <a:lnTo>
                    <a:pt x="26" y="211"/>
                  </a:lnTo>
                  <a:lnTo>
                    <a:pt x="26" y="213"/>
                  </a:lnTo>
                  <a:lnTo>
                    <a:pt x="26" y="216"/>
                  </a:lnTo>
                  <a:lnTo>
                    <a:pt x="26" y="216"/>
                  </a:lnTo>
                  <a:lnTo>
                    <a:pt x="28" y="218"/>
                  </a:lnTo>
                  <a:lnTo>
                    <a:pt x="31" y="216"/>
                  </a:lnTo>
                  <a:lnTo>
                    <a:pt x="33" y="216"/>
                  </a:lnTo>
                  <a:lnTo>
                    <a:pt x="35" y="216"/>
                  </a:lnTo>
                  <a:lnTo>
                    <a:pt x="38" y="216"/>
                  </a:lnTo>
                  <a:lnTo>
                    <a:pt x="38" y="220"/>
                  </a:lnTo>
                  <a:lnTo>
                    <a:pt x="38" y="223"/>
                  </a:lnTo>
                  <a:lnTo>
                    <a:pt x="40" y="223"/>
                  </a:lnTo>
                  <a:lnTo>
                    <a:pt x="42" y="223"/>
                  </a:lnTo>
                  <a:lnTo>
                    <a:pt x="42" y="220"/>
                  </a:lnTo>
                  <a:lnTo>
                    <a:pt x="40" y="218"/>
                  </a:lnTo>
                  <a:lnTo>
                    <a:pt x="40" y="218"/>
                  </a:lnTo>
                  <a:lnTo>
                    <a:pt x="42" y="216"/>
                  </a:lnTo>
                  <a:lnTo>
                    <a:pt x="45" y="216"/>
                  </a:lnTo>
                  <a:lnTo>
                    <a:pt x="50" y="220"/>
                  </a:lnTo>
                  <a:lnTo>
                    <a:pt x="50" y="223"/>
                  </a:lnTo>
                  <a:lnTo>
                    <a:pt x="52" y="225"/>
                  </a:lnTo>
                  <a:lnTo>
                    <a:pt x="52" y="228"/>
                  </a:lnTo>
                  <a:lnTo>
                    <a:pt x="50" y="228"/>
                  </a:lnTo>
                  <a:lnTo>
                    <a:pt x="50" y="230"/>
                  </a:lnTo>
                  <a:lnTo>
                    <a:pt x="50" y="232"/>
                  </a:lnTo>
                  <a:lnTo>
                    <a:pt x="50" y="232"/>
                  </a:lnTo>
                  <a:lnTo>
                    <a:pt x="52" y="237"/>
                  </a:lnTo>
                  <a:lnTo>
                    <a:pt x="52" y="242"/>
                  </a:lnTo>
                  <a:lnTo>
                    <a:pt x="54" y="244"/>
                  </a:lnTo>
                  <a:lnTo>
                    <a:pt x="57" y="246"/>
                  </a:lnTo>
                  <a:lnTo>
                    <a:pt x="69" y="254"/>
                  </a:lnTo>
                  <a:lnTo>
                    <a:pt x="71" y="256"/>
                  </a:lnTo>
                  <a:lnTo>
                    <a:pt x="76" y="256"/>
                  </a:lnTo>
                  <a:lnTo>
                    <a:pt x="78" y="258"/>
                  </a:lnTo>
                  <a:lnTo>
                    <a:pt x="78" y="261"/>
                  </a:lnTo>
                  <a:lnTo>
                    <a:pt x="78" y="263"/>
                  </a:lnTo>
                  <a:lnTo>
                    <a:pt x="83" y="275"/>
                  </a:lnTo>
                  <a:lnTo>
                    <a:pt x="83" y="275"/>
                  </a:lnTo>
                  <a:lnTo>
                    <a:pt x="87" y="277"/>
                  </a:lnTo>
                  <a:lnTo>
                    <a:pt x="92" y="282"/>
                  </a:lnTo>
                  <a:lnTo>
                    <a:pt x="97" y="284"/>
                  </a:lnTo>
                  <a:lnTo>
                    <a:pt x="97" y="287"/>
                  </a:lnTo>
                  <a:lnTo>
                    <a:pt x="97" y="287"/>
                  </a:lnTo>
                  <a:lnTo>
                    <a:pt x="95" y="289"/>
                  </a:lnTo>
                  <a:lnTo>
                    <a:pt x="95" y="289"/>
                  </a:lnTo>
                  <a:lnTo>
                    <a:pt x="95" y="291"/>
                  </a:lnTo>
                  <a:lnTo>
                    <a:pt x="95" y="294"/>
                  </a:lnTo>
                  <a:lnTo>
                    <a:pt x="95" y="294"/>
                  </a:lnTo>
                  <a:lnTo>
                    <a:pt x="97" y="294"/>
                  </a:lnTo>
                  <a:lnTo>
                    <a:pt x="102" y="294"/>
                  </a:lnTo>
                  <a:lnTo>
                    <a:pt x="104" y="294"/>
                  </a:lnTo>
                  <a:lnTo>
                    <a:pt x="104" y="296"/>
                  </a:lnTo>
                  <a:lnTo>
                    <a:pt x="106" y="296"/>
                  </a:lnTo>
                  <a:lnTo>
                    <a:pt x="109" y="296"/>
                  </a:lnTo>
                  <a:lnTo>
                    <a:pt x="111" y="296"/>
                  </a:lnTo>
                  <a:lnTo>
                    <a:pt x="111" y="299"/>
                  </a:lnTo>
                  <a:lnTo>
                    <a:pt x="111" y="299"/>
                  </a:lnTo>
                  <a:lnTo>
                    <a:pt x="111" y="301"/>
                  </a:lnTo>
                  <a:lnTo>
                    <a:pt x="109" y="301"/>
                  </a:lnTo>
                  <a:lnTo>
                    <a:pt x="109" y="301"/>
                  </a:lnTo>
                  <a:lnTo>
                    <a:pt x="113" y="306"/>
                  </a:lnTo>
                  <a:lnTo>
                    <a:pt x="116" y="308"/>
                  </a:lnTo>
                  <a:lnTo>
                    <a:pt x="116" y="308"/>
                  </a:lnTo>
                  <a:lnTo>
                    <a:pt x="121" y="306"/>
                  </a:lnTo>
                  <a:lnTo>
                    <a:pt x="123" y="306"/>
                  </a:lnTo>
                  <a:lnTo>
                    <a:pt x="123" y="303"/>
                  </a:lnTo>
                  <a:lnTo>
                    <a:pt x="121" y="301"/>
                  </a:lnTo>
                  <a:lnTo>
                    <a:pt x="118" y="299"/>
                  </a:lnTo>
                  <a:lnTo>
                    <a:pt x="118" y="299"/>
                  </a:lnTo>
                  <a:lnTo>
                    <a:pt x="118" y="296"/>
                  </a:lnTo>
                  <a:lnTo>
                    <a:pt x="121" y="296"/>
                  </a:lnTo>
                  <a:lnTo>
                    <a:pt x="123" y="296"/>
                  </a:lnTo>
                  <a:lnTo>
                    <a:pt x="123" y="299"/>
                  </a:lnTo>
                  <a:lnTo>
                    <a:pt x="128" y="303"/>
                  </a:lnTo>
                  <a:lnTo>
                    <a:pt x="130" y="306"/>
                  </a:lnTo>
                  <a:lnTo>
                    <a:pt x="132" y="306"/>
                  </a:lnTo>
                  <a:lnTo>
                    <a:pt x="132" y="306"/>
                  </a:lnTo>
                  <a:lnTo>
                    <a:pt x="135" y="308"/>
                  </a:lnTo>
                  <a:lnTo>
                    <a:pt x="132" y="310"/>
                  </a:lnTo>
                  <a:lnTo>
                    <a:pt x="135" y="313"/>
                  </a:lnTo>
                  <a:lnTo>
                    <a:pt x="135" y="313"/>
                  </a:lnTo>
                  <a:lnTo>
                    <a:pt x="140" y="313"/>
                  </a:lnTo>
                  <a:lnTo>
                    <a:pt x="140" y="315"/>
                  </a:lnTo>
                  <a:lnTo>
                    <a:pt x="142" y="315"/>
                  </a:lnTo>
                  <a:lnTo>
                    <a:pt x="142" y="317"/>
                  </a:lnTo>
                  <a:lnTo>
                    <a:pt x="140" y="317"/>
                  </a:lnTo>
                  <a:lnTo>
                    <a:pt x="137" y="320"/>
                  </a:lnTo>
                  <a:lnTo>
                    <a:pt x="137" y="322"/>
                  </a:lnTo>
                  <a:lnTo>
                    <a:pt x="140" y="325"/>
                  </a:lnTo>
                  <a:lnTo>
                    <a:pt x="142" y="325"/>
                  </a:lnTo>
                  <a:lnTo>
                    <a:pt x="147" y="325"/>
                  </a:lnTo>
                  <a:lnTo>
                    <a:pt x="151" y="325"/>
                  </a:lnTo>
                  <a:lnTo>
                    <a:pt x="154" y="332"/>
                  </a:lnTo>
                  <a:lnTo>
                    <a:pt x="151" y="332"/>
                  </a:lnTo>
                  <a:lnTo>
                    <a:pt x="154" y="336"/>
                  </a:lnTo>
                  <a:lnTo>
                    <a:pt x="154" y="339"/>
                  </a:lnTo>
                  <a:lnTo>
                    <a:pt x="154" y="339"/>
                  </a:lnTo>
                  <a:lnTo>
                    <a:pt x="156" y="336"/>
                  </a:lnTo>
                  <a:lnTo>
                    <a:pt x="156" y="336"/>
                  </a:lnTo>
                  <a:lnTo>
                    <a:pt x="158" y="334"/>
                  </a:lnTo>
                  <a:lnTo>
                    <a:pt x="161" y="332"/>
                  </a:lnTo>
                  <a:lnTo>
                    <a:pt x="161" y="332"/>
                  </a:lnTo>
                  <a:lnTo>
                    <a:pt x="161" y="336"/>
                  </a:lnTo>
                  <a:lnTo>
                    <a:pt x="163" y="336"/>
                  </a:lnTo>
                  <a:lnTo>
                    <a:pt x="170" y="339"/>
                  </a:lnTo>
                  <a:lnTo>
                    <a:pt x="173" y="339"/>
                  </a:lnTo>
                  <a:lnTo>
                    <a:pt x="173" y="341"/>
                  </a:lnTo>
                  <a:lnTo>
                    <a:pt x="173" y="341"/>
                  </a:lnTo>
                  <a:lnTo>
                    <a:pt x="173" y="341"/>
                  </a:lnTo>
                  <a:lnTo>
                    <a:pt x="170" y="341"/>
                  </a:lnTo>
                  <a:lnTo>
                    <a:pt x="168" y="343"/>
                  </a:lnTo>
                  <a:lnTo>
                    <a:pt x="168" y="346"/>
                  </a:lnTo>
                  <a:lnTo>
                    <a:pt x="170" y="348"/>
                  </a:lnTo>
                  <a:lnTo>
                    <a:pt x="173" y="348"/>
                  </a:lnTo>
                  <a:lnTo>
                    <a:pt x="173" y="348"/>
                  </a:lnTo>
                  <a:lnTo>
                    <a:pt x="173" y="346"/>
                  </a:lnTo>
                  <a:lnTo>
                    <a:pt x="175" y="343"/>
                  </a:lnTo>
                  <a:lnTo>
                    <a:pt x="175" y="341"/>
                  </a:lnTo>
                  <a:lnTo>
                    <a:pt x="177" y="341"/>
                  </a:lnTo>
                  <a:lnTo>
                    <a:pt x="180" y="346"/>
                  </a:lnTo>
                  <a:lnTo>
                    <a:pt x="180" y="348"/>
                  </a:lnTo>
                  <a:lnTo>
                    <a:pt x="180" y="348"/>
                  </a:lnTo>
                  <a:lnTo>
                    <a:pt x="182" y="348"/>
                  </a:lnTo>
                  <a:lnTo>
                    <a:pt x="182" y="348"/>
                  </a:lnTo>
                  <a:lnTo>
                    <a:pt x="185" y="348"/>
                  </a:lnTo>
                  <a:lnTo>
                    <a:pt x="185" y="351"/>
                  </a:lnTo>
                  <a:lnTo>
                    <a:pt x="187" y="351"/>
                  </a:lnTo>
                  <a:lnTo>
                    <a:pt x="185" y="353"/>
                  </a:lnTo>
                  <a:lnTo>
                    <a:pt x="187" y="355"/>
                  </a:lnTo>
                  <a:lnTo>
                    <a:pt x="189" y="358"/>
                  </a:lnTo>
                  <a:lnTo>
                    <a:pt x="194" y="358"/>
                  </a:lnTo>
                  <a:lnTo>
                    <a:pt x="194" y="358"/>
                  </a:lnTo>
                  <a:lnTo>
                    <a:pt x="194" y="360"/>
                  </a:lnTo>
                  <a:lnTo>
                    <a:pt x="196" y="360"/>
                  </a:lnTo>
                  <a:lnTo>
                    <a:pt x="201" y="362"/>
                  </a:lnTo>
                  <a:lnTo>
                    <a:pt x="203" y="365"/>
                  </a:lnTo>
                  <a:lnTo>
                    <a:pt x="206" y="367"/>
                  </a:lnTo>
                  <a:lnTo>
                    <a:pt x="203" y="370"/>
                  </a:lnTo>
                  <a:lnTo>
                    <a:pt x="203" y="372"/>
                  </a:lnTo>
                  <a:lnTo>
                    <a:pt x="206" y="379"/>
                  </a:lnTo>
                  <a:lnTo>
                    <a:pt x="206" y="381"/>
                  </a:lnTo>
                  <a:lnTo>
                    <a:pt x="206" y="388"/>
                  </a:lnTo>
                  <a:lnTo>
                    <a:pt x="213" y="391"/>
                  </a:lnTo>
                  <a:lnTo>
                    <a:pt x="213" y="391"/>
                  </a:lnTo>
                  <a:lnTo>
                    <a:pt x="215" y="388"/>
                  </a:lnTo>
                  <a:lnTo>
                    <a:pt x="218" y="388"/>
                  </a:lnTo>
                  <a:lnTo>
                    <a:pt x="218" y="393"/>
                  </a:lnTo>
                  <a:lnTo>
                    <a:pt x="218" y="393"/>
                  </a:lnTo>
                  <a:lnTo>
                    <a:pt x="218" y="396"/>
                  </a:lnTo>
                  <a:lnTo>
                    <a:pt x="218" y="398"/>
                  </a:lnTo>
                  <a:lnTo>
                    <a:pt x="218" y="398"/>
                  </a:lnTo>
                  <a:lnTo>
                    <a:pt x="220" y="398"/>
                  </a:lnTo>
                  <a:lnTo>
                    <a:pt x="222" y="393"/>
                  </a:lnTo>
                  <a:lnTo>
                    <a:pt x="225" y="393"/>
                  </a:lnTo>
                  <a:lnTo>
                    <a:pt x="225" y="393"/>
                  </a:lnTo>
                  <a:lnTo>
                    <a:pt x="227" y="393"/>
                  </a:lnTo>
                  <a:lnTo>
                    <a:pt x="230" y="398"/>
                  </a:lnTo>
                  <a:lnTo>
                    <a:pt x="232" y="400"/>
                  </a:lnTo>
                  <a:lnTo>
                    <a:pt x="258" y="391"/>
                  </a:lnTo>
                  <a:lnTo>
                    <a:pt x="301" y="367"/>
                  </a:lnTo>
                  <a:lnTo>
                    <a:pt x="327" y="310"/>
                  </a:lnTo>
                  <a:lnTo>
                    <a:pt x="338" y="289"/>
                  </a:lnTo>
                  <a:lnTo>
                    <a:pt x="353" y="263"/>
                  </a:lnTo>
                  <a:lnTo>
                    <a:pt x="346" y="263"/>
                  </a:lnTo>
                  <a:lnTo>
                    <a:pt x="265" y="220"/>
                  </a:lnTo>
                  <a:lnTo>
                    <a:pt x="256" y="216"/>
                  </a:lnTo>
                  <a:lnTo>
                    <a:pt x="253" y="213"/>
                  </a:lnTo>
                  <a:lnTo>
                    <a:pt x="244" y="209"/>
                  </a:lnTo>
                  <a:lnTo>
                    <a:pt x="244" y="206"/>
                  </a:lnTo>
                  <a:lnTo>
                    <a:pt x="241" y="192"/>
                  </a:lnTo>
                  <a:lnTo>
                    <a:pt x="241" y="192"/>
                  </a:lnTo>
                  <a:lnTo>
                    <a:pt x="241" y="190"/>
                  </a:lnTo>
                  <a:lnTo>
                    <a:pt x="232" y="183"/>
                  </a:lnTo>
                  <a:lnTo>
                    <a:pt x="227" y="180"/>
                  </a:lnTo>
                  <a:lnTo>
                    <a:pt x="211" y="173"/>
                  </a:lnTo>
                  <a:lnTo>
                    <a:pt x="211" y="173"/>
                  </a:lnTo>
                  <a:lnTo>
                    <a:pt x="208" y="173"/>
                  </a:lnTo>
                  <a:lnTo>
                    <a:pt x="206" y="171"/>
                  </a:lnTo>
                  <a:lnTo>
                    <a:pt x="203" y="166"/>
                  </a:lnTo>
                  <a:lnTo>
                    <a:pt x="201" y="164"/>
                  </a:lnTo>
                  <a:lnTo>
                    <a:pt x="196" y="157"/>
                  </a:lnTo>
                  <a:lnTo>
                    <a:pt x="192" y="152"/>
                  </a:lnTo>
                  <a:lnTo>
                    <a:pt x="187" y="149"/>
                  </a:lnTo>
                  <a:lnTo>
                    <a:pt x="180" y="147"/>
                  </a:lnTo>
                  <a:lnTo>
                    <a:pt x="175" y="135"/>
                  </a:lnTo>
                  <a:lnTo>
                    <a:pt x="166" y="131"/>
                  </a:lnTo>
                  <a:lnTo>
                    <a:pt x="163" y="131"/>
                  </a:lnTo>
                  <a:lnTo>
                    <a:pt x="161" y="126"/>
                  </a:lnTo>
                  <a:lnTo>
                    <a:pt x="154" y="119"/>
                  </a:lnTo>
                  <a:lnTo>
                    <a:pt x="154" y="114"/>
                  </a:lnTo>
                  <a:lnTo>
                    <a:pt x="154" y="114"/>
                  </a:lnTo>
                  <a:lnTo>
                    <a:pt x="154" y="114"/>
                  </a:lnTo>
                  <a:lnTo>
                    <a:pt x="154" y="109"/>
                  </a:lnTo>
                  <a:lnTo>
                    <a:pt x="154" y="107"/>
                  </a:lnTo>
                  <a:lnTo>
                    <a:pt x="156" y="102"/>
                  </a:lnTo>
                  <a:lnTo>
                    <a:pt x="158" y="97"/>
                  </a:lnTo>
                  <a:lnTo>
                    <a:pt x="158" y="97"/>
                  </a:lnTo>
                  <a:lnTo>
                    <a:pt x="158" y="95"/>
                  </a:lnTo>
                  <a:lnTo>
                    <a:pt x="158" y="93"/>
                  </a:lnTo>
                  <a:lnTo>
                    <a:pt x="161" y="86"/>
                  </a:lnTo>
                  <a:lnTo>
                    <a:pt x="163" y="81"/>
                  </a:lnTo>
                  <a:lnTo>
                    <a:pt x="163" y="76"/>
                  </a:lnTo>
                  <a:lnTo>
                    <a:pt x="166" y="74"/>
                  </a:lnTo>
                  <a:lnTo>
                    <a:pt x="166" y="71"/>
                  </a:lnTo>
                  <a:lnTo>
                    <a:pt x="168" y="67"/>
                  </a:lnTo>
                  <a:lnTo>
                    <a:pt x="168" y="62"/>
                  </a:lnTo>
                  <a:lnTo>
                    <a:pt x="166" y="60"/>
                  </a:lnTo>
                  <a:lnTo>
                    <a:pt x="166" y="60"/>
                  </a:lnTo>
                  <a:lnTo>
                    <a:pt x="166" y="60"/>
                  </a:lnTo>
                  <a:lnTo>
                    <a:pt x="168" y="55"/>
                  </a:lnTo>
                  <a:lnTo>
                    <a:pt x="168" y="55"/>
                  </a:lnTo>
                  <a:lnTo>
                    <a:pt x="168" y="55"/>
                  </a:lnTo>
                  <a:lnTo>
                    <a:pt x="168" y="52"/>
                  </a:lnTo>
                  <a:lnTo>
                    <a:pt x="168" y="50"/>
                  </a:lnTo>
                  <a:lnTo>
                    <a:pt x="168" y="43"/>
                  </a:lnTo>
                  <a:lnTo>
                    <a:pt x="166" y="38"/>
                  </a:lnTo>
                  <a:lnTo>
                    <a:pt x="163" y="36"/>
                  </a:lnTo>
                  <a:lnTo>
                    <a:pt x="163" y="36"/>
                  </a:lnTo>
                  <a:lnTo>
                    <a:pt x="161" y="34"/>
                  </a:lnTo>
                  <a:lnTo>
                    <a:pt x="149" y="34"/>
                  </a:lnTo>
                  <a:lnTo>
                    <a:pt x="147" y="29"/>
                  </a:lnTo>
                  <a:lnTo>
                    <a:pt x="144" y="29"/>
                  </a:lnTo>
                  <a:lnTo>
                    <a:pt x="142" y="29"/>
                  </a:lnTo>
                  <a:lnTo>
                    <a:pt x="140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0" y="29"/>
                  </a:lnTo>
                  <a:lnTo>
                    <a:pt x="128" y="29"/>
                  </a:lnTo>
                  <a:lnTo>
                    <a:pt x="128" y="29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23" y="22"/>
                  </a:lnTo>
                  <a:lnTo>
                    <a:pt x="123" y="19"/>
                  </a:lnTo>
                  <a:lnTo>
                    <a:pt x="121" y="17"/>
                  </a:lnTo>
                  <a:lnTo>
                    <a:pt x="118" y="15"/>
                  </a:lnTo>
                  <a:lnTo>
                    <a:pt x="118" y="12"/>
                  </a:lnTo>
                  <a:lnTo>
                    <a:pt x="113" y="10"/>
                  </a:lnTo>
                  <a:lnTo>
                    <a:pt x="111" y="8"/>
                  </a:lnTo>
                  <a:lnTo>
                    <a:pt x="109" y="0"/>
                  </a:lnTo>
                  <a:lnTo>
                    <a:pt x="97" y="12"/>
                  </a:lnTo>
                  <a:lnTo>
                    <a:pt x="95" y="1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61" name="Freeform 155">
              <a:extLst>
                <a:ext uri="{FF2B5EF4-FFF2-40B4-BE49-F238E27FC236}">
                  <a16:creationId xmlns:a16="http://schemas.microsoft.com/office/drawing/2014/main" id="{1B1D1E46-0B6F-5AC0-27A9-D3FB88C62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869" y="5081318"/>
              <a:ext cx="452043" cy="372009"/>
            </a:xfrm>
            <a:custGeom>
              <a:avLst/>
              <a:gdLst>
                <a:gd name="T0" fmla="*/ 104 w 310"/>
                <a:gd name="T1" fmla="*/ 258 h 275"/>
                <a:gd name="T2" fmla="*/ 111 w 310"/>
                <a:gd name="T3" fmla="*/ 263 h 275"/>
                <a:gd name="T4" fmla="*/ 128 w 310"/>
                <a:gd name="T5" fmla="*/ 263 h 275"/>
                <a:gd name="T6" fmla="*/ 140 w 310"/>
                <a:gd name="T7" fmla="*/ 260 h 275"/>
                <a:gd name="T8" fmla="*/ 147 w 310"/>
                <a:gd name="T9" fmla="*/ 263 h 275"/>
                <a:gd name="T10" fmla="*/ 149 w 310"/>
                <a:gd name="T11" fmla="*/ 265 h 275"/>
                <a:gd name="T12" fmla="*/ 166 w 310"/>
                <a:gd name="T13" fmla="*/ 272 h 275"/>
                <a:gd name="T14" fmla="*/ 180 w 310"/>
                <a:gd name="T15" fmla="*/ 263 h 275"/>
                <a:gd name="T16" fmla="*/ 192 w 310"/>
                <a:gd name="T17" fmla="*/ 260 h 275"/>
                <a:gd name="T18" fmla="*/ 196 w 310"/>
                <a:gd name="T19" fmla="*/ 258 h 275"/>
                <a:gd name="T20" fmla="*/ 199 w 310"/>
                <a:gd name="T21" fmla="*/ 249 h 275"/>
                <a:gd name="T22" fmla="*/ 201 w 310"/>
                <a:gd name="T23" fmla="*/ 239 h 275"/>
                <a:gd name="T24" fmla="*/ 204 w 310"/>
                <a:gd name="T25" fmla="*/ 227 h 275"/>
                <a:gd name="T26" fmla="*/ 218 w 310"/>
                <a:gd name="T27" fmla="*/ 225 h 275"/>
                <a:gd name="T28" fmla="*/ 227 w 310"/>
                <a:gd name="T29" fmla="*/ 215 h 275"/>
                <a:gd name="T30" fmla="*/ 239 w 310"/>
                <a:gd name="T31" fmla="*/ 215 h 275"/>
                <a:gd name="T32" fmla="*/ 241 w 310"/>
                <a:gd name="T33" fmla="*/ 213 h 275"/>
                <a:gd name="T34" fmla="*/ 246 w 310"/>
                <a:gd name="T35" fmla="*/ 213 h 275"/>
                <a:gd name="T36" fmla="*/ 249 w 310"/>
                <a:gd name="T37" fmla="*/ 215 h 275"/>
                <a:gd name="T38" fmla="*/ 258 w 310"/>
                <a:gd name="T39" fmla="*/ 213 h 275"/>
                <a:gd name="T40" fmla="*/ 267 w 310"/>
                <a:gd name="T41" fmla="*/ 215 h 275"/>
                <a:gd name="T42" fmla="*/ 275 w 310"/>
                <a:gd name="T43" fmla="*/ 213 h 275"/>
                <a:gd name="T44" fmla="*/ 291 w 310"/>
                <a:gd name="T45" fmla="*/ 211 h 275"/>
                <a:gd name="T46" fmla="*/ 296 w 310"/>
                <a:gd name="T47" fmla="*/ 213 h 275"/>
                <a:gd name="T48" fmla="*/ 308 w 310"/>
                <a:gd name="T49" fmla="*/ 201 h 275"/>
                <a:gd name="T50" fmla="*/ 305 w 310"/>
                <a:gd name="T51" fmla="*/ 185 h 275"/>
                <a:gd name="T52" fmla="*/ 291 w 310"/>
                <a:gd name="T53" fmla="*/ 168 h 275"/>
                <a:gd name="T54" fmla="*/ 282 w 310"/>
                <a:gd name="T55" fmla="*/ 154 h 275"/>
                <a:gd name="T56" fmla="*/ 277 w 310"/>
                <a:gd name="T57" fmla="*/ 142 h 275"/>
                <a:gd name="T58" fmla="*/ 275 w 310"/>
                <a:gd name="T59" fmla="*/ 128 h 275"/>
                <a:gd name="T60" fmla="*/ 272 w 310"/>
                <a:gd name="T61" fmla="*/ 111 h 275"/>
                <a:gd name="T62" fmla="*/ 267 w 310"/>
                <a:gd name="T63" fmla="*/ 109 h 275"/>
                <a:gd name="T64" fmla="*/ 263 w 310"/>
                <a:gd name="T65" fmla="*/ 97 h 275"/>
                <a:gd name="T66" fmla="*/ 265 w 310"/>
                <a:gd name="T67" fmla="*/ 62 h 275"/>
                <a:gd name="T68" fmla="*/ 258 w 310"/>
                <a:gd name="T69" fmla="*/ 52 h 275"/>
                <a:gd name="T70" fmla="*/ 239 w 310"/>
                <a:gd name="T71" fmla="*/ 40 h 275"/>
                <a:gd name="T72" fmla="*/ 218 w 310"/>
                <a:gd name="T73" fmla="*/ 43 h 275"/>
                <a:gd name="T74" fmla="*/ 201 w 310"/>
                <a:gd name="T75" fmla="*/ 50 h 275"/>
                <a:gd name="T76" fmla="*/ 185 w 310"/>
                <a:gd name="T77" fmla="*/ 45 h 275"/>
                <a:gd name="T78" fmla="*/ 154 w 310"/>
                <a:gd name="T79" fmla="*/ 17 h 275"/>
                <a:gd name="T80" fmla="*/ 130 w 310"/>
                <a:gd name="T81" fmla="*/ 0 h 275"/>
                <a:gd name="T82" fmla="*/ 118 w 310"/>
                <a:gd name="T83" fmla="*/ 21 h 275"/>
                <a:gd name="T84" fmla="*/ 90 w 310"/>
                <a:gd name="T85" fmla="*/ 31 h 275"/>
                <a:gd name="T86" fmla="*/ 76 w 310"/>
                <a:gd name="T87" fmla="*/ 62 h 275"/>
                <a:gd name="T88" fmla="*/ 54 w 310"/>
                <a:gd name="T89" fmla="*/ 76 h 275"/>
                <a:gd name="T90" fmla="*/ 28 w 310"/>
                <a:gd name="T91" fmla="*/ 85 h 275"/>
                <a:gd name="T92" fmla="*/ 14 w 310"/>
                <a:gd name="T93" fmla="*/ 97 h 275"/>
                <a:gd name="T94" fmla="*/ 14 w 310"/>
                <a:gd name="T95" fmla="*/ 109 h 275"/>
                <a:gd name="T96" fmla="*/ 14 w 310"/>
                <a:gd name="T97" fmla="*/ 128 h 275"/>
                <a:gd name="T98" fmla="*/ 24 w 310"/>
                <a:gd name="T99" fmla="*/ 178 h 275"/>
                <a:gd name="T100" fmla="*/ 26 w 310"/>
                <a:gd name="T101" fmla="*/ 196 h 275"/>
                <a:gd name="T102" fmla="*/ 33 w 310"/>
                <a:gd name="T103" fmla="*/ 201 h 275"/>
                <a:gd name="T104" fmla="*/ 38 w 310"/>
                <a:gd name="T105" fmla="*/ 211 h 275"/>
                <a:gd name="T106" fmla="*/ 47 w 310"/>
                <a:gd name="T107" fmla="*/ 225 h 275"/>
                <a:gd name="T108" fmla="*/ 59 w 310"/>
                <a:gd name="T109" fmla="*/ 234 h 275"/>
                <a:gd name="T110" fmla="*/ 69 w 310"/>
                <a:gd name="T111" fmla="*/ 244 h 275"/>
                <a:gd name="T112" fmla="*/ 73 w 310"/>
                <a:gd name="T113" fmla="*/ 246 h 275"/>
                <a:gd name="T114" fmla="*/ 78 w 310"/>
                <a:gd name="T115" fmla="*/ 256 h 275"/>
                <a:gd name="T116" fmla="*/ 97 w 310"/>
                <a:gd name="T117" fmla="*/ 256 h 275"/>
                <a:gd name="T118" fmla="*/ 99 w 310"/>
                <a:gd name="T119" fmla="*/ 25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0" h="275">
                  <a:moveTo>
                    <a:pt x="102" y="256"/>
                  </a:moveTo>
                  <a:lnTo>
                    <a:pt x="104" y="256"/>
                  </a:lnTo>
                  <a:lnTo>
                    <a:pt x="104" y="258"/>
                  </a:lnTo>
                  <a:lnTo>
                    <a:pt x="104" y="258"/>
                  </a:lnTo>
                  <a:lnTo>
                    <a:pt x="106" y="260"/>
                  </a:lnTo>
                  <a:lnTo>
                    <a:pt x="109" y="263"/>
                  </a:lnTo>
                  <a:lnTo>
                    <a:pt x="111" y="260"/>
                  </a:lnTo>
                  <a:lnTo>
                    <a:pt x="111" y="263"/>
                  </a:lnTo>
                  <a:lnTo>
                    <a:pt x="114" y="260"/>
                  </a:lnTo>
                  <a:lnTo>
                    <a:pt x="116" y="260"/>
                  </a:lnTo>
                  <a:lnTo>
                    <a:pt x="123" y="263"/>
                  </a:lnTo>
                  <a:lnTo>
                    <a:pt x="128" y="263"/>
                  </a:lnTo>
                  <a:lnTo>
                    <a:pt x="133" y="263"/>
                  </a:lnTo>
                  <a:lnTo>
                    <a:pt x="135" y="263"/>
                  </a:lnTo>
                  <a:lnTo>
                    <a:pt x="140" y="260"/>
                  </a:lnTo>
                  <a:lnTo>
                    <a:pt x="140" y="260"/>
                  </a:lnTo>
                  <a:lnTo>
                    <a:pt x="142" y="263"/>
                  </a:lnTo>
                  <a:lnTo>
                    <a:pt x="142" y="260"/>
                  </a:lnTo>
                  <a:lnTo>
                    <a:pt x="144" y="260"/>
                  </a:lnTo>
                  <a:lnTo>
                    <a:pt x="147" y="263"/>
                  </a:lnTo>
                  <a:lnTo>
                    <a:pt x="147" y="263"/>
                  </a:lnTo>
                  <a:lnTo>
                    <a:pt x="144" y="265"/>
                  </a:lnTo>
                  <a:lnTo>
                    <a:pt x="144" y="265"/>
                  </a:lnTo>
                  <a:lnTo>
                    <a:pt x="149" y="265"/>
                  </a:lnTo>
                  <a:lnTo>
                    <a:pt x="149" y="265"/>
                  </a:lnTo>
                  <a:lnTo>
                    <a:pt x="154" y="265"/>
                  </a:lnTo>
                  <a:lnTo>
                    <a:pt x="161" y="267"/>
                  </a:lnTo>
                  <a:lnTo>
                    <a:pt x="166" y="272"/>
                  </a:lnTo>
                  <a:lnTo>
                    <a:pt x="166" y="272"/>
                  </a:lnTo>
                  <a:lnTo>
                    <a:pt x="166" y="275"/>
                  </a:lnTo>
                  <a:lnTo>
                    <a:pt x="166" y="275"/>
                  </a:lnTo>
                  <a:lnTo>
                    <a:pt x="180" y="263"/>
                  </a:lnTo>
                  <a:lnTo>
                    <a:pt x="182" y="263"/>
                  </a:lnTo>
                  <a:lnTo>
                    <a:pt x="187" y="263"/>
                  </a:lnTo>
                  <a:lnTo>
                    <a:pt x="189" y="263"/>
                  </a:lnTo>
                  <a:lnTo>
                    <a:pt x="192" y="260"/>
                  </a:lnTo>
                  <a:lnTo>
                    <a:pt x="192" y="260"/>
                  </a:lnTo>
                  <a:lnTo>
                    <a:pt x="192" y="260"/>
                  </a:lnTo>
                  <a:lnTo>
                    <a:pt x="192" y="260"/>
                  </a:lnTo>
                  <a:lnTo>
                    <a:pt x="196" y="258"/>
                  </a:lnTo>
                  <a:lnTo>
                    <a:pt x="201" y="253"/>
                  </a:lnTo>
                  <a:lnTo>
                    <a:pt x="201" y="253"/>
                  </a:lnTo>
                  <a:lnTo>
                    <a:pt x="199" y="249"/>
                  </a:lnTo>
                  <a:lnTo>
                    <a:pt x="199" y="249"/>
                  </a:lnTo>
                  <a:lnTo>
                    <a:pt x="201" y="246"/>
                  </a:lnTo>
                  <a:lnTo>
                    <a:pt x="204" y="246"/>
                  </a:lnTo>
                  <a:lnTo>
                    <a:pt x="204" y="241"/>
                  </a:lnTo>
                  <a:lnTo>
                    <a:pt x="201" y="239"/>
                  </a:lnTo>
                  <a:lnTo>
                    <a:pt x="201" y="237"/>
                  </a:lnTo>
                  <a:lnTo>
                    <a:pt x="201" y="232"/>
                  </a:lnTo>
                  <a:lnTo>
                    <a:pt x="201" y="232"/>
                  </a:lnTo>
                  <a:lnTo>
                    <a:pt x="204" y="227"/>
                  </a:lnTo>
                  <a:lnTo>
                    <a:pt x="208" y="227"/>
                  </a:lnTo>
                  <a:lnTo>
                    <a:pt x="211" y="230"/>
                  </a:lnTo>
                  <a:lnTo>
                    <a:pt x="218" y="227"/>
                  </a:lnTo>
                  <a:lnTo>
                    <a:pt x="218" y="225"/>
                  </a:lnTo>
                  <a:lnTo>
                    <a:pt x="218" y="225"/>
                  </a:lnTo>
                  <a:lnTo>
                    <a:pt x="218" y="222"/>
                  </a:lnTo>
                  <a:lnTo>
                    <a:pt x="225" y="218"/>
                  </a:lnTo>
                  <a:lnTo>
                    <a:pt x="227" y="215"/>
                  </a:lnTo>
                  <a:lnTo>
                    <a:pt x="230" y="218"/>
                  </a:lnTo>
                  <a:lnTo>
                    <a:pt x="237" y="213"/>
                  </a:lnTo>
                  <a:lnTo>
                    <a:pt x="239" y="213"/>
                  </a:lnTo>
                  <a:lnTo>
                    <a:pt x="239" y="215"/>
                  </a:lnTo>
                  <a:lnTo>
                    <a:pt x="239" y="215"/>
                  </a:lnTo>
                  <a:lnTo>
                    <a:pt x="241" y="215"/>
                  </a:lnTo>
                  <a:lnTo>
                    <a:pt x="241" y="215"/>
                  </a:lnTo>
                  <a:lnTo>
                    <a:pt x="241" y="213"/>
                  </a:lnTo>
                  <a:lnTo>
                    <a:pt x="239" y="213"/>
                  </a:lnTo>
                  <a:lnTo>
                    <a:pt x="239" y="213"/>
                  </a:lnTo>
                  <a:lnTo>
                    <a:pt x="241" y="213"/>
                  </a:lnTo>
                  <a:lnTo>
                    <a:pt x="246" y="213"/>
                  </a:lnTo>
                  <a:lnTo>
                    <a:pt x="246" y="213"/>
                  </a:lnTo>
                  <a:lnTo>
                    <a:pt x="246" y="215"/>
                  </a:lnTo>
                  <a:lnTo>
                    <a:pt x="246" y="215"/>
                  </a:lnTo>
                  <a:lnTo>
                    <a:pt x="249" y="215"/>
                  </a:lnTo>
                  <a:lnTo>
                    <a:pt x="251" y="213"/>
                  </a:lnTo>
                  <a:lnTo>
                    <a:pt x="251" y="213"/>
                  </a:lnTo>
                  <a:lnTo>
                    <a:pt x="256" y="213"/>
                  </a:lnTo>
                  <a:lnTo>
                    <a:pt x="258" y="213"/>
                  </a:lnTo>
                  <a:lnTo>
                    <a:pt x="263" y="215"/>
                  </a:lnTo>
                  <a:lnTo>
                    <a:pt x="265" y="213"/>
                  </a:lnTo>
                  <a:lnTo>
                    <a:pt x="265" y="215"/>
                  </a:lnTo>
                  <a:lnTo>
                    <a:pt x="267" y="215"/>
                  </a:lnTo>
                  <a:lnTo>
                    <a:pt x="270" y="215"/>
                  </a:lnTo>
                  <a:lnTo>
                    <a:pt x="272" y="215"/>
                  </a:lnTo>
                  <a:lnTo>
                    <a:pt x="275" y="213"/>
                  </a:lnTo>
                  <a:lnTo>
                    <a:pt x="275" y="213"/>
                  </a:lnTo>
                  <a:lnTo>
                    <a:pt x="277" y="215"/>
                  </a:lnTo>
                  <a:lnTo>
                    <a:pt x="277" y="215"/>
                  </a:lnTo>
                  <a:lnTo>
                    <a:pt x="284" y="213"/>
                  </a:lnTo>
                  <a:lnTo>
                    <a:pt x="291" y="211"/>
                  </a:lnTo>
                  <a:lnTo>
                    <a:pt x="294" y="211"/>
                  </a:lnTo>
                  <a:lnTo>
                    <a:pt x="296" y="211"/>
                  </a:lnTo>
                  <a:lnTo>
                    <a:pt x="296" y="213"/>
                  </a:lnTo>
                  <a:lnTo>
                    <a:pt x="296" y="213"/>
                  </a:lnTo>
                  <a:lnTo>
                    <a:pt x="298" y="211"/>
                  </a:lnTo>
                  <a:lnTo>
                    <a:pt x="305" y="204"/>
                  </a:lnTo>
                  <a:lnTo>
                    <a:pt x="308" y="201"/>
                  </a:lnTo>
                  <a:lnTo>
                    <a:pt x="308" y="201"/>
                  </a:lnTo>
                  <a:lnTo>
                    <a:pt x="310" y="185"/>
                  </a:lnTo>
                  <a:lnTo>
                    <a:pt x="305" y="185"/>
                  </a:lnTo>
                  <a:lnTo>
                    <a:pt x="305" y="182"/>
                  </a:lnTo>
                  <a:lnTo>
                    <a:pt x="305" y="185"/>
                  </a:lnTo>
                  <a:lnTo>
                    <a:pt x="303" y="185"/>
                  </a:lnTo>
                  <a:lnTo>
                    <a:pt x="301" y="182"/>
                  </a:lnTo>
                  <a:lnTo>
                    <a:pt x="294" y="170"/>
                  </a:lnTo>
                  <a:lnTo>
                    <a:pt x="291" y="168"/>
                  </a:lnTo>
                  <a:lnTo>
                    <a:pt x="289" y="163"/>
                  </a:lnTo>
                  <a:lnTo>
                    <a:pt x="286" y="159"/>
                  </a:lnTo>
                  <a:lnTo>
                    <a:pt x="284" y="154"/>
                  </a:lnTo>
                  <a:lnTo>
                    <a:pt x="282" y="154"/>
                  </a:lnTo>
                  <a:lnTo>
                    <a:pt x="282" y="152"/>
                  </a:lnTo>
                  <a:lnTo>
                    <a:pt x="282" y="149"/>
                  </a:lnTo>
                  <a:lnTo>
                    <a:pt x="279" y="147"/>
                  </a:lnTo>
                  <a:lnTo>
                    <a:pt x="277" y="142"/>
                  </a:lnTo>
                  <a:lnTo>
                    <a:pt x="275" y="140"/>
                  </a:lnTo>
                  <a:lnTo>
                    <a:pt x="277" y="135"/>
                  </a:lnTo>
                  <a:lnTo>
                    <a:pt x="275" y="130"/>
                  </a:lnTo>
                  <a:lnTo>
                    <a:pt x="275" y="128"/>
                  </a:lnTo>
                  <a:lnTo>
                    <a:pt x="275" y="125"/>
                  </a:lnTo>
                  <a:lnTo>
                    <a:pt x="272" y="116"/>
                  </a:lnTo>
                  <a:lnTo>
                    <a:pt x="272" y="114"/>
                  </a:lnTo>
                  <a:lnTo>
                    <a:pt x="272" y="111"/>
                  </a:lnTo>
                  <a:lnTo>
                    <a:pt x="270" y="114"/>
                  </a:lnTo>
                  <a:lnTo>
                    <a:pt x="267" y="111"/>
                  </a:lnTo>
                  <a:lnTo>
                    <a:pt x="267" y="109"/>
                  </a:lnTo>
                  <a:lnTo>
                    <a:pt x="267" y="109"/>
                  </a:lnTo>
                  <a:lnTo>
                    <a:pt x="270" y="107"/>
                  </a:lnTo>
                  <a:lnTo>
                    <a:pt x="267" y="104"/>
                  </a:lnTo>
                  <a:lnTo>
                    <a:pt x="265" y="102"/>
                  </a:lnTo>
                  <a:lnTo>
                    <a:pt x="263" y="97"/>
                  </a:lnTo>
                  <a:lnTo>
                    <a:pt x="265" y="76"/>
                  </a:lnTo>
                  <a:lnTo>
                    <a:pt x="265" y="66"/>
                  </a:lnTo>
                  <a:lnTo>
                    <a:pt x="265" y="64"/>
                  </a:lnTo>
                  <a:lnTo>
                    <a:pt x="265" y="62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63" y="57"/>
                  </a:lnTo>
                  <a:lnTo>
                    <a:pt x="258" y="52"/>
                  </a:lnTo>
                  <a:lnTo>
                    <a:pt x="251" y="47"/>
                  </a:lnTo>
                  <a:lnTo>
                    <a:pt x="251" y="47"/>
                  </a:lnTo>
                  <a:lnTo>
                    <a:pt x="244" y="45"/>
                  </a:lnTo>
                  <a:lnTo>
                    <a:pt x="239" y="40"/>
                  </a:lnTo>
                  <a:lnTo>
                    <a:pt x="232" y="40"/>
                  </a:lnTo>
                  <a:lnTo>
                    <a:pt x="230" y="40"/>
                  </a:lnTo>
                  <a:lnTo>
                    <a:pt x="222" y="40"/>
                  </a:lnTo>
                  <a:lnTo>
                    <a:pt x="218" y="43"/>
                  </a:lnTo>
                  <a:lnTo>
                    <a:pt x="213" y="45"/>
                  </a:lnTo>
                  <a:lnTo>
                    <a:pt x="208" y="50"/>
                  </a:lnTo>
                  <a:lnTo>
                    <a:pt x="206" y="50"/>
                  </a:lnTo>
                  <a:lnTo>
                    <a:pt x="201" y="50"/>
                  </a:lnTo>
                  <a:lnTo>
                    <a:pt x="196" y="50"/>
                  </a:lnTo>
                  <a:lnTo>
                    <a:pt x="194" y="50"/>
                  </a:lnTo>
                  <a:lnTo>
                    <a:pt x="192" y="50"/>
                  </a:lnTo>
                  <a:lnTo>
                    <a:pt x="185" y="45"/>
                  </a:lnTo>
                  <a:lnTo>
                    <a:pt x="175" y="38"/>
                  </a:lnTo>
                  <a:lnTo>
                    <a:pt x="173" y="36"/>
                  </a:lnTo>
                  <a:lnTo>
                    <a:pt x="159" y="19"/>
                  </a:lnTo>
                  <a:lnTo>
                    <a:pt x="154" y="17"/>
                  </a:lnTo>
                  <a:lnTo>
                    <a:pt x="147" y="10"/>
                  </a:lnTo>
                  <a:lnTo>
                    <a:pt x="144" y="7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30" y="5"/>
                  </a:lnTo>
                  <a:lnTo>
                    <a:pt x="130" y="12"/>
                  </a:lnTo>
                  <a:lnTo>
                    <a:pt x="118" y="12"/>
                  </a:lnTo>
                  <a:lnTo>
                    <a:pt x="118" y="21"/>
                  </a:lnTo>
                  <a:lnTo>
                    <a:pt x="111" y="21"/>
                  </a:lnTo>
                  <a:lnTo>
                    <a:pt x="109" y="21"/>
                  </a:lnTo>
                  <a:lnTo>
                    <a:pt x="109" y="33"/>
                  </a:lnTo>
                  <a:lnTo>
                    <a:pt x="90" y="31"/>
                  </a:lnTo>
                  <a:lnTo>
                    <a:pt x="88" y="31"/>
                  </a:lnTo>
                  <a:lnTo>
                    <a:pt x="88" y="52"/>
                  </a:lnTo>
                  <a:lnTo>
                    <a:pt x="76" y="52"/>
                  </a:lnTo>
                  <a:lnTo>
                    <a:pt x="76" y="62"/>
                  </a:lnTo>
                  <a:lnTo>
                    <a:pt x="66" y="62"/>
                  </a:lnTo>
                  <a:lnTo>
                    <a:pt x="66" y="76"/>
                  </a:lnTo>
                  <a:lnTo>
                    <a:pt x="61" y="76"/>
                  </a:lnTo>
                  <a:lnTo>
                    <a:pt x="54" y="76"/>
                  </a:lnTo>
                  <a:lnTo>
                    <a:pt x="54" y="85"/>
                  </a:lnTo>
                  <a:lnTo>
                    <a:pt x="47" y="85"/>
                  </a:lnTo>
                  <a:lnTo>
                    <a:pt x="38" y="85"/>
                  </a:lnTo>
                  <a:lnTo>
                    <a:pt x="28" y="85"/>
                  </a:lnTo>
                  <a:lnTo>
                    <a:pt x="16" y="85"/>
                  </a:lnTo>
                  <a:lnTo>
                    <a:pt x="14" y="85"/>
                  </a:lnTo>
                  <a:lnTo>
                    <a:pt x="14" y="92"/>
                  </a:lnTo>
                  <a:lnTo>
                    <a:pt x="14" y="97"/>
                  </a:lnTo>
                  <a:lnTo>
                    <a:pt x="0" y="97"/>
                  </a:lnTo>
                  <a:lnTo>
                    <a:pt x="0" y="109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4" y="118"/>
                  </a:lnTo>
                  <a:lnTo>
                    <a:pt x="0" y="118"/>
                  </a:lnTo>
                  <a:lnTo>
                    <a:pt x="0" y="128"/>
                  </a:lnTo>
                  <a:lnTo>
                    <a:pt x="14" y="128"/>
                  </a:lnTo>
                  <a:lnTo>
                    <a:pt x="14" y="144"/>
                  </a:lnTo>
                  <a:lnTo>
                    <a:pt x="21" y="144"/>
                  </a:lnTo>
                  <a:lnTo>
                    <a:pt x="24" y="144"/>
                  </a:lnTo>
                  <a:lnTo>
                    <a:pt x="24" y="178"/>
                  </a:lnTo>
                  <a:lnTo>
                    <a:pt x="24" y="185"/>
                  </a:lnTo>
                  <a:lnTo>
                    <a:pt x="26" y="185"/>
                  </a:lnTo>
                  <a:lnTo>
                    <a:pt x="26" y="196"/>
                  </a:lnTo>
                  <a:lnTo>
                    <a:pt x="26" y="196"/>
                  </a:lnTo>
                  <a:lnTo>
                    <a:pt x="26" y="196"/>
                  </a:lnTo>
                  <a:lnTo>
                    <a:pt x="26" y="199"/>
                  </a:lnTo>
                  <a:lnTo>
                    <a:pt x="28" y="201"/>
                  </a:lnTo>
                  <a:lnTo>
                    <a:pt x="33" y="201"/>
                  </a:lnTo>
                  <a:lnTo>
                    <a:pt x="35" y="204"/>
                  </a:lnTo>
                  <a:lnTo>
                    <a:pt x="40" y="206"/>
                  </a:lnTo>
                  <a:lnTo>
                    <a:pt x="40" y="208"/>
                  </a:lnTo>
                  <a:lnTo>
                    <a:pt x="38" y="211"/>
                  </a:lnTo>
                  <a:lnTo>
                    <a:pt x="38" y="213"/>
                  </a:lnTo>
                  <a:lnTo>
                    <a:pt x="45" y="220"/>
                  </a:lnTo>
                  <a:lnTo>
                    <a:pt x="47" y="222"/>
                  </a:lnTo>
                  <a:lnTo>
                    <a:pt x="47" y="225"/>
                  </a:lnTo>
                  <a:lnTo>
                    <a:pt x="47" y="225"/>
                  </a:lnTo>
                  <a:lnTo>
                    <a:pt x="47" y="225"/>
                  </a:lnTo>
                  <a:lnTo>
                    <a:pt x="52" y="230"/>
                  </a:lnTo>
                  <a:lnTo>
                    <a:pt x="59" y="234"/>
                  </a:lnTo>
                  <a:lnTo>
                    <a:pt x="61" y="239"/>
                  </a:lnTo>
                  <a:lnTo>
                    <a:pt x="64" y="239"/>
                  </a:lnTo>
                  <a:lnTo>
                    <a:pt x="66" y="244"/>
                  </a:lnTo>
                  <a:lnTo>
                    <a:pt x="69" y="244"/>
                  </a:lnTo>
                  <a:lnTo>
                    <a:pt x="73" y="246"/>
                  </a:lnTo>
                  <a:lnTo>
                    <a:pt x="73" y="246"/>
                  </a:lnTo>
                  <a:lnTo>
                    <a:pt x="73" y="246"/>
                  </a:lnTo>
                  <a:lnTo>
                    <a:pt x="73" y="246"/>
                  </a:lnTo>
                  <a:lnTo>
                    <a:pt x="76" y="249"/>
                  </a:lnTo>
                  <a:lnTo>
                    <a:pt x="76" y="249"/>
                  </a:lnTo>
                  <a:lnTo>
                    <a:pt x="76" y="251"/>
                  </a:lnTo>
                  <a:lnTo>
                    <a:pt x="78" y="256"/>
                  </a:lnTo>
                  <a:lnTo>
                    <a:pt x="88" y="258"/>
                  </a:lnTo>
                  <a:lnTo>
                    <a:pt x="92" y="256"/>
                  </a:lnTo>
                  <a:lnTo>
                    <a:pt x="95" y="256"/>
                  </a:lnTo>
                  <a:lnTo>
                    <a:pt x="97" y="256"/>
                  </a:lnTo>
                  <a:lnTo>
                    <a:pt x="97" y="258"/>
                  </a:lnTo>
                  <a:lnTo>
                    <a:pt x="97" y="258"/>
                  </a:lnTo>
                  <a:lnTo>
                    <a:pt x="99" y="258"/>
                  </a:lnTo>
                  <a:lnTo>
                    <a:pt x="99" y="258"/>
                  </a:lnTo>
                  <a:lnTo>
                    <a:pt x="102" y="256"/>
                  </a:lnTo>
                  <a:lnTo>
                    <a:pt x="102" y="25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Freeform 156">
              <a:extLst>
                <a:ext uri="{FF2B5EF4-FFF2-40B4-BE49-F238E27FC236}">
                  <a16:creationId xmlns:a16="http://schemas.microsoft.com/office/drawing/2014/main" id="{4D017B77-98F9-4137-FE5A-E09400EC1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677" y="4739069"/>
              <a:ext cx="562867" cy="566807"/>
            </a:xfrm>
            <a:custGeom>
              <a:avLst/>
              <a:gdLst>
                <a:gd name="T0" fmla="*/ 337 w 386"/>
                <a:gd name="T1" fmla="*/ 239 h 419"/>
                <a:gd name="T2" fmla="*/ 334 w 386"/>
                <a:gd name="T3" fmla="*/ 229 h 419"/>
                <a:gd name="T4" fmla="*/ 322 w 386"/>
                <a:gd name="T5" fmla="*/ 213 h 419"/>
                <a:gd name="T6" fmla="*/ 313 w 386"/>
                <a:gd name="T7" fmla="*/ 201 h 419"/>
                <a:gd name="T8" fmla="*/ 306 w 386"/>
                <a:gd name="T9" fmla="*/ 192 h 419"/>
                <a:gd name="T10" fmla="*/ 299 w 386"/>
                <a:gd name="T11" fmla="*/ 189 h 419"/>
                <a:gd name="T12" fmla="*/ 292 w 386"/>
                <a:gd name="T13" fmla="*/ 189 h 419"/>
                <a:gd name="T14" fmla="*/ 292 w 386"/>
                <a:gd name="T15" fmla="*/ 182 h 419"/>
                <a:gd name="T16" fmla="*/ 280 w 386"/>
                <a:gd name="T17" fmla="*/ 177 h 419"/>
                <a:gd name="T18" fmla="*/ 273 w 386"/>
                <a:gd name="T19" fmla="*/ 180 h 419"/>
                <a:gd name="T20" fmla="*/ 266 w 386"/>
                <a:gd name="T21" fmla="*/ 166 h 419"/>
                <a:gd name="T22" fmla="*/ 261 w 386"/>
                <a:gd name="T23" fmla="*/ 158 h 419"/>
                <a:gd name="T24" fmla="*/ 251 w 386"/>
                <a:gd name="T25" fmla="*/ 151 h 419"/>
                <a:gd name="T26" fmla="*/ 242 w 386"/>
                <a:gd name="T27" fmla="*/ 140 h 419"/>
                <a:gd name="T28" fmla="*/ 240 w 386"/>
                <a:gd name="T29" fmla="*/ 142 h 419"/>
                <a:gd name="T30" fmla="*/ 232 w 386"/>
                <a:gd name="T31" fmla="*/ 147 h 419"/>
                <a:gd name="T32" fmla="*/ 230 w 386"/>
                <a:gd name="T33" fmla="*/ 137 h 419"/>
                <a:gd name="T34" fmla="*/ 216 w 386"/>
                <a:gd name="T35" fmla="*/ 135 h 419"/>
                <a:gd name="T36" fmla="*/ 216 w 386"/>
                <a:gd name="T37" fmla="*/ 128 h 419"/>
                <a:gd name="T38" fmla="*/ 202 w 386"/>
                <a:gd name="T39" fmla="*/ 116 h 419"/>
                <a:gd name="T40" fmla="*/ 188 w 386"/>
                <a:gd name="T41" fmla="*/ 95 h 419"/>
                <a:gd name="T42" fmla="*/ 169 w 386"/>
                <a:gd name="T43" fmla="*/ 73 h 419"/>
                <a:gd name="T44" fmla="*/ 169 w 386"/>
                <a:gd name="T45" fmla="*/ 61 h 419"/>
                <a:gd name="T46" fmla="*/ 161 w 386"/>
                <a:gd name="T47" fmla="*/ 64 h 419"/>
                <a:gd name="T48" fmla="*/ 152 w 386"/>
                <a:gd name="T49" fmla="*/ 57 h 419"/>
                <a:gd name="T50" fmla="*/ 145 w 386"/>
                <a:gd name="T51" fmla="*/ 52 h 419"/>
                <a:gd name="T52" fmla="*/ 140 w 386"/>
                <a:gd name="T53" fmla="*/ 38 h 419"/>
                <a:gd name="T54" fmla="*/ 124 w 386"/>
                <a:gd name="T55" fmla="*/ 38 h 419"/>
                <a:gd name="T56" fmla="*/ 105 w 386"/>
                <a:gd name="T57" fmla="*/ 28 h 419"/>
                <a:gd name="T58" fmla="*/ 107 w 386"/>
                <a:gd name="T59" fmla="*/ 24 h 419"/>
                <a:gd name="T60" fmla="*/ 100 w 386"/>
                <a:gd name="T61" fmla="*/ 21 h 419"/>
                <a:gd name="T62" fmla="*/ 93 w 386"/>
                <a:gd name="T63" fmla="*/ 5 h 419"/>
                <a:gd name="T64" fmla="*/ 86 w 386"/>
                <a:gd name="T65" fmla="*/ 12 h 419"/>
                <a:gd name="T66" fmla="*/ 69 w 386"/>
                <a:gd name="T67" fmla="*/ 2 h 419"/>
                <a:gd name="T68" fmla="*/ 57 w 386"/>
                <a:gd name="T69" fmla="*/ 5 h 419"/>
                <a:gd name="T70" fmla="*/ 43 w 386"/>
                <a:gd name="T71" fmla="*/ 26 h 419"/>
                <a:gd name="T72" fmla="*/ 41 w 386"/>
                <a:gd name="T73" fmla="*/ 47 h 419"/>
                <a:gd name="T74" fmla="*/ 10 w 386"/>
                <a:gd name="T75" fmla="*/ 109 h 419"/>
                <a:gd name="T76" fmla="*/ 10 w 386"/>
                <a:gd name="T77" fmla="*/ 196 h 419"/>
                <a:gd name="T78" fmla="*/ 12 w 386"/>
                <a:gd name="T79" fmla="*/ 229 h 419"/>
                <a:gd name="T80" fmla="*/ 17 w 386"/>
                <a:gd name="T81" fmla="*/ 298 h 419"/>
                <a:gd name="T82" fmla="*/ 48 w 386"/>
                <a:gd name="T83" fmla="*/ 298 h 419"/>
                <a:gd name="T84" fmla="*/ 67 w 386"/>
                <a:gd name="T85" fmla="*/ 312 h 419"/>
                <a:gd name="T86" fmla="*/ 69 w 386"/>
                <a:gd name="T87" fmla="*/ 355 h 419"/>
                <a:gd name="T88" fmla="*/ 74 w 386"/>
                <a:gd name="T89" fmla="*/ 367 h 419"/>
                <a:gd name="T90" fmla="*/ 79 w 386"/>
                <a:gd name="T91" fmla="*/ 383 h 419"/>
                <a:gd name="T92" fmla="*/ 221 w 386"/>
                <a:gd name="T93" fmla="*/ 397 h 419"/>
                <a:gd name="T94" fmla="*/ 304 w 386"/>
                <a:gd name="T95" fmla="*/ 419 h 419"/>
                <a:gd name="T96" fmla="*/ 322 w 386"/>
                <a:gd name="T97" fmla="*/ 374 h 419"/>
                <a:gd name="T98" fmla="*/ 377 w 386"/>
                <a:gd name="T99" fmla="*/ 312 h 419"/>
                <a:gd name="T100" fmla="*/ 386 w 386"/>
                <a:gd name="T101" fmla="*/ 298 h 419"/>
                <a:gd name="T102" fmla="*/ 375 w 386"/>
                <a:gd name="T103" fmla="*/ 286 h 419"/>
                <a:gd name="T104" fmla="*/ 360 w 386"/>
                <a:gd name="T105" fmla="*/ 272 h 419"/>
                <a:gd name="T106" fmla="*/ 356 w 386"/>
                <a:gd name="T107" fmla="*/ 253 h 419"/>
                <a:gd name="T108" fmla="*/ 351 w 386"/>
                <a:gd name="T109" fmla="*/ 251 h 419"/>
                <a:gd name="T110" fmla="*/ 346 w 386"/>
                <a:gd name="T111" fmla="*/ 23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6" h="419">
                  <a:moveTo>
                    <a:pt x="346" y="234"/>
                  </a:moveTo>
                  <a:lnTo>
                    <a:pt x="344" y="234"/>
                  </a:lnTo>
                  <a:lnTo>
                    <a:pt x="344" y="234"/>
                  </a:lnTo>
                  <a:lnTo>
                    <a:pt x="341" y="234"/>
                  </a:lnTo>
                  <a:lnTo>
                    <a:pt x="339" y="239"/>
                  </a:lnTo>
                  <a:lnTo>
                    <a:pt x="337" y="239"/>
                  </a:lnTo>
                  <a:lnTo>
                    <a:pt x="337" y="239"/>
                  </a:lnTo>
                  <a:lnTo>
                    <a:pt x="337" y="237"/>
                  </a:lnTo>
                  <a:lnTo>
                    <a:pt x="337" y="234"/>
                  </a:lnTo>
                  <a:lnTo>
                    <a:pt x="337" y="234"/>
                  </a:lnTo>
                  <a:lnTo>
                    <a:pt x="337" y="229"/>
                  </a:lnTo>
                  <a:lnTo>
                    <a:pt x="334" y="229"/>
                  </a:lnTo>
                  <a:lnTo>
                    <a:pt x="332" y="232"/>
                  </a:lnTo>
                  <a:lnTo>
                    <a:pt x="332" y="232"/>
                  </a:lnTo>
                  <a:lnTo>
                    <a:pt x="325" y="229"/>
                  </a:lnTo>
                  <a:lnTo>
                    <a:pt x="325" y="222"/>
                  </a:lnTo>
                  <a:lnTo>
                    <a:pt x="325" y="220"/>
                  </a:lnTo>
                  <a:lnTo>
                    <a:pt x="322" y="213"/>
                  </a:lnTo>
                  <a:lnTo>
                    <a:pt x="322" y="211"/>
                  </a:lnTo>
                  <a:lnTo>
                    <a:pt x="325" y="208"/>
                  </a:lnTo>
                  <a:lnTo>
                    <a:pt x="322" y="206"/>
                  </a:lnTo>
                  <a:lnTo>
                    <a:pt x="320" y="203"/>
                  </a:lnTo>
                  <a:lnTo>
                    <a:pt x="315" y="201"/>
                  </a:lnTo>
                  <a:lnTo>
                    <a:pt x="313" y="201"/>
                  </a:lnTo>
                  <a:lnTo>
                    <a:pt x="313" y="199"/>
                  </a:lnTo>
                  <a:lnTo>
                    <a:pt x="313" y="199"/>
                  </a:lnTo>
                  <a:lnTo>
                    <a:pt x="308" y="199"/>
                  </a:lnTo>
                  <a:lnTo>
                    <a:pt x="306" y="196"/>
                  </a:lnTo>
                  <a:lnTo>
                    <a:pt x="304" y="194"/>
                  </a:lnTo>
                  <a:lnTo>
                    <a:pt x="306" y="192"/>
                  </a:lnTo>
                  <a:lnTo>
                    <a:pt x="304" y="192"/>
                  </a:lnTo>
                  <a:lnTo>
                    <a:pt x="304" y="189"/>
                  </a:lnTo>
                  <a:lnTo>
                    <a:pt x="301" y="189"/>
                  </a:lnTo>
                  <a:lnTo>
                    <a:pt x="301" y="189"/>
                  </a:lnTo>
                  <a:lnTo>
                    <a:pt x="299" y="189"/>
                  </a:lnTo>
                  <a:lnTo>
                    <a:pt x="299" y="189"/>
                  </a:lnTo>
                  <a:lnTo>
                    <a:pt x="299" y="187"/>
                  </a:lnTo>
                  <a:lnTo>
                    <a:pt x="296" y="182"/>
                  </a:lnTo>
                  <a:lnTo>
                    <a:pt x="294" y="182"/>
                  </a:lnTo>
                  <a:lnTo>
                    <a:pt x="294" y="184"/>
                  </a:lnTo>
                  <a:lnTo>
                    <a:pt x="292" y="187"/>
                  </a:lnTo>
                  <a:lnTo>
                    <a:pt x="292" y="189"/>
                  </a:lnTo>
                  <a:lnTo>
                    <a:pt x="292" y="189"/>
                  </a:lnTo>
                  <a:lnTo>
                    <a:pt x="289" y="189"/>
                  </a:lnTo>
                  <a:lnTo>
                    <a:pt x="287" y="187"/>
                  </a:lnTo>
                  <a:lnTo>
                    <a:pt x="287" y="184"/>
                  </a:lnTo>
                  <a:lnTo>
                    <a:pt x="289" y="182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2" y="180"/>
                  </a:lnTo>
                  <a:lnTo>
                    <a:pt x="289" y="180"/>
                  </a:lnTo>
                  <a:lnTo>
                    <a:pt x="282" y="177"/>
                  </a:lnTo>
                  <a:lnTo>
                    <a:pt x="280" y="177"/>
                  </a:lnTo>
                  <a:lnTo>
                    <a:pt x="280" y="173"/>
                  </a:lnTo>
                  <a:lnTo>
                    <a:pt x="280" y="173"/>
                  </a:lnTo>
                  <a:lnTo>
                    <a:pt x="277" y="175"/>
                  </a:lnTo>
                  <a:lnTo>
                    <a:pt x="275" y="177"/>
                  </a:lnTo>
                  <a:lnTo>
                    <a:pt x="275" y="177"/>
                  </a:lnTo>
                  <a:lnTo>
                    <a:pt x="273" y="180"/>
                  </a:lnTo>
                  <a:lnTo>
                    <a:pt x="273" y="180"/>
                  </a:lnTo>
                  <a:lnTo>
                    <a:pt x="273" y="177"/>
                  </a:lnTo>
                  <a:lnTo>
                    <a:pt x="270" y="173"/>
                  </a:lnTo>
                  <a:lnTo>
                    <a:pt x="273" y="173"/>
                  </a:lnTo>
                  <a:lnTo>
                    <a:pt x="270" y="166"/>
                  </a:lnTo>
                  <a:lnTo>
                    <a:pt x="266" y="166"/>
                  </a:lnTo>
                  <a:lnTo>
                    <a:pt x="261" y="166"/>
                  </a:lnTo>
                  <a:lnTo>
                    <a:pt x="259" y="166"/>
                  </a:lnTo>
                  <a:lnTo>
                    <a:pt x="256" y="163"/>
                  </a:lnTo>
                  <a:lnTo>
                    <a:pt x="256" y="161"/>
                  </a:lnTo>
                  <a:lnTo>
                    <a:pt x="259" y="158"/>
                  </a:lnTo>
                  <a:lnTo>
                    <a:pt x="261" y="158"/>
                  </a:lnTo>
                  <a:lnTo>
                    <a:pt x="261" y="156"/>
                  </a:lnTo>
                  <a:lnTo>
                    <a:pt x="259" y="156"/>
                  </a:lnTo>
                  <a:lnTo>
                    <a:pt x="259" y="154"/>
                  </a:lnTo>
                  <a:lnTo>
                    <a:pt x="254" y="154"/>
                  </a:lnTo>
                  <a:lnTo>
                    <a:pt x="254" y="154"/>
                  </a:lnTo>
                  <a:lnTo>
                    <a:pt x="251" y="151"/>
                  </a:lnTo>
                  <a:lnTo>
                    <a:pt x="254" y="149"/>
                  </a:lnTo>
                  <a:lnTo>
                    <a:pt x="251" y="147"/>
                  </a:lnTo>
                  <a:lnTo>
                    <a:pt x="251" y="147"/>
                  </a:lnTo>
                  <a:lnTo>
                    <a:pt x="249" y="147"/>
                  </a:lnTo>
                  <a:lnTo>
                    <a:pt x="247" y="144"/>
                  </a:lnTo>
                  <a:lnTo>
                    <a:pt x="242" y="140"/>
                  </a:lnTo>
                  <a:lnTo>
                    <a:pt x="242" y="137"/>
                  </a:lnTo>
                  <a:lnTo>
                    <a:pt x="240" y="137"/>
                  </a:lnTo>
                  <a:lnTo>
                    <a:pt x="237" y="137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40" y="142"/>
                  </a:lnTo>
                  <a:lnTo>
                    <a:pt x="242" y="144"/>
                  </a:lnTo>
                  <a:lnTo>
                    <a:pt x="242" y="147"/>
                  </a:lnTo>
                  <a:lnTo>
                    <a:pt x="240" y="147"/>
                  </a:lnTo>
                  <a:lnTo>
                    <a:pt x="235" y="149"/>
                  </a:lnTo>
                  <a:lnTo>
                    <a:pt x="235" y="149"/>
                  </a:lnTo>
                  <a:lnTo>
                    <a:pt x="232" y="147"/>
                  </a:lnTo>
                  <a:lnTo>
                    <a:pt x="228" y="142"/>
                  </a:lnTo>
                  <a:lnTo>
                    <a:pt x="228" y="142"/>
                  </a:lnTo>
                  <a:lnTo>
                    <a:pt x="230" y="142"/>
                  </a:lnTo>
                  <a:lnTo>
                    <a:pt x="230" y="140"/>
                  </a:lnTo>
                  <a:lnTo>
                    <a:pt x="230" y="140"/>
                  </a:lnTo>
                  <a:lnTo>
                    <a:pt x="230" y="137"/>
                  </a:lnTo>
                  <a:lnTo>
                    <a:pt x="228" y="137"/>
                  </a:lnTo>
                  <a:lnTo>
                    <a:pt x="225" y="137"/>
                  </a:lnTo>
                  <a:lnTo>
                    <a:pt x="223" y="137"/>
                  </a:lnTo>
                  <a:lnTo>
                    <a:pt x="223" y="135"/>
                  </a:lnTo>
                  <a:lnTo>
                    <a:pt x="221" y="135"/>
                  </a:lnTo>
                  <a:lnTo>
                    <a:pt x="216" y="135"/>
                  </a:lnTo>
                  <a:lnTo>
                    <a:pt x="214" y="135"/>
                  </a:lnTo>
                  <a:lnTo>
                    <a:pt x="214" y="135"/>
                  </a:lnTo>
                  <a:lnTo>
                    <a:pt x="214" y="132"/>
                  </a:lnTo>
                  <a:lnTo>
                    <a:pt x="214" y="130"/>
                  </a:lnTo>
                  <a:lnTo>
                    <a:pt x="214" y="130"/>
                  </a:lnTo>
                  <a:lnTo>
                    <a:pt x="216" y="128"/>
                  </a:lnTo>
                  <a:lnTo>
                    <a:pt x="216" y="128"/>
                  </a:lnTo>
                  <a:lnTo>
                    <a:pt x="216" y="125"/>
                  </a:lnTo>
                  <a:lnTo>
                    <a:pt x="211" y="123"/>
                  </a:lnTo>
                  <a:lnTo>
                    <a:pt x="206" y="118"/>
                  </a:lnTo>
                  <a:lnTo>
                    <a:pt x="202" y="116"/>
                  </a:lnTo>
                  <a:lnTo>
                    <a:pt x="202" y="116"/>
                  </a:lnTo>
                  <a:lnTo>
                    <a:pt x="197" y="104"/>
                  </a:lnTo>
                  <a:lnTo>
                    <a:pt x="197" y="102"/>
                  </a:lnTo>
                  <a:lnTo>
                    <a:pt x="197" y="99"/>
                  </a:lnTo>
                  <a:lnTo>
                    <a:pt x="195" y="97"/>
                  </a:lnTo>
                  <a:lnTo>
                    <a:pt x="190" y="97"/>
                  </a:lnTo>
                  <a:lnTo>
                    <a:pt x="188" y="95"/>
                  </a:lnTo>
                  <a:lnTo>
                    <a:pt x="176" y="87"/>
                  </a:lnTo>
                  <a:lnTo>
                    <a:pt x="173" y="85"/>
                  </a:lnTo>
                  <a:lnTo>
                    <a:pt x="171" y="83"/>
                  </a:lnTo>
                  <a:lnTo>
                    <a:pt x="171" y="78"/>
                  </a:lnTo>
                  <a:lnTo>
                    <a:pt x="169" y="73"/>
                  </a:lnTo>
                  <a:lnTo>
                    <a:pt x="169" y="73"/>
                  </a:lnTo>
                  <a:lnTo>
                    <a:pt x="169" y="71"/>
                  </a:lnTo>
                  <a:lnTo>
                    <a:pt x="169" y="69"/>
                  </a:lnTo>
                  <a:lnTo>
                    <a:pt x="171" y="69"/>
                  </a:lnTo>
                  <a:lnTo>
                    <a:pt x="171" y="66"/>
                  </a:lnTo>
                  <a:lnTo>
                    <a:pt x="169" y="64"/>
                  </a:lnTo>
                  <a:lnTo>
                    <a:pt x="169" y="61"/>
                  </a:lnTo>
                  <a:lnTo>
                    <a:pt x="164" y="57"/>
                  </a:lnTo>
                  <a:lnTo>
                    <a:pt x="161" y="57"/>
                  </a:lnTo>
                  <a:lnTo>
                    <a:pt x="159" y="59"/>
                  </a:lnTo>
                  <a:lnTo>
                    <a:pt x="159" y="59"/>
                  </a:lnTo>
                  <a:lnTo>
                    <a:pt x="161" y="61"/>
                  </a:lnTo>
                  <a:lnTo>
                    <a:pt x="161" y="64"/>
                  </a:lnTo>
                  <a:lnTo>
                    <a:pt x="159" y="64"/>
                  </a:lnTo>
                  <a:lnTo>
                    <a:pt x="157" y="64"/>
                  </a:lnTo>
                  <a:lnTo>
                    <a:pt x="157" y="61"/>
                  </a:lnTo>
                  <a:lnTo>
                    <a:pt x="157" y="57"/>
                  </a:lnTo>
                  <a:lnTo>
                    <a:pt x="154" y="57"/>
                  </a:lnTo>
                  <a:lnTo>
                    <a:pt x="152" y="57"/>
                  </a:lnTo>
                  <a:lnTo>
                    <a:pt x="150" y="57"/>
                  </a:lnTo>
                  <a:lnTo>
                    <a:pt x="147" y="59"/>
                  </a:lnTo>
                  <a:lnTo>
                    <a:pt x="145" y="57"/>
                  </a:lnTo>
                  <a:lnTo>
                    <a:pt x="145" y="57"/>
                  </a:lnTo>
                  <a:lnTo>
                    <a:pt x="145" y="54"/>
                  </a:lnTo>
                  <a:lnTo>
                    <a:pt x="145" y="52"/>
                  </a:lnTo>
                  <a:lnTo>
                    <a:pt x="143" y="52"/>
                  </a:lnTo>
                  <a:lnTo>
                    <a:pt x="140" y="50"/>
                  </a:lnTo>
                  <a:lnTo>
                    <a:pt x="140" y="50"/>
                  </a:lnTo>
                  <a:lnTo>
                    <a:pt x="140" y="47"/>
                  </a:lnTo>
                  <a:lnTo>
                    <a:pt x="140" y="45"/>
                  </a:lnTo>
                  <a:lnTo>
                    <a:pt x="140" y="38"/>
                  </a:lnTo>
                  <a:lnTo>
                    <a:pt x="140" y="35"/>
                  </a:lnTo>
                  <a:lnTo>
                    <a:pt x="138" y="33"/>
                  </a:lnTo>
                  <a:lnTo>
                    <a:pt x="138" y="33"/>
                  </a:lnTo>
                  <a:lnTo>
                    <a:pt x="138" y="33"/>
                  </a:lnTo>
                  <a:lnTo>
                    <a:pt x="126" y="33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1" y="38"/>
                  </a:lnTo>
                  <a:lnTo>
                    <a:pt x="119" y="38"/>
                  </a:lnTo>
                  <a:lnTo>
                    <a:pt x="116" y="38"/>
                  </a:lnTo>
                  <a:lnTo>
                    <a:pt x="105" y="28"/>
                  </a:lnTo>
                  <a:lnTo>
                    <a:pt x="105" y="28"/>
                  </a:lnTo>
                  <a:lnTo>
                    <a:pt x="105" y="28"/>
                  </a:lnTo>
                  <a:lnTo>
                    <a:pt x="107" y="28"/>
                  </a:lnTo>
                  <a:lnTo>
                    <a:pt x="107" y="26"/>
                  </a:lnTo>
                  <a:lnTo>
                    <a:pt x="107" y="26"/>
                  </a:lnTo>
                  <a:lnTo>
                    <a:pt x="107" y="24"/>
                  </a:lnTo>
                  <a:lnTo>
                    <a:pt x="107" y="24"/>
                  </a:lnTo>
                  <a:lnTo>
                    <a:pt x="105" y="24"/>
                  </a:lnTo>
                  <a:lnTo>
                    <a:pt x="102" y="26"/>
                  </a:lnTo>
                  <a:lnTo>
                    <a:pt x="100" y="26"/>
                  </a:lnTo>
                  <a:lnTo>
                    <a:pt x="100" y="24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95" y="16"/>
                  </a:lnTo>
                  <a:lnTo>
                    <a:pt x="95" y="14"/>
                  </a:lnTo>
                  <a:lnTo>
                    <a:pt x="93" y="7"/>
                  </a:lnTo>
                  <a:lnTo>
                    <a:pt x="93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88" y="5"/>
                  </a:lnTo>
                  <a:lnTo>
                    <a:pt x="88" y="9"/>
                  </a:lnTo>
                  <a:lnTo>
                    <a:pt x="88" y="12"/>
                  </a:lnTo>
                  <a:lnTo>
                    <a:pt x="86" y="12"/>
                  </a:lnTo>
                  <a:lnTo>
                    <a:pt x="83" y="12"/>
                  </a:lnTo>
                  <a:lnTo>
                    <a:pt x="81" y="7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7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57" y="5"/>
                  </a:lnTo>
                  <a:lnTo>
                    <a:pt x="55" y="2"/>
                  </a:lnTo>
                  <a:lnTo>
                    <a:pt x="50" y="0"/>
                  </a:lnTo>
                  <a:lnTo>
                    <a:pt x="48" y="2"/>
                  </a:lnTo>
                  <a:lnTo>
                    <a:pt x="45" y="5"/>
                  </a:lnTo>
                  <a:lnTo>
                    <a:pt x="43" y="7"/>
                  </a:lnTo>
                  <a:lnTo>
                    <a:pt x="43" y="26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9" y="38"/>
                  </a:lnTo>
                  <a:lnTo>
                    <a:pt x="41" y="38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12" y="47"/>
                  </a:lnTo>
                  <a:lnTo>
                    <a:pt x="10" y="47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10" y="104"/>
                  </a:lnTo>
                  <a:lnTo>
                    <a:pt x="10" y="109"/>
                  </a:lnTo>
                  <a:lnTo>
                    <a:pt x="10" y="114"/>
                  </a:lnTo>
                  <a:lnTo>
                    <a:pt x="10" y="151"/>
                  </a:lnTo>
                  <a:lnTo>
                    <a:pt x="10" y="166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10" y="196"/>
                  </a:lnTo>
                  <a:lnTo>
                    <a:pt x="10" y="206"/>
                  </a:lnTo>
                  <a:lnTo>
                    <a:pt x="12" y="220"/>
                  </a:lnTo>
                  <a:lnTo>
                    <a:pt x="0" y="220"/>
                  </a:lnTo>
                  <a:lnTo>
                    <a:pt x="0" y="227"/>
                  </a:lnTo>
                  <a:lnTo>
                    <a:pt x="0" y="229"/>
                  </a:lnTo>
                  <a:lnTo>
                    <a:pt x="12" y="229"/>
                  </a:lnTo>
                  <a:lnTo>
                    <a:pt x="12" y="239"/>
                  </a:lnTo>
                  <a:lnTo>
                    <a:pt x="12" y="241"/>
                  </a:lnTo>
                  <a:lnTo>
                    <a:pt x="12" y="279"/>
                  </a:lnTo>
                  <a:lnTo>
                    <a:pt x="12" y="286"/>
                  </a:lnTo>
                  <a:lnTo>
                    <a:pt x="12" y="303"/>
                  </a:lnTo>
                  <a:lnTo>
                    <a:pt x="17" y="298"/>
                  </a:lnTo>
                  <a:lnTo>
                    <a:pt x="22" y="296"/>
                  </a:lnTo>
                  <a:lnTo>
                    <a:pt x="26" y="293"/>
                  </a:lnTo>
                  <a:lnTo>
                    <a:pt x="34" y="293"/>
                  </a:lnTo>
                  <a:lnTo>
                    <a:pt x="36" y="293"/>
                  </a:lnTo>
                  <a:lnTo>
                    <a:pt x="43" y="293"/>
                  </a:lnTo>
                  <a:lnTo>
                    <a:pt x="48" y="298"/>
                  </a:lnTo>
                  <a:lnTo>
                    <a:pt x="55" y="300"/>
                  </a:lnTo>
                  <a:lnTo>
                    <a:pt x="55" y="300"/>
                  </a:lnTo>
                  <a:lnTo>
                    <a:pt x="62" y="305"/>
                  </a:lnTo>
                  <a:lnTo>
                    <a:pt x="67" y="310"/>
                  </a:lnTo>
                  <a:lnTo>
                    <a:pt x="67" y="312"/>
                  </a:lnTo>
                  <a:lnTo>
                    <a:pt x="67" y="312"/>
                  </a:lnTo>
                  <a:lnTo>
                    <a:pt x="69" y="315"/>
                  </a:lnTo>
                  <a:lnTo>
                    <a:pt x="69" y="317"/>
                  </a:lnTo>
                  <a:lnTo>
                    <a:pt x="69" y="319"/>
                  </a:lnTo>
                  <a:lnTo>
                    <a:pt x="69" y="329"/>
                  </a:lnTo>
                  <a:lnTo>
                    <a:pt x="67" y="350"/>
                  </a:lnTo>
                  <a:lnTo>
                    <a:pt x="69" y="355"/>
                  </a:lnTo>
                  <a:lnTo>
                    <a:pt x="71" y="357"/>
                  </a:lnTo>
                  <a:lnTo>
                    <a:pt x="74" y="360"/>
                  </a:lnTo>
                  <a:lnTo>
                    <a:pt x="71" y="362"/>
                  </a:lnTo>
                  <a:lnTo>
                    <a:pt x="71" y="362"/>
                  </a:lnTo>
                  <a:lnTo>
                    <a:pt x="71" y="364"/>
                  </a:lnTo>
                  <a:lnTo>
                    <a:pt x="74" y="367"/>
                  </a:lnTo>
                  <a:lnTo>
                    <a:pt x="76" y="364"/>
                  </a:lnTo>
                  <a:lnTo>
                    <a:pt x="76" y="367"/>
                  </a:lnTo>
                  <a:lnTo>
                    <a:pt x="76" y="369"/>
                  </a:lnTo>
                  <a:lnTo>
                    <a:pt x="79" y="378"/>
                  </a:lnTo>
                  <a:lnTo>
                    <a:pt x="79" y="381"/>
                  </a:lnTo>
                  <a:lnTo>
                    <a:pt x="79" y="383"/>
                  </a:lnTo>
                  <a:lnTo>
                    <a:pt x="86" y="390"/>
                  </a:lnTo>
                  <a:lnTo>
                    <a:pt x="143" y="402"/>
                  </a:lnTo>
                  <a:lnTo>
                    <a:pt x="152" y="402"/>
                  </a:lnTo>
                  <a:lnTo>
                    <a:pt x="164" y="407"/>
                  </a:lnTo>
                  <a:lnTo>
                    <a:pt x="173" y="405"/>
                  </a:lnTo>
                  <a:lnTo>
                    <a:pt x="221" y="397"/>
                  </a:lnTo>
                  <a:lnTo>
                    <a:pt x="251" y="390"/>
                  </a:lnTo>
                  <a:lnTo>
                    <a:pt x="268" y="397"/>
                  </a:lnTo>
                  <a:lnTo>
                    <a:pt x="280" y="402"/>
                  </a:lnTo>
                  <a:lnTo>
                    <a:pt x="282" y="407"/>
                  </a:lnTo>
                  <a:lnTo>
                    <a:pt x="289" y="412"/>
                  </a:lnTo>
                  <a:lnTo>
                    <a:pt x="304" y="419"/>
                  </a:lnTo>
                  <a:lnTo>
                    <a:pt x="308" y="419"/>
                  </a:lnTo>
                  <a:lnTo>
                    <a:pt x="320" y="400"/>
                  </a:lnTo>
                  <a:lnTo>
                    <a:pt x="327" y="390"/>
                  </a:lnTo>
                  <a:lnTo>
                    <a:pt x="327" y="386"/>
                  </a:lnTo>
                  <a:lnTo>
                    <a:pt x="322" y="378"/>
                  </a:lnTo>
                  <a:lnTo>
                    <a:pt x="322" y="374"/>
                  </a:lnTo>
                  <a:lnTo>
                    <a:pt x="325" y="369"/>
                  </a:lnTo>
                  <a:lnTo>
                    <a:pt x="332" y="357"/>
                  </a:lnTo>
                  <a:lnTo>
                    <a:pt x="351" y="357"/>
                  </a:lnTo>
                  <a:lnTo>
                    <a:pt x="353" y="355"/>
                  </a:lnTo>
                  <a:lnTo>
                    <a:pt x="356" y="350"/>
                  </a:lnTo>
                  <a:lnTo>
                    <a:pt x="377" y="312"/>
                  </a:lnTo>
                  <a:lnTo>
                    <a:pt x="379" y="312"/>
                  </a:lnTo>
                  <a:lnTo>
                    <a:pt x="382" y="310"/>
                  </a:lnTo>
                  <a:lnTo>
                    <a:pt x="384" y="308"/>
                  </a:lnTo>
                  <a:lnTo>
                    <a:pt x="384" y="305"/>
                  </a:lnTo>
                  <a:lnTo>
                    <a:pt x="386" y="300"/>
                  </a:lnTo>
                  <a:lnTo>
                    <a:pt x="386" y="298"/>
                  </a:lnTo>
                  <a:lnTo>
                    <a:pt x="386" y="298"/>
                  </a:lnTo>
                  <a:lnTo>
                    <a:pt x="382" y="291"/>
                  </a:lnTo>
                  <a:lnTo>
                    <a:pt x="379" y="286"/>
                  </a:lnTo>
                  <a:lnTo>
                    <a:pt x="379" y="286"/>
                  </a:lnTo>
                  <a:lnTo>
                    <a:pt x="377" y="286"/>
                  </a:lnTo>
                  <a:lnTo>
                    <a:pt x="375" y="286"/>
                  </a:lnTo>
                  <a:lnTo>
                    <a:pt x="367" y="284"/>
                  </a:lnTo>
                  <a:lnTo>
                    <a:pt x="365" y="281"/>
                  </a:lnTo>
                  <a:lnTo>
                    <a:pt x="360" y="277"/>
                  </a:lnTo>
                  <a:lnTo>
                    <a:pt x="363" y="274"/>
                  </a:lnTo>
                  <a:lnTo>
                    <a:pt x="363" y="272"/>
                  </a:lnTo>
                  <a:lnTo>
                    <a:pt x="360" y="272"/>
                  </a:lnTo>
                  <a:lnTo>
                    <a:pt x="358" y="270"/>
                  </a:lnTo>
                  <a:lnTo>
                    <a:pt x="356" y="267"/>
                  </a:lnTo>
                  <a:lnTo>
                    <a:pt x="353" y="265"/>
                  </a:lnTo>
                  <a:lnTo>
                    <a:pt x="353" y="265"/>
                  </a:lnTo>
                  <a:lnTo>
                    <a:pt x="356" y="253"/>
                  </a:lnTo>
                  <a:lnTo>
                    <a:pt x="356" y="253"/>
                  </a:lnTo>
                  <a:lnTo>
                    <a:pt x="358" y="251"/>
                  </a:lnTo>
                  <a:lnTo>
                    <a:pt x="358" y="248"/>
                  </a:lnTo>
                  <a:lnTo>
                    <a:pt x="356" y="248"/>
                  </a:lnTo>
                  <a:lnTo>
                    <a:pt x="353" y="251"/>
                  </a:lnTo>
                  <a:lnTo>
                    <a:pt x="351" y="251"/>
                  </a:lnTo>
                  <a:lnTo>
                    <a:pt x="351" y="251"/>
                  </a:lnTo>
                  <a:lnTo>
                    <a:pt x="346" y="246"/>
                  </a:lnTo>
                  <a:lnTo>
                    <a:pt x="346" y="244"/>
                  </a:lnTo>
                  <a:lnTo>
                    <a:pt x="346" y="244"/>
                  </a:lnTo>
                  <a:lnTo>
                    <a:pt x="351" y="241"/>
                  </a:lnTo>
                  <a:lnTo>
                    <a:pt x="349" y="239"/>
                  </a:lnTo>
                  <a:lnTo>
                    <a:pt x="346" y="23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63" name="Freeform 157">
              <a:extLst>
                <a:ext uri="{FF2B5EF4-FFF2-40B4-BE49-F238E27FC236}">
                  <a16:creationId xmlns:a16="http://schemas.microsoft.com/office/drawing/2014/main" id="{2896EE2D-7364-5DE0-29FB-9AEB35A11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232" y="5257176"/>
              <a:ext cx="584740" cy="412592"/>
            </a:xfrm>
            <a:custGeom>
              <a:avLst/>
              <a:gdLst>
                <a:gd name="T0" fmla="*/ 318 w 401"/>
                <a:gd name="T1" fmla="*/ 14 h 305"/>
                <a:gd name="T2" fmla="*/ 183 w 401"/>
                <a:gd name="T3" fmla="*/ 7 h 305"/>
                <a:gd name="T4" fmla="*/ 180 w 401"/>
                <a:gd name="T5" fmla="*/ 17 h 305"/>
                <a:gd name="T6" fmla="*/ 187 w 401"/>
                <a:gd name="T7" fmla="*/ 29 h 305"/>
                <a:gd name="T8" fmla="*/ 204 w 401"/>
                <a:gd name="T9" fmla="*/ 55 h 305"/>
                <a:gd name="T10" fmla="*/ 209 w 401"/>
                <a:gd name="T11" fmla="*/ 71 h 305"/>
                <a:gd name="T12" fmla="*/ 197 w 401"/>
                <a:gd name="T13" fmla="*/ 83 h 305"/>
                <a:gd name="T14" fmla="*/ 178 w 401"/>
                <a:gd name="T15" fmla="*/ 85 h 305"/>
                <a:gd name="T16" fmla="*/ 171 w 401"/>
                <a:gd name="T17" fmla="*/ 85 h 305"/>
                <a:gd name="T18" fmla="*/ 159 w 401"/>
                <a:gd name="T19" fmla="*/ 83 h 305"/>
                <a:gd name="T20" fmla="*/ 147 w 401"/>
                <a:gd name="T21" fmla="*/ 85 h 305"/>
                <a:gd name="T22" fmla="*/ 140 w 401"/>
                <a:gd name="T23" fmla="*/ 83 h 305"/>
                <a:gd name="T24" fmla="*/ 140 w 401"/>
                <a:gd name="T25" fmla="*/ 85 h 305"/>
                <a:gd name="T26" fmla="*/ 128 w 401"/>
                <a:gd name="T27" fmla="*/ 85 h 305"/>
                <a:gd name="T28" fmla="*/ 119 w 401"/>
                <a:gd name="T29" fmla="*/ 97 h 305"/>
                <a:gd name="T30" fmla="*/ 102 w 401"/>
                <a:gd name="T31" fmla="*/ 102 h 305"/>
                <a:gd name="T32" fmla="*/ 102 w 401"/>
                <a:gd name="T33" fmla="*/ 116 h 305"/>
                <a:gd name="T34" fmla="*/ 97 w 401"/>
                <a:gd name="T35" fmla="*/ 128 h 305"/>
                <a:gd name="T36" fmla="*/ 90 w 401"/>
                <a:gd name="T37" fmla="*/ 133 h 305"/>
                <a:gd name="T38" fmla="*/ 67 w 401"/>
                <a:gd name="T39" fmla="*/ 145 h 305"/>
                <a:gd name="T40" fmla="*/ 50 w 401"/>
                <a:gd name="T41" fmla="*/ 135 h 305"/>
                <a:gd name="T42" fmla="*/ 48 w 401"/>
                <a:gd name="T43" fmla="*/ 133 h 305"/>
                <a:gd name="T44" fmla="*/ 41 w 401"/>
                <a:gd name="T45" fmla="*/ 130 h 305"/>
                <a:gd name="T46" fmla="*/ 17 w 401"/>
                <a:gd name="T47" fmla="*/ 130 h 305"/>
                <a:gd name="T48" fmla="*/ 7 w 401"/>
                <a:gd name="T49" fmla="*/ 130 h 305"/>
                <a:gd name="T50" fmla="*/ 3 w 401"/>
                <a:gd name="T51" fmla="*/ 126 h 305"/>
                <a:gd name="T52" fmla="*/ 38 w 401"/>
                <a:gd name="T53" fmla="*/ 171 h 305"/>
                <a:gd name="T54" fmla="*/ 57 w 401"/>
                <a:gd name="T55" fmla="*/ 185 h 305"/>
                <a:gd name="T56" fmla="*/ 90 w 401"/>
                <a:gd name="T57" fmla="*/ 275 h 305"/>
                <a:gd name="T58" fmla="*/ 152 w 401"/>
                <a:gd name="T59" fmla="*/ 303 h 305"/>
                <a:gd name="T60" fmla="*/ 192 w 401"/>
                <a:gd name="T61" fmla="*/ 258 h 305"/>
                <a:gd name="T62" fmla="*/ 237 w 401"/>
                <a:gd name="T63" fmla="*/ 270 h 305"/>
                <a:gd name="T64" fmla="*/ 258 w 401"/>
                <a:gd name="T65" fmla="*/ 272 h 305"/>
                <a:gd name="T66" fmla="*/ 256 w 401"/>
                <a:gd name="T67" fmla="*/ 260 h 305"/>
                <a:gd name="T68" fmla="*/ 261 w 401"/>
                <a:gd name="T69" fmla="*/ 263 h 305"/>
                <a:gd name="T70" fmla="*/ 266 w 401"/>
                <a:gd name="T71" fmla="*/ 237 h 305"/>
                <a:gd name="T72" fmla="*/ 282 w 401"/>
                <a:gd name="T73" fmla="*/ 230 h 305"/>
                <a:gd name="T74" fmla="*/ 325 w 401"/>
                <a:gd name="T75" fmla="*/ 230 h 305"/>
                <a:gd name="T76" fmla="*/ 332 w 401"/>
                <a:gd name="T77" fmla="*/ 213 h 305"/>
                <a:gd name="T78" fmla="*/ 344 w 401"/>
                <a:gd name="T79" fmla="*/ 194 h 305"/>
                <a:gd name="T80" fmla="*/ 360 w 401"/>
                <a:gd name="T81" fmla="*/ 185 h 305"/>
                <a:gd name="T82" fmla="*/ 365 w 401"/>
                <a:gd name="T83" fmla="*/ 173 h 305"/>
                <a:gd name="T84" fmla="*/ 372 w 401"/>
                <a:gd name="T85" fmla="*/ 154 h 305"/>
                <a:gd name="T86" fmla="*/ 377 w 401"/>
                <a:gd name="T87" fmla="*/ 135 h 305"/>
                <a:gd name="T88" fmla="*/ 377 w 401"/>
                <a:gd name="T89" fmla="*/ 130 h 305"/>
                <a:gd name="T90" fmla="*/ 379 w 401"/>
                <a:gd name="T91" fmla="*/ 121 h 305"/>
                <a:gd name="T92" fmla="*/ 382 w 401"/>
                <a:gd name="T93" fmla="*/ 116 h 305"/>
                <a:gd name="T94" fmla="*/ 382 w 401"/>
                <a:gd name="T95" fmla="*/ 104 h 305"/>
                <a:gd name="T96" fmla="*/ 384 w 401"/>
                <a:gd name="T97" fmla="*/ 92 h 305"/>
                <a:gd name="T98" fmla="*/ 401 w 401"/>
                <a:gd name="T99" fmla="*/ 59 h 305"/>
                <a:gd name="T100" fmla="*/ 401 w 401"/>
                <a:gd name="T101" fmla="*/ 3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1" h="305">
                  <a:moveTo>
                    <a:pt x="379" y="24"/>
                  </a:moveTo>
                  <a:lnTo>
                    <a:pt x="377" y="19"/>
                  </a:lnTo>
                  <a:lnTo>
                    <a:pt x="365" y="14"/>
                  </a:lnTo>
                  <a:lnTo>
                    <a:pt x="348" y="7"/>
                  </a:lnTo>
                  <a:lnTo>
                    <a:pt x="318" y="14"/>
                  </a:lnTo>
                  <a:lnTo>
                    <a:pt x="270" y="22"/>
                  </a:lnTo>
                  <a:lnTo>
                    <a:pt x="261" y="24"/>
                  </a:lnTo>
                  <a:lnTo>
                    <a:pt x="249" y="19"/>
                  </a:lnTo>
                  <a:lnTo>
                    <a:pt x="240" y="19"/>
                  </a:lnTo>
                  <a:lnTo>
                    <a:pt x="183" y="7"/>
                  </a:lnTo>
                  <a:lnTo>
                    <a:pt x="176" y="0"/>
                  </a:lnTo>
                  <a:lnTo>
                    <a:pt x="178" y="5"/>
                  </a:lnTo>
                  <a:lnTo>
                    <a:pt x="176" y="10"/>
                  </a:lnTo>
                  <a:lnTo>
                    <a:pt x="178" y="12"/>
                  </a:lnTo>
                  <a:lnTo>
                    <a:pt x="180" y="17"/>
                  </a:lnTo>
                  <a:lnTo>
                    <a:pt x="183" y="19"/>
                  </a:lnTo>
                  <a:lnTo>
                    <a:pt x="183" y="22"/>
                  </a:lnTo>
                  <a:lnTo>
                    <a:pt x="183" y="24"/>
                  </a:lnTo>
                  <a:lnTo>
                    <a:pt x="185" y="24"/>
                  </a:lnTo>
                  <a:lnTo>
                    <a:pt x="187" y="29"/>
                  </a:lnTo>
                  <a:lnTo>
                    <a:pt x="190" y="33"/>
                  </a:lnTo>
                  <a:lnTo>
                    <a:pt x="192" y="38"/>
                  </a:lnTo>
                  <a:lnTo>
                    <a:pt x="195" y="40"/>
                  </a:lnTo>
                  <a:lnTo>
                    <a:pt x="202" y="52"/>
                  </a:lnTo>
                  <a:lnTo>
                    <a:pt x="204" y="55"/>
                  </a:lnTo>
                  <a:lnTo>
                    <a:pt x="206" y="55"/>
                  </a:lnTo>
                  <a:lnTo>
                    <a:pt x="206" y="52"/>
                  </a:lnTo>
                  <a:lnTo>
                    <a:pt x="206" y="55"/>
                  </a:lnTo>
                  <a:lnTo>
                    <a:pt x="211" y="55"/>
                  </a:lnTo>
                  <a:lnTo>
                    <a:pt x="209" y="71"/>
                  </a:lnTo>
                  <a:lnTo>
                    <a:pt x="209" y="71"/>
                  </a:lnTo>
                  <a:lnTo>
                    <a:pt x="206" y="74"/>
                  </a:lnTo>
                  <a:lnTo>
                    <a:pt x="199" y="81"/>
                  </a:lnTo>
                  <a:lnTo>
                    <a:pt x="197" y="83"/>
                  </a:lnTo>
                  <a:lnTo>
                    <a:pt x="197" y="83"/>
                  </a:lnTo>
                  <a:lnTo>
                    <a:pt x="197" y="81"/>
                  </a:lnTo>
                  <a:lnTo>
                    <a:pt x="195" y="81"/>
                  </a:lnTo>
                  <a:lnTo>
                    <a:pt x="192" y="81"/>
                  </a:lnTo>
                  <a:lnTo>
                    <a:pt x="185" y="83"/>
                  </a:lnTo>
                  <a:lnTo>
                    <a:pt x="178" y="85"/>
                  </a:lnTo>
                  <a:lnTo>
                    <a:pt x="178" y="85"/>
                  </a:lnTo>
                  <a:lnTo>
                    <a:pt x="176" y="83"/>
                  </a:lnTo>
                  <a:lnTo>
                    <a:pt x="176" y="83"/>
                  </a:lnTo>
                  <a:lnTo>
                    <a:pt x="173" y="85"/>
                  </a:lnTo>
                  <a:lnTo>
                    <a:pt x="171" y="85"/>
                  </a:lnTo>
                  <a:lnTo>
                    <a:pt x="168" y="85"/>
                  </a:lnTo>
                  <a:lnTo>
                    <a:pt x="166" y="85"/>
                  </a:lnTo>
                  <a:lnTo>
                    <a:pt x="166" y="83"/>
                  </a:lnTo>
                  <a:lnTo>
                    <a:pt x="164" y="85"/>
                  </a:lnTo>
                  <a:lnTo>
                    <a:pt x="159" y="83"/>
                  </a:lnTo>
                  <a:lnTo>
                    <a:pt x="157" y="83"/>
                  </a:lnTo>
                  <a:lnTo>
                    <a:pt x="152" y="83"/>
                  </a:lnTo>
                  <a:lnTo>
                    <a:pt x="152" y="83"/>
                  </a:lnTo>
                  <a:lnTo>
                    <a:pt x="150" y="85"/>
                  </a:lnTo>
                  <a:lnTo>
                    <a:pt x="147" y="85"/>
                  </a:lnTo>
                  <a:lnTo>
                    <a:pt x="147" y="85"/>
                  </a:lnTo>
                  <a:lnTo>
                    <a:pt x="147" y="83"/>
                  </a:lnTo>
                  <a:lnTo>
                    <a:pt x="147" y="83"/>
                  </a:lnTo>
                  <a:lnTo>
                    <a:pt x="142" y="83"/>
                  </a:lnTo>
                  <a:lnTo>
                    <a:pt x="140" y="83"/>
                  </a:lnTo>
                  <a:lnTo>
                    <a:pt x="140" y="83"/>
                  </a:lnTo>
                  <a:lnTo>
                    <a:pt x="142" y="83"/>
                  </a:lnTo>
                  <a:lnTo>
                    <a:pt x="142" y="85"/>
                  </a:lnTo>
                  <a:lnTo>
                    <a:pt x="142" y="85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40" y="83"/>
                  </a:lnTo>
                  <a:lnTo>
                    <a:pt x="138" y="83"/>
                  </a:lnTo>
                  <a:lnTo>
                    <a:pt x="131" y="88"/>
                  </a:lnTo>
                  <a:lnTo>
                    <a:pt x="128" y="85"/>
                  </a:lnTo>
                  <a:lnTo>
                    <a:pt x="126" y="88"/>
                  </a:lnTo>
                  <a:lnTo>
                    <a:pt x="119" y="92"/>
                  </a:lnTo>
                  <a:lnTo>
                    <a:pt x="119" y="95"/>
                  </a:lnTo>
                  <a:lnTo>
                    <a:pt x="119" y="95"/>
                  </a:lnTo>
                  <a:lnTo>
                    <a:pt x="119" y="97"/>
                  </a:lnTo>
                  <a:lnTo>
                    <a:pt x="112" y="100"/>
                  </a:lnTo>
                  <a:lnTo>
                    <a:pt x="109" y="97"/>
                  </a:lnTo>
                  <a:lnTo>
                    <a:pt x="105" y="97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102" y="107"/>
                  </a:lnTo>
                  <a:lnTo>
                    <a:pt x="102" y="109"/>
                  </a:lnTo>
                  <a:lnTo>
                    <a:pt x="105" y="111"/>
                  </a:lnTo>
                  <a:lnTo>
                    <a:pt x="105" y="116"/>
                  </a:lnTo>
                  <a:lnTo>
                    <a:pt x="102" y="116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102" y="123"/>
                  </a:lnTo>
                  <a:lnTo>
                    <a:pt x="102" y="123"/>
                  </a:lnTo>
                  <a:lnTo>
                    <a:pt x="97" y="128"/>
                  </a:lnTo>
                  <a:lnTo>
                    <a:pt x="93" y="130"/>
                  </a:lnTo>
                  <a:lnTo>
                    <a:pt x="93" y="130"/>
                  </a:lnTo>
                  <a:lnTo>
                    <a:pt x="93" y="130"/>
                  </a:lnTo>
                  <a:lnTo>
                    <a:pt x="93" y="130"/>
                  </a:lnTo>
                  <a:lnTo>
                    <a:pt x="90" y="133"/>
                  </a:lnTo>
                  <a:lnTo>
                    <a:pt x="88" y="133"/>
                  </a:lnTo>
                  <a:lnTo>
                    <a:pt x="83" y="133"/>
                  </a:lnTo>
                  <a:lnTo>
                    <a:pt x="81" y="133"/>
                  </a:lnTo>
                  <a:lnTo>
                    <a:pt x="67" y="145"/>
                  </a:lnTo>
                  <a:lnTo>
                    <a:pt x="67" y="145"/>
                  </a:lnTo>
                  <a:lnTo>
                    <a:pt x="67" y="142"/>
                  </a:lnTo>
                  <a:lnTo>
                    <a:pt x="67" y="142"/>
                  </a:lnTo>
                  <a:lnTo>
                    <a:pt x="62" y="137"/>
                  </a:lnTo>
                  <a:lnTo>
                    <a:pt x="55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5" y="130"/>
                  </a:lnTo>
                  <a:lnTo>
                    <a:pt x="43" y="130"/>
                  </a:lnTo>
                  <a:lnTo>
                    <a:pt x="43" y="133"/>
                  </a:lnTo>
                  <a:lnTo>
                    <a:pt x="41" y="130"/>
                  </a:lnTo>
                  <a:lnTo>
                    <a:pt x="41" y="130"/>
                  </a:lnTo>
                  <a:lnTo>
                    <a:pt x="36" y="133"/>
                  </a:lnTo>
                  <a:lnTo>
                    <a:pt x="34" y="133"/>
                  </a:lnTo>
                  <a:lnTo>
                    <a:pt x="29" y="133"/>
                  </a:lnTo>
                  <a:lnTo>
                    <a:pt x="24" y="133"/>
                  </a:lnTo>
                  <a:lnTo>
                    <a:pt x="17" y="130"/>
                  </a:lnTo>
                  <a:lnTo>
                    <a:pt x="15" y="130"/>
                  </a:lnTo>
                  <a:lnTo>
                    <a:pt x="12" y="133"/>
                  </a:lnTo>
                  <a:lnTo>
                    <a:pt x="12" y="130"/>
                  </a:lnTo>
                  <a:lnTo>
                    <a:pt x="10" y="133"/>
                  </a:lnTo>
                  <a:lnTo>
                    <a:pt x="7" y="130"/>
                  </a:lnTo>
                  <a:lnTo>
                    <a:pt x="5" y="128"/>
                  </a:lnTo>
                  <a:lnTo>
                    <a:pt x="5" y="128"/>
                  </a:lnTo>
                  <a:lnTo>
                    <a:pt x="5" y="126"/>
                  </a:lnTo>
                  <a:lnTo>
                    <a:pt x="3" y="126"/>
                  </a:lnTo>
                  <a:lnTo>
                    <a:pt x="3" y="126"/>
                  </a:lnTo>
                  <a:lnTo>
                    <a:pt x="0" y="128"/>
                  </a:lnTo>
                  <a:lnTo>
                    <a:pt x="3" y="137"/>
                  </a:lnTo>
                  <a:lnTo>
                    <a:pt x="3" y="154"/>
                  </a:lnTo>
                  <a:lnTo>
                    <a:pt x="26" y="163"/>
                  </a:lnTo>
                  <a:lnTo>
                    <a:pt x="38" y="171"/>
                  </a:lnTo>
                  <a:lnTo>
                    <a:pt x="41" y="173"/>
                  </a:lnTo>
                  <a:lnTo>
                    <a:pt x="43" y="175"/>
                  </a:lnTo>
                  <a:lnTo>
                    <a:pt x="57" y="173"/>
                  </a:lnTo>
                  <a:lnTo>
                    <a:pt x="57" y="173"/>
                  </a:lnTo>
                  <a:lnTo>
                    <a:pt x="57" y="185"/>
                  </a:lnTo>
                  <a:lnTo>
                    <a:pt x="57" y="197"/>
                  </a:lnTo>
                  <a:lnTo>
                    <a:pt x="57" y="201"/>
                  </a:lnTo>
                  <a:lnTo>
                    <a:pt x="57" y="244"/>
                  </a:lnTo>
                  <a:lnTo>
                    <a:pt x="74" y="260"/>
                  </a:lnTo>
                  <a:lnTo>
                    <a:pt x="90" y="275"/>
                  </a:lnTo>
                  <a:lnTo>
                    <a:pt x="114" y="305"/>
                  </a:lnTo>
                  <a:lnTo>
                    <a:pt x="119" y="305"/>
                  </a:lnTo>
                  <a:lnTo>
                    <a:pt x="150" y="305"/>
                  </a:lnTo>
                  <a:lnTo>
                    <a:pt x="150" y="305"/>
                  </a:lnTo>
                  <a:lnTo>
                    <a:pt x="152" y="303"/>
                  </a:lnTo>
                  <a:lnTo>
                    <a:pt x="157" y="282"/>
                  </a:lnTo>
                  <a:lnTo>
                    <a:pt x="157" y="282"/>
                  </a:lnTo>
                  <a:lnTo>
                    <a:pt x="164" y="251"/>
                  </a:lnTo>
                  <a:lnTo>
                    <a:pt x="171" y="253"/>
                  </a:lnTo>
                  <a:lnTo>
                    <a:pt x="192" y="258"/>
                  </a:lnTo>
                  <a:lnTo>
                    <a:pt x="209" y="263"/>
                  </a:lnTo>
                  <a:lnTo>
                    <a:pt x="209" y="263"/>
                  </a:lnTo>
                  <a:lnTo>
                    <a:pt x="221" y="265"/>
                  </a:lnTo>
                  <a:lnTo>
                    <a:pt x="235" y="270"/>
                  </a:lnTo>
                  <a:lnTo>
                    <a:pt x="237" y="270"/>
                  </a:lnTo>
                  <a:lnTo>
                    <a:pt x="237" y="270"/>
                  </a:lnTo>
                  <a:lnTo>
                    <a:pt x="240" y="270"/>
                  </a:lnTo>
                  <a:lnTo>
                    <a:pt x="256" y="272"/>
                  </a:lnTo>
                  <a:lnTo>
                    <a:pt x="256" y="272"/>
                  </a:lnTo>
                  <a:lnTo>
                    <a:pt x="258" y="272"/>
                  </a:lnTo>
                  <a:lnTo>
                    <a:pt x="258" y="268"/>
                  </a:lnTo>
                  <a:lnTo>
                    <a:pt x="256" y="265"/>
                  </a:lnTo>
                  <a:lnTo>
                    <a:pt x="254" y="263"/>
                  </a:lnTo>
                  <a:lnTo>
                    <a:pt x="254" y="263"/>
                  </a:lnTo>
                  <a:lnTo>
                    <a:pt x="256" y="260"/>
                  </a:lnTo>
                  <a:lnTo>
                    <a:pt x="258" y="260"/>
                  </a:lnTo>
                  <a:lnTo>
                    <a:pt x="258" y="260"/>
                  </a:lnTo>
                  <a:lnTo>
                    <a:pt x="258" y="263"/>
                  </a:lnTo>
                  <a:lnTo>
                    <a:pt x="261" y="263"/>
                  </a:lnTo>
                  <a:lnTo>
                    <a:pt x="261" y="263"/>
                  </a:lnTo>
                  <a:lnTo>
                    <a:pt x="263" y="263"/>
                  </a:lnTo>
                  <a:lnTo>
                    <a:pt x="261" y="256"/>
                  </a:lnTo>
                  <a:lnTo>
                    <a:pt x="261" y="246"/>
                  </a:lnTo>
                  <a:lnTo>
                    <a:pt x="263" y="239"/>
                  </a:lnTo>
                  <a:lnTo>
                    <a:pt x="266" y="237"/>
                  </a:lnTo>
                  <a:lnTo>
                    <a:pt x="268" y="234"/>
                  </a:lnTo>
                  <a:lnTo>
                    <a:pt x="268" y="234"/>
                  </a:lnTo>
                  <a:lnTo>
                    <a:pt x="273" y="232"/>
                  </a:lnTo>
                  <a:lnTo>
                    <a:pt x="273" y="232"/>
                  </a:lnTo>
                  <a:lnTo>
                    <a:pt x="282" y="230"/>
                  </a:lnTo>
                  <a:lnTo>
                    <a:pt x="289" y="230"/>
                  </a:lnTo>
                  <a:lnTo>
                    <a:pt x="294" y="230"/>
                  </a:lnTo>
                  <a:lnTo>
                    <a:pt x="301" y="230"/>
                  </a:lnTo>
                  <a:lnTo>
                    <a:pt x="325" y="230"/>
                  </a:lnTo>
                  <a:lnTo>
                    <a:pt x="325" y="230"/>
                  </a:lnTo>
                  <a:lnTo>
                    <a:pt x="325" y="225"/>
                  </a:lnTo>
                  <a:lnTo>
                    <a:pt x="329" y="223"/>
                  </a:lnTo>
                  <a:lnTo>
                    <a:pt x="329" y="218"/>
                  </a:lnTo>
                  <a:lnTo>
                    <a:pt x="329" y="216"/>
                  </a:lnTo>
                  <a:lnTo>
                    <a:pt x="332" y="213"/>
                  </a:lnTo>
                  <a:lnTo>
                    <a:pt x="334" y="208"/>
                  </a:lnTo>
                  <a:lnTo>
                    <a:pt x="337" y="204"/>
                  </a:lnTo>
                  <a:lnTo>
                    <a:pt x="339" y="199"/>
                  </a:lnTo>
                  <a:lnTo>
                    <a:pt x="341" y="197"/>
                  </a:lnTo>
                  <a:lnTo>
                    <a:pt x="344" y="194"/>
                  </a:lnTo>
                  <a:lnTo>
                    <a:pt x="351" y="185"/>
                  </a:lnTo>
                  <a:lnTo>
                    <a:pt x="360" y="189"/>
                  </a:lnTo>
                  <a:lnTo>
                    <a:pt x="360" y="187"/>
                  </a:lnTo>
                  <a:lnTo>
                    <a:pt x="360" y="185"/>
                  </a:lnTo>
                  <a:lnTo>
                    <a:pt x="360" y="185"/>
                  </a:lnTo>
                  <a:lnTo>
                    <a:pt x="377" y="171"/>
                  </a:lnTo>
                  <a:lnTo>
                    <a:pt x="374" y="171"/>
                  </a:lnTo>
                  <a:lnTo>
                    <a:pt x="372" y="173"/>
                  </a:lnTo>
                  <a:lnTo>
                    <a:pt x="370" y="173"/>
                  </a:lnTo>
                  <a:lnTo>
                    <a:pt x="365" y="173"/>
                  </a:lnTo>
                  <a:lnTo>
                    <a:pt x="365" y="173"/>
                  </a:lnTo>
                  <a:lnTo>
                    <a:pt x="365" y="168"/>
                  </a:lnTo>
                  <a:lnTo>
                    <a:pt x="370" y="163"/>
                  </a:lnTo>
                  <a:lnTo>
                    <a:pt x="372" y="159"/>
                  </a:lnTo>
                  <a:lnTo>
                    <a:pt x="372" y="154"/>
                  </a:lnTo>
                  <a:lnTo>
                    <a:pt x="372" y="152"/>
                  </a:lnTo>
                  <a:lnTo>
                    <a:pt x="374" y="149"/>
                  </a:lnTo>
                  <a:lnTo>
                    <a:pt x="377" y="142"/>
                  </a:lnTo>
                  <a:lnTo>
                    <a:pt x="377" y="137"/>
                  </a:lnTo>
                  <a:lnTo>
                    <a:pt x="377" y="135"/>
                  </a:lnTo>
                  <a:lnTo>
                    <a:pt x="377" y="135"/>
                  </a:lnTo>
                  <a:lnTo>
                    <a:pt x="377" y="135"/>
                  </a:lnTo>
                  <a:lnTo>
                    <a:pt x="377" y="133"/>
                  </a:lnTo>
                  <a:lnTo>
                    <a:pt x="377" y="130"/>
                  </a:lnTo>
                  <a:lnTo>
                    <a:pt x="377" y="130"/>
                  </a:lnTo>
                  <a:lnTo>
                    <a:pt x="377" y="128"/>
                  </a:lnTo>
                  <a:lnTo>
                    <a:pt x="377" y="126"/>
                  </a:lnTo>
                  <a:lnTo>
                    <a:pt x="379" y="123"/>
                  </a:lnTo>
                  <a:lnTo>
                    <a:pt x="379" y="123"/>
                  </a:lnTo>
                  <a:lnTo>
                    <a:pt x="379" y="121"/>
                  </a:lnTo>
                  <a:lnTo>
                    <a:pt x="379" y="121"/>
                  </a:lnTo>
                  <a:lnTo>
                    <a:pt x="379" y="121"/>
                  </a:lnTo>
                  <a:lnTo>
                    <a:pt x="379" y="116"/>
                  </a:lnTo>
                  <a:lnTo>
                    <a:pt x="382" y="116"/>
                  </a:lnTo>
                  <a:lnTo>
                    <a:pt x="382" y="116"/>
                  </a:lnTo>
                  <a:lnTo>
                    <a:pt x="382" y="111"/>
                  </a:lnTo>
                  <a:lnTo>
                    <a:pt x="382" y="109"/>
                  </a:lnTo>
                  <a:lnTo>
                    <a:pt x="382" y="109"/>
                  </a:lnTo>
                  <a:lnTo>
                    <a:pt x="382" y="107"/>
                  </a:lnTo>
                  <a:lnTo>
                    <a:pt x="382" y="104"/>
                  </a:lnTo>
                  <a:lnTo>
                    <a:pt x="384" y="102"/>
                  </a:lnTo>
                  <a:lnTo>
                    <a:pt x="384" y="97"/>
                  </a:lnTo>
                  <a:lnTo>
                    <a:pt x="384" y="97"/>
                  </a:lnTo>
                  <a:lnTo>
                    <a:pt x="384" y="95"/>
                  </a:lnTo>
                  <a:lnTo>
                    <a:pt x="384" y="92"/>
                  </a:lnTo>
                  <a:lnTo>
                    <a:pt x="389" y="83"/>
                  </a:lnTo>
                  <a:lnTo>
                    <a:pt x="389" y="76"/>
                  </a:lnTo>
                  <a:lnTo>
                    <a:pt x="396" y="69"/>
                  </a:lnTo>
                  <a:lnTo>
                    <a:pt x="398" y="64"/>
                  </a:lnTo>
                  <a:lnTo>
                    <a:pt x="401" y="59"/>
                  </a:lnTo>
                  <a:lnTo>
                    <a:pt x="401" y="50"/>
                  </a:lnTo>
                  <a:lnTo>
                    <a:pt x="398" y="50"/>
                  </a:lnTo>
                  <a:lnTo>
                    <a:pt x="398" y="45"/>
                  </a:lnTo>
                  <a:lnTo>
                    <a:pt x="398" y="43"/>
                  </a:lnTo>
                  <a:lnTo>
                    <a:pt x="401" y="36"/>
                  </a:lnTo>
                  <a:lnTo>
                    <a:pt x="386" y="29"/>
                  </a:lnTo>
                  <a:lnTo>
                    <a:pt x="379" y="2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Freeform 158">
              <a:extLst>
                <a:ext uri="{FF2B5EF4-FFF2-40B4-BE49-F238E27FC236}">
                  <a16:creationId xmlns:a16="http://schemas.microsoft.com/office/drawing/2014/main" id="{42EB0143-E1B5-A098-69C3-6EE7B34E0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597" y="4877051"/>
              <a:ext cx="421421" cy="335484"/>
            </a:xfrm>
            <a:custGeom>
              <a:avLst/>
              <a:gdLst>
                <a:gd name="T0" fmla="*/ 163 w 289"/>
                <a:gd name="T1" fmla="*/ 236 h 248"/>
                <a:gd name="T2" fmla="*/ 177 w 289"/>
                <a:gd name="T3" fmla="*/ 236 h 248"/>
                <a:gd name="T4" fmla="*/ 196 w 289"/>
                <a:gd name="T5" fmla="*/ 236 h 248"/>
                <a:gd name="T6" fmla="*/ 203 w 289"/>
                <a:gd name="T7" fmla="*/ 227 h 248"/>
                <a:gd name="T8" fmla="*/ 215 w 289"/>
                <a:gd name="T9" fmla="*/ 227 h 248"/>
                <a:gd name="T10" fmla="*/ 225 w 289"/>
                <a:gd name="T11" fmla="*/ 213 h 248"/>
                <a:gd name="T12" fmla="*/ 237 w 289"/>
                <a:gd name="T13" fmla="*/ 203 h 248"/>
                <a:gd name="T14" fmla="*/ 239 w 289"/>
                <a:gd name="T15" fmla="*/ 182 h 248"/>
                <a:gd name="T16" fmla="*/ 258 w 289"/>
                <a:gd name="T17" fmla="*/ 172 h 248"/>
                <a:gd name="T18" fmla="*/ 267 w 289"/>
                <a:gd name="T19" fmla="*/ 172 h 248"/>
                <a:gd name="T20" fmla="*/ 279 w 289"/>
                <a:gd name="T21" fmla="*/ 163 h 248"/>
                <a:gd name="T22" fmla="*/ 279 w 289"/>
                <a:gd name="T23" fmla="*/ 151 h 248"/>
                <a:gd name="T24" fmla="*/ 286 w 289"/>
                <a:gd name="T25" fmla="*/ 146 h 248"/>
                <a:gd name="T26" fmla="*/ 284 w 289"/>
                <a:gd name="T27" fmla="*/ 137 h 248"/>
                <a:gd name="T28" fmla="*/ 279 w 289"/>
                <a:gd name="T29" fmla="*/ 130 h 248"/>
                <a:gd name="T30" fmla="*/ 277 w 289"/>
                <a:gd name="T31" fmla="*/ 127 h 248"/>
                <a:gd name="T32" fmla="*/ 272 w 289"/>
                <a:gd name="T33" fmla="*/ 125 h 248"/>
                <a:gd name="T34" fmla="*/ 270 w 289"/>
                <a:gd name="T35" fmla="*/ 127 h 248"/>
                <a:gd name="T36" fmla="*/ 263 w 289"/>
                <a:gd name="T37" fmla="*/ 123 h 248"/>
                <a:gd name="T38" fmla="*/ 258 w 289"/>
                <a:gd name="T39" fmla="*/ 116 h 248"/>
                <a:gd name="T40" fmla="*/ 251 w 289"/>
                <a:gd name="T41" fmla="*/ 113 h 248"/>
                <a:gd name="T42" fmla="*/ 239 w 289"/>
                <a:gd name="T43" fmla="*/ 106 h 248"/>
                <a:gd name="T44" fmla="*/ 229 w 289"/>
                <a:gd name="T45" fmla="*/ 101 h 248"/>
                <a:gd name="T46" fmla="*/ 227 w 289"/>
                <a:gd name="T47" fmla="*/ 99 h 248"/>
                <a:gd name="T48" fmla="*/ 222 w 289"/>
                <a:gd name="T49" fmla="*/ 99 h 248"/>
                <a:gd name="T50" fmla="*/ 218 w 289"/>
                <a:gd name="T51" fmla="*/ 94 h 248"/>
                <a:gd name="T52" fmla="*/ 213 w 289"/>
                <a:gd name="T53" fmla="*/ 90 h 248"/>
                <a:gd name="T54" fmla="*/ 210 w 289"/>
                <a:gd name="T55" fmla="*/ 87 h 248"/>
                <a:gd name="T56" fmla="*/ 203 w 289"/>
                <a:gd name="T57" fmla="*/ 82 h 248"/>
                <a:gd name="T58" fmla="*/ 201 w 289"/>
                <a:gd name="T59" fmla="*/ 75 h 248"/>
                <a:gd name="T60" fmla="*/ 196 w 289"/>
                <a:gd name="T61" fmla="*/ 73 h 248"/>
                <a:gd name="T62" fmla="*/ 189 w 289"/>
                <a:gd name="T63" fmla="*/ 68 h 248"/>
                <a:gd name="T64" fmla="*/ 184 w 289"/>
                <a:gd name="T65" fmla="*/ 66 h 248"/>
                <a:gd name="T66" fmla="*/ 173 w 289"/>
                <a:gd name="T67" fmla="*/ 64 h 248"/>
                <a:gd name="T68" fmla="*/ 170 w 289"/>
                <a:gd name="T69" fmla="*/ 61 h 248"/>
                <a:gd name="T70" fmla="*/ 158 w 289"/>
                <a:gd name="T71" fmla="*/ 61 h 248"/>
                <a:gd name="T72" fmla="*/ 156 w 289"/>
                <a:gd name="T73" fmla="*/ 56 h 248"/>
                <a:gd name="T74" fmla="*/ 154 w 289"/>
                <a:gd name="T75" fmla="*/ 54 h 248"/>
                <a:gd name="T76" fmla="*/ 149 w 289"/>
                <a:gd name="T77" fmla="*/ 52 h 248"/>
                <a:gd name="T78" fmla="*/ 137 w 289"/>
                <a:gd name="T79" fmla="*/ 42 h 248"/>
                <a:gd name="T80" fmla="*/ 135 w 289"/>
                <a:gd name="T81" fmla="*/ 42 h 248"/>
                <a:gd name="T82" fmla="*/ 132 w 289"/>
                <a:gd name="T83" fmla="*/ 45 h 248"/>
                <a:gd name="T84" fmla="*/ 125 w 289"/>
                <a:gd name="T85" fmla="*/ 42 h 248"/>
                <a:gd name="T86" fmla="*/ 125 w 289"/>
                <a:gd name="T87" fmla="*/ 38 h 248"/>
                <a:gd name="T88" fmla="*/ 118 w 289"/>
                <a:gd name="T89" fmla="*/ 30 h 248"/>
                <a:gd name="T90" fmla="*/ 111 w 289"/>
                <a:gd name="T91" fmla="*/ 26 h 248"/>
                <a:gd name="T92" fmla="*/ 106 w 289"/>
                <a:gd name="T93" fmla="*/ 19 h 248"/>
                <a:gd name="T94" fmla="*/ 104 w 289"/>
                <a:gd name="T95" fmla="*/ 14 h 248"/>
                <a:gd name="T96" fmla="*/ 99 w 289"/>
                <a:gd name="T97" fmla="*/ 9 h 248"/>
                <a:gd name="T98" fmla="*/ 99 w 289"/>
                <a:gd name="T99" fmla="*/ 7 h 248"/>
                <a:gd name="T100" fmla="*/ 76 w 289"/>
                <a:gd name="T101" fmla="*/ 0 h 248"/>
                <a:gd name="T102" fmla="*/ 66 w 289"/>
                <a:gd name="T103" fmla="*/ 33 h 248"/>
                <a:gd name="T104" fmla="*/ 47 w 289"/>
                <a:gd name="T105" fmla="*/ 33 h 248"/>
                <a:gd name="T106" fmla="*/ 28 w 289"/>
                <a:gd name="T107" fmla="*/ 33 h 248"/>
                <a:gd name="T108" fmla="*/ 0 w 289"/>
                <a:gd name="T109" fmla="*/ 73 h 248"/>
                <a:gd name="T110" fmla="*/ 0 w 289"/>
                <a:gd name="T111" fmla="*/ 130 h 248"/>
                <a:gd name="T112" fmla="*/ 23 w 289"/>
                <a:gd name="T113" fmla="*/ 130 h 248"/>
                <a:gd name="T114" fmla="*/ 21 w 289"/>
                <a:gd name="T115" fmla="*/ 203 h 248"/>
                <a:gd name="T116" fmla="*/ 97 w 289"/>
                <a:gd name="T117" fmla="*/ 210 h 248"/>
                <a:gd name="T118" fmla="*/ 106 w 289"/>
                <a:gd name="T119" fmla="*/ 227 h 248"/>
                <a:gd name="T120" fmla="*/ 111 w 289"/>
                <a:gd name="T121" fmla="*/ 248 h 248"/>
                <a:gd name="T122" fmla="*/ 137 w 289"/>
                <a:gd name="T123" fmla="*/ 248 h 248"/>
                <a:gd name="T124" fmla="*/ 163 w 289"/>
                <a:gd name="T1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9" h="248">
                  <a:moveTo>
                    <a:pt x="163" y="243"/>
                  </a:moveTo>
                  <a:lnTo>
                    <a:pt x="163" y="236"/>
                  </a:lnTo>
                  <a:lnTo>
                    <a:pt x="165" y="236"/>
                  </a:lnTo>
                  <a:lnTo>
                    <a:pt x="177" y="236"/>
                  </a:lnTo>
                  <a:lnTo>
                    <a:pt x="187" y="236"/>
                  </a:lnTo>
                  <a:lnTo>
                    <a:pt x="196" y="236"/>
                  </a:lnTo>
                  <a:lnTo>
                    <a:pt x="203" y="236"/>
                  </a:lnTo>
                  <a:lnTo>
                    <a:pt x="203" y="227"/>
                  </a:lnTo>
                  <a:lnTo>
                    <a:pt x="210" y="227"/>
                  </a:lnTo>
                  <a:lnTo>
                    <a:pt x="215" y="227"/>
                  </a:lnTo>
                  <a:lnTo>
                    <a:pt x="215" y="213"/>
                  </a:lnTo>
                  <a:lnTo>
                    <a:pt x="225" y="213"/>
                  </a:lnTo>
                  <a:lnTo>
                    <a:pt x="225" y="203"/>
                  </a:lnTo>
                  <a:lnTo>
                    <a:pt x="237" y="203"/>
                  </a:lnTo>
                  <a:lnTo>
                    <a:pt x="237" y="182"/>
                  </a:lnTo>
                  <a:lnTo>
                    <a:pt x="239" y="182"/>
                  </a:lnTo>
                  <a:lnTo>
                    <a:pt x="258" y="184"/>
                  </a:lnTo>
                  <a:lnTo>
                    <a:pt x="258" y="172"/>
                  </a:lnTo>
                  <a:lnTo>
                    <a:pt x="260" y="172"/>
                  </a:lnTo>
                  <a:lnTo>
                    <a:pt x="267" y="172"/>
                  </a:lnTo>
                  <a:lnTo>
                    <a:pt x="267" y="163"/>
                  </a:lnTo>
                  <a:lnTo>
                    <a:pt x="279" y="163"/>
                  </a:lnTo>
                  <a:lnTo>
                    <a:pt x="279" y="156"/>
                  </a:lnTo>
                  <a:lnTo>
                    <a:pt x="279" y="151"/>
                  </a:lnTo>
                  <a:lnTo>
                    <a:pt x="289" y="151"/>
                  </a:lnTo>
                  <a:lnTo>
                    <a:pt x="286" y="146"/>
                  </a:lnTo>
                  <a:lnTo>
                    <a:pt x="286" y="142"/>
                  </a:lnTo>
                  <a:lnTo>
                    <a:pt x="284" y="137"/>
                  </a:lnTo>
                  <a:lnTo>
                    <a:pt x="282" y="132"/>
                  </a:lnTo>
                  <a:lnTo>
                    <a:pt x="279" y="130"/>
                  </a:lnTo>
                  <a:lnTo>
                    <a:pt x="277" y="130"/>
                  </a:lnTo>
                  <a:lnTo>
                    <a:pt x="277" y="127"/>
                  </a:lnTo>
                  <a:lnTo>
                    <a:pt x="274" y="127"/>
                  </a:lnTo>
                  <a:lnTo>
                    <a:pt x="272" y="125"/>
                  </a:lnTo>
                  <a:lnTo>
                    <a:pt x="272" y="127"/>
                  </a:lnTo>
                  <a:lnTo>
                    <a:pt x="270" y="127"/>
                  </a:lnTo>
                  <a:lnTo>
                    <a:pt x="265" y="125"/>
                  </a:lnTo>
                  <a:lnTo>
                    <a:pt x="263" y="123"/>
                  </a:lnTo>
                  <a:lnTo>
                    <a:pt x="258" y="118"/>
                  </a:lnTo>
                  <a:lnTo>
                    <a:pt x="258" y="116"/>
                  </a:lnTo>
                  <a:lnTo>
                    <a:pt x="255" y="116"/>
                  </a:lnTo>
                  <a:lnTo>
                    <a:pt x="251" y="113"/>
                  </a:lnTo>
                  <a:lnTo>
                    <a:pt x="246" y="111"/>
                  </a:lnTo>
                  <a:lnTo>
                    <a:pt x="239" y="106"/>
                  </a:lnTo>
                  <a:lnTo>
                    <a:pt x="234" y="106"/>
                  </a:lnTo>
                  <a:lnTo>
                    <a:pt x="229" y="101"/>
                  </a:lnTo>
                  <a:lnTo>
                    <a:pt x="227" y="101"/>
                  </a:lnTo>
                  <a:lnTo>
                    <a:pt x="227" y="99"/>
                  </a:lnTo>
                  <a:lnTo>
                    <a:pt x="225" y="99"/>
                  </a:lnTo>
                  <a:lnTo>
                    <a:pt x="222" y="99"/>
                  </a:lnTo>
                  <a:lnTo>
                    <a:pt x="220" y="97"/>
                  </a:lnTo>
                  <a:lnTo>
                    <a:pt x="218" y="94"/>
                  </a:lnTo>
                  <a:lnTo>
                    <a:pt x="213" y="90"/>
                  </a:lnTo>
                  <a:lnTo>
                    <a:pt x="213" y="90"/>
                  </a:lnTo>
                  <a:lnTo>
                    <a:pt x="213" y="87"/>
                  </a:lnTo>
                  <a:lnTo>
                    <a:pt x="210" y="87"/>
                  </a:lnTo>
                  <a:lnTo>
                    <a:pt x="206" y="82"/>
                  </a:lnTo>
                  <a:lnTo>
                    <a:pt x="203" y="82"/>
                  </a:lnTo>
                  <a:lnTo>
                    <a:pt x="203" y="78"/>
                  </a:lnTo>
                  <a:lnTo>
                    <a:pt x="201" y="75"/>
                  </a:lnTo>
                  <a:lnTo>
                    <a:pt x="196" y="75"/>
                  </a:lnTo>
                  <a:lnTo>
                    <a:pt x="196" y="73"/>
                  </a:lnTo>
                  <a:lnTo>
                    <a:pt x="194" y="73"/>
                  </a:lnTo>
                  <a:lnTo>
                    <a:pt x="189" y="68"/>
                  </a:lnTo>
                  <a:lnTo>
                    <a:pt x="187" y="68"/>
                  </a:lnTo>
                  <a:lnTo>
                    <a:pt x="184" y="66"/>
                  </a:lnTo>
                  <a:lnTo>
                    <a:pt x="180" y="68"/>
                  </a:lnTo>
                  <a:lnTo>
                    <a:pt x="173" y="64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65" y="61"/>
                  </a:lnTo>
                  <a:lnTo>
                    <a:pt x="158" y="61"/>
                  </a:lnTo>
                  <a:lnTo>
                    <a:pt x="156" y="59"/>
                  </a:lnTo>
                  <a:lnTo>
                    <a:pt x="156" y="56"/>
                  </a:lnTo>
                  <a:lnTo>
                    <a:pt x="154" y="54"/>
                  </a:lnTo>
                  <a:lnTo>
                    <a:pt x="154" y="54"/>
                  </a:lnTo>
                  <a:lnTo>
                    <a:pt x="151" y="52"/>
                  </a:lnTo>
                  <a:lnTo>
                    <a:pt x="149" y="52"/>
                  </a:lnTo>
                  <a:lnTo>
                    <a:pt x="139" y="45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5" y="42"/>
                  </a:lnTo>
                  <a:lnTo>
                    <a:pt x="132" y="45"/>
                  </a:lnTo>
                  <a:lnTo>
                    <a:pt x="128" y="42"/>
                  </a:lnTo>
                  <a:lnTo>
                    <a:pt x="125" y="42"/>
                  </a:lnTo>
                  <a:lnTo>
                    <a:pt x="125" y="38"/>
                  </a:lnTo>
                  <a:lnTo>
                    <a:pt x="125" y="38"/>
                  </a:lnTo>
                  <a:lnTo>
                    <a:pt x="120" y="35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1" y="26"/>
                  </a:lnTo>
                  <a:lnTo>
                    <a:pt x="109" y="23"/>
                  </a:lnTo>
                  <a:lnTo>
                    <a:pt x="106" y="19"/>
                  </a:lnTo>
                  <a:lnTo>
                    <a:pt x="106" y="19"/>
                  </a:lnTo>
                  <a:lnTo>
                    <a:pt x="104" y="14"/>
                  </a:lnTo>
                  <a:lnTo>
                    <a:pt x="102" y="12"/>
                  </a:lnTo>
                  <a:lnTo>
                    <a:pt x="99" y="9"/>
                  </a:lnTo>
                  <a:lnTo>
                    <a:pt x="99" y="9"/>
                  </a:lnTo>
                  <a:lnTo>
                    <a:pt x="99" y="7"/>
                  </a:lnTo>
                  <a:lnTo>
                    <a:pt x="94" y="0"/>
                  </a:lnTo>
                  <a:lnTo>
                    <a:pt x="76" y="0"/>
                  </a:lnTo>
                  <a:lnTo>
                    <a:pt x="76" y="33"/>
                  </a:lnTo>
                  <a:lnTo>
                    <a:pt x="66" y="33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0" y="33"/>
                  </a:lnTo>
                  <a:lnTo>
                    <a:pt x="0" y="73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51"/>
                  </a:lnTo>
                  <a:lnTo>
                    <a:pt x="21" y="203"/>
                  </a:lnTo>
                  <a:lnTo>
                    <a:pt x="97" y="203"/>
                  </a:lnTo>
                  <a:lnTo>
                    <a:pt x="97" y="210"/>
                  </a:lnTo>
                  <a:lnTo>
                    <a:pt x="97" y="227"/>
                  </a:lnTo>
                  <a:lnTo>
                    <a:pt x="106" y="227"/>
                  </a:lnTo>
                  <a:lnTo>
                    <a:pt x="106" y="248"/>
                  </a:lnTo>
                  <a:lnTo>
                    <a:pt x="111" y="248"/>
                  </a:lnTo>
                  <a:lnTo>
                    <a:pt x="137" y="248"/>
                  </a:lnTo>
                  <a:lnTo>
                    <a:pt x="137" y="248"/>
                  </a:lnTo>
                  <a:lnTo>
                    <a:pt x="149" y="248"/>
                  </a:lnTo>
                  <a:lnTo>
                    <a:pt x="163" y="248"/>
                  </a:lnTo>
                  <a:lnTo>
                    <a:pt x="163" y="24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Freeform 159">
              <a:extLst>
                <a:ext uri="{FF2B5EF4-FFF2-40B4-BE49-F238E27FC236}">
                  <a16:creationId xmlns:a16="http://schemas.microsoft.com/office/drawing/2014/main" id="{04B2E7AE-8847-C341-F0C8-D29649973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198" y="1292238"/>
              <a:ext cx="469542" cy="351717"/>
            </a:xfrm>
            <a:custGeom>
              <a:avLst/>
              <a:gdLst>
                <a:gd name="T0" fmla="*/ 57 w 322"/>
                <a:gd name="T1" fmla="*/ 258 h 260"/>
                <a:gd name="T2" fmla="*/ 95 w 322"/>
                <a:gd name="T3" fmla="*/ 253 h 260"/>
                <a:gd name="T4" fmla="*/ 107 w 322"/>
                <a:gd name="T5" fmla="*/ 246 h 260"/>
                <a:gd name="T6" fmla="*/ 119 w 322"/>
                <a:gd name="T7" fmla="*/ 253 h 260"/>
                <a:gd name="T8" fmla="*/ 152 w 322"/>
                <a:gd name="T9" fmla="*/ 260 h 260"/>
                <a:gd name="T10" fmla="*/ 161 w 322"/>
                <a:gd name="T11" fmla="*/ 253 h 260"/>
                <a:gd name="T12" fmla="*/ 197 w 322"/>
                <a:gd name="T13" fmla="*/ 248 h 260"/>
                <a:gd name="T14" fmla="*/ 225 w 322"/>
                <a:gd name="T15" fmla="*/ 241 h 260"/>
                <a:gd name="T16" fmla="*/ 223 w 322"/>
                <a:gd name="T17" fmla="*/ 236 h 260"/>
                <a:gd name="T18" fmla="*/ 235 w 322"/>
                <a:gd name="T19" fmla="*/ 232 h 260"/>
                <a:gd name="T20" fmla="*/ 242 w 322"/>
                <a:gd name="T21" fmla="*/ 234 h 260"/>
                <a:gd name="T22" fmla="*/ 247 w 322"/>
                <a:gd name="T23" fmla="*/ 236 h 260"/>
                <a:gd name="T24" fmla="*/ 254 w 322"/>
                <a:gd name="T25" fmla="*/ 244 h 260"/>
                <a:gd name="T26" fmla="*/ 263 w 322"/>
                <a:gd name="T27" fmla="*/ 241 h 260"/>
                <a:gd name="T28" fmla="*/ 270 w 322"/>
                <a:gd name="T29" fmla="*/ 244 h 260"/>
                <a:gd name="T30" fmla="*/ 301 w 322"/>
                <a:gd name="T31" fmla="*/ 220 h 260"/>
                <a:gd name="T32" fmla="*/ 308 w 322"/>
                <a:gd name="T33" fmla="*/ 210 h 260"/>
                <a:gd name="T34" fmla="*/ 318 w 322"/>
                <a:gd name="T35" fmla="*/ 206 h 260"/>
                <a:gd name="T36" fmla="*/ 322 w 322"/>
                <a:gd name="T37" fmla="*/ 191 h 260"/>
                <a:gd name="T38" fmla="*/ 322 w 322"/>
                <a:gd name="T39" fmla="*/ 187 h 260"/>
                <a:gd name="T40" fmla="*/ 315 w 322"/>
                <a:gd name="T41" fmla="*/ 182 h 260"/>
                <a:gd name="T42" fmla="*/ 310 w 322"/>
                <a:gd name="T43" fmla="*/ 177 h 260"/>
                <a:gd name="T44" fmla="*/ 306 w 322"/>
                <a:gd name="T45" fmla="*/ 175 h 260"/>
                <a:gd name="T46" fmla="*/ 296 w 322"/>
                <a:gd name="T47" fmla="*/ 168 h 260"/>
                <a:gd name="T48" fmla="*/ 294 w 322"/>
                <a:gd name="T49" fmla="*/ 163 h 260"/>
                <a:gd name="T50" fmla="*/ 284 w 322"/>
                <a:gd name="T51" fmla="*/ 161 h 260"/>
                <a:gd name="T52" fmla="*/ 277 w 322"/>
                <a:gd name="T53" fmla="*/ 118 h 260"/>
                <a:gd name="T54" fmla="*/ 242 w 322"/>
                <a:gd name="T55" fmla="*/ 47 h 260"/>
                <a:gd name="T56" fmla="*/ 232 w 322"/>
                <a:gd name="T57" fmla="*/ 42 h 260"/>
                <a:gd name="T58" fmla="*/ 225 w 322"/>
                <a:gd name="T59" fmla="*/ 38 h 260"/>
                <a:gd name="T60" fmla="*/ 228 w 322"/>
                <a:gd name="T61" fmla="*/ 33 h 260"/>
                <a:gd name="T62" fmla="*/ 220 w 322"/>
                <a:gd name="T63" fmla="*/ 28 h 260"/>
                <a:gd name="T64" fmla="*/ 211 w 322"/>
                <a:gd name="T65" fmla="*/ 28 h 260"/>
                <a:gd name="T66" fmla="*/ 206 w 322"/>
                <a:gd name="T67" fmla="*/ 19 h 260"/>
                <a:gd name="T68" fmla="*/ 194 w 322"/>
                <a:gd name="T69" fmla="*/ 16 h 260"/>
                <a:gd name="T70" fmla="*/ 168 w 322"/>
                <a:gd name="T71" fmla="*/ 7 h 260"/>
                <a:gd name="T72" fmla="*/ 166 w 322"/>
                <a:gd name="T73" fmla="*/ 2 h 260"/>
                <a:gd name="T74" fmla="*/ 55 w 322"/>
                <a:gd name="T75" fmla="*/ 0 h 260"/>
                <a:gd name="T76" fmla="*/ 38 w 322"/>
                <a:gd name="T77" fmla="*/ 12 h 260"/>
                <a:gd name="T78" fmla="*/ 45 w 322"/>
                <a:gd name="T79" fmla="*/ 14 h 260"/>
                <a:gd name="T80" fmla="*/ 48 w 322"/>
                <a:gd name="T81" fmla="*/ 19 h 260"/>
                <a:gd name="T82" fmla="*/ 55 w 322"/>
                <a:gd name="T83" fmla="*/ 26 h 260"/>
                <a:gd name="T84" fmla="*/ 48 w 322"/>
                <a:gd name="T85" fmla="*/ 35 h 260"/>
                <a:gd name="T86" fmla="*/ 45 w 322"/>
                <a:gd name="T87" fmla="*/ 42 h 260"/>
                <a:gd name="T88" fmla="*/ 36 w 322"/>
                <a:gd name="T89" fmla="*/ 50 h 260"/>
                <a:gd name="T90" fmla="*/ 24 w 322"/>
                <a:gd name="T91" fmla="*/ 59 h 260"/>
                <a:gd name="T92" fmla="*/ 17 w 322"/>
                <a:gd name="T93" fmla="*/ 64 h 260"/>
                <a:gd name="T94" fmla="*/ 17 w 322"/>
                <a:gd name="T95" fmla="*/ 68 h 260"/>
                <a:gd name="T96" fmla="*/ 14 w 322"/>
                <a:gd name="T97" fmla="*/ 83 h 260"/>
                <a:gd name="T98" fmla="*/ 5 w 322"/>
                <a:gd name="T99" fmla="*/ 97 h 260"/>
                <a:gd name="T100" fmla="*/ 0 w 322"/>
                <a:gd name="T101" fmla="*/ 118 h 260"/>
                <a:gd name="T102" fmla="*/ 3 w 322"/>
                <a:gd name="T103" fmla="*/ 177 h 260"/>
                <a:gd name="T104" fmla="*/ 0 w 322"/>
                <a:gd name="T105" fmla="*/ 24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2" h="260">
                  <a:moveTo>
                    <a:pt x="0" y="246"/>
                  </a:moveTo>
                  <a:lnTo>
                    <a:pt x="0" y="258"/>
                  </a:lnTo>
                  <a:lnTo>
                    <a:pt x="24" y="258"/>
                  </a:lnTo>
                  <a:lnTo>
                    <a:pt x="57" y="258"/>
                  </a:lnTo>
                  <a:lnTo>
                    <a:pt x="57" y="258"/>
                  </a:lnTo>
                  <a:lnTo>
                    <a:pt x="74" y="258"/>
                  </a:lnTo>
                  <a:lnTo>
                    <a:pt x="95" y="258"/>
                  </a:lnTo>
                  <a:lnTo>
                    <a:pt x="95" y="253"/>
                  </a:lnTo>
                  <a:lnTo>
                    <a:pt x="100" y="251"/>
                  </a:lnTo>
                  <a:lnTo>
                    <a:pt x="100" y="246"/>
                  </a:lnTo>
                  <a:lnTo>
                    <a:pt x="102" y="246"/>
                  </a:lnTo>
                  <a:lnTo>
                    <a:pt x="107" y="246"/>
                  </a:lnTo>
                  <a:lnTo>
                    <a:pt x="107" y="258"/>
                  </a:lnTo>
                  <a:lnTo>
                    <a:pt x="123" y="258"/>
                  </a:lnTo>
                  <a:lnTo>
                    <a:pt x="126" y="253"/>
                  </a:lnTo>
                  <a:lnTo>
                    <a:pt x="119" y="253"/>
                  </a:lnTo>
                  <a:lnTo>
                    <a:pt x="119" y="246"/>
                  </a:lnTo>
                  <a:lnTo>
                    <a:pt x="131" y="246"/>
                  </a:lnTo>
                  <a:lnTo>
                    <a:pt x="131" y="258"/>
                  </a:lnTo>
                  <a:lnTo>
                    <a:pt x="152" y="260"/>
                  </a:lnTo>
                  <a:lnTo>
                    <a:pt x="157" y="260"/>
                  </a:lnTo>
                  <a:lnTo>
                    <a:pt x="159" y="255"/>
                  </a:lnTo>
                  <a:lnTo>
                    <a:pt x="159" y="253"/>
                  </a:lnTo>
                  <a:lnTo>
                    <a:pt x="161" y="253"/>
                  </a:lnTo>
                  <a:lnTo>
                    <a:pt x="161" y="260"/>
                  </a:lnTo>
                  <a:lnTo>
                    <a:pt x="192" y="260"/>
                  </a:lnTo>
                  <a:lnTo>
                    <a:pt x="197" y="260"/>
                  </a:lnTo>
                  <a:lnTo>
                    <a:pt x="197" y="248"/>
                  </a:lnTo>
                  <a:lnTo>
                    <a:pt x="216" y="248"/>
                  </a:lnTo>
                  <a:lnTo>
                    <a:pt x="216" y="246"/>
                  </a:lnTo>
                  <a:lnTo>
                    <a:pt x="223" y="241"/>
                  </a:lnTo>
                  <a:lnTo>
                    <a:pt x="225" y="241"/>
                  </a:lnTo>
                  <a:lnTo>
                    <a:pt x="225" y="241"/>
                  </a:lnTo>
                  <a:lnTo>
                    <a:pt x="225" y="239"/>
                  </a:lnTo>
                  <a:lnTo>
                    <a:pt x="223" y="236"/>
                  </a:lnTo>
                  <a:lnTo>
                    <a:pt x="223" y="236"/>
                  </a:lnTo>
                  <a:lnTo>
                    <a:pt x="223" y="234"/>
                  </a:lnTo>
                  <a:lnTo>
                    <a:pt x="228" y="232"/>
                  </a:lnTo>
                  <a:lnTo>
                    <a:pt x="230" y="232"/>
                  </a:lnTo>
                  <a:lnTo>
                    <a:pt x="235" y="232"/>
                  </a:lnTo>
                  <a:lnTo>
                    <a:pt x="237" y="234"/>
                  </a:lnTo>
                  <a:lnTo>
                    <a:pt x="239" y="236"/>
                  </a:lnTo>
                  <a:lnTo>
                    <a:pt x="239" y="236"/>
                  </a:lnTo>
                  <a:lnTo>
                    <a:pt x="242" y="234"/>
                  </a:lnTo>
                  <a:lnTo>
                    <a:pt x="244" y="234"/>
                  </a:lnTo>
                  <a:lnTo>
                    <a:pt x="244" y="234"/>
                  </a:lnTo>
                  <a:lnTo>
                    <a:pt x="244" y="234"/>
                  </a:lnTo>
                  <a:lnTo>
                    <a:pt x="247" y="236"/>
                  </a:lnTo>
                  <a:lnTo>
                    <a:pt x="249" y="239"/>
                  </a:lnTo>
                  <a:lnTo>
                    <a:pt x="251" y="241"/>
                  </a:lnTo>
                  <a:lnTo>
                    <a:pt x="251" y="244"/>
                  </a:lnTo>
                  <a:lnTo>
                    <a:pt x="254" y="244"/>
                  </a:lnTo>
                  <a:lnTo>
                    <a:pt x="256" y="244"/>
                  </a:lnTo>
                  <a:lnTo>
                    <a:pt x="263" y="244"/>
                  </a:lnTo>
                  <a:lnTo>
                    <a:pt x="263" y="244"/>
                  </a:lnTo>
                  <a:lnTo>
                    <a:pt x="263" y="241"/>
                  </a:lnTo>
                  <a:lnTo>
                    <a:pt x="265" y="241"/>
                  </a:lnTo>
                  <a:lnTo>
                    <a:pt x="265" y="241"/>
                  </a:lnTo>
                  <a:lnTo>
                    <a:pt x="268" y="241"/>
                  </a:lnTo>
                  <a:lnTo>
                    <a:pt x="270" y="244"/>
                  </a:lnTo>
                  <a:lnTo>
                    <a:pt x="280" y="246"/>
                  </a:lnTo>
                  <a:lnTo>
                    <a:pt x="280" y="220"/>
                  </a:lnTo>
                  <a:lnTo>
                    <a:pt x="301" y="220"/>
                  </a:lnTo>
                  <a:lnTo>
                    <a:pt x="301" y="220"/>
                  </a:lnTo>
                  <a:lnTo>
                    <a:pt x="301" y="217"/>
                  </a:lnTo>
                  <a:lnTo>
                    <a:pt x="303" y="217"/>
                  </a:lnTo>
                  <a:lnTo>
                    <a:pt x="306" y="217"/>
                  </a:lnTo>
                  <a:lnTo>
                    <a:pt x="308" y="210"/>
                  </a:lnTo>
                  <a:lnTo>
                    <a:pt x="313" y="206"/>
                  </a:lnTo>
                  <a:lnTo>
                    <a:pt x="313" y="206"/>
                  </a:lnTo>
                  <a:lnTo>
                    <a:pt x="315" y="208"/>
                  </a:lnTo>
                  <a:lnTo>
                    <a:pt x="318" y="206"/>
                  </a:lnTo>
                  <a:lnTo>
                    <a:pt x="320" y="203"/>
                  </a:lnTo>
                  <a:lnTo>
                    <a:pt x="320" y="199"/>
                  </a:lnTo>
                  <a:lnTo>
                    <a:pt x="322" y="196"/>
                  </a:lnTo>
                  <a:lnTo>
                    <a:pt x="322" y="191"/>
                  </a:lnTo>
                  <a:lnTo>
                    <a:pt x="320" y="189"/>
                  </a:lnTo>
                  <a:lnTo>
                    <a:pt x="320" y="187"/>
                  </a:lnTo>
                  <a:lnTo>
                    <a:pt x="322" y="187"/>
                  </a:lnTo>
                  <a:lnTo>
                    <a:pt x="322" y="187"/>
                  </a:lnTo>
                  <a:lnTo>
                    <a:pt x="322" y="187"/>
                  </a:lnTo>
                  <a:lnTo>
                    <a:pt x="320" y="182"/>
                  </a:lnTo>
                  <a:lnTo>
                    <a:pt x="318" y="182"/>
                  </a:lnTo>
                  <a:lnTo>
                    <a:pt x="315" y="182"/>
                  </a:lnTo>
                  <a:lnTo>
                    <a:pt x="315" y="182"/>
                  </a:lnTo>
                  <a:lnTo>
                    <a:pt x="313" y="180"/>
                  </a:lnTo>
                  <a:lnTo>
                    <a:pt x="310" y="180"/>
                  </a:lnTo>
                  <a:lnTo>
                    <a:pt x="310" y="177"/>
                  </a:lnTo>
                  <a:lnTo>
                    <a:pt x="308" y="177"/>
                  </a:lnTo>
                  <a:lnTo>
                    <a:pt x="308" y="177"/>
                  </a:lnTo>
                  <a:lnTo>
                    <a:pt x="308" y="177"/>
                  </a:lnTo>
                  <a:lnTo>
                    <a:pt x="306" y="175"/>
                  </a:lnTo>
                  <a:lnTo>
                    <a:pt x="303" y="175"/>
                  </a:lnTo>
                  <a:lnTo>
                    <a:pt x="301" y="173"/>
                  </a:lnTo>
                  <a:lnTo>
                    <a:pt x="299" y="170"/>
                  </a:lnTo>
                  <a:lnTo>
                    <a:pt x="296" y="168"/>
                  </a:lnTo>
                  <a:lnTo>
                    <a:pt x="296" y="165"/>
                  </a:lnTo>
                  <a:lnTo>
                    <a:pt x="296" y="163"/>
                  </a:lnTo>
                  <a:lnTo>
                    <a:pt x="294" y="163"/>
                  </a:lnTo>
                  <a:lnTo>
                    <a:pt x="294" y="163"/>
                  </a:lnTo>
                  <a:lnTo>
                    <a:pt x="292" y="161"/>
                  </a:lnTo>
                  <a:lnTo>
                    <a:pt x="289" y="158"/>
                  </a:lnTo>
                  <a:lnTo>
                    <a:pt x="287" y="158"/>
                  </a:lnTo>
                  <a:lnTo>
                    <a:pt x="284" y="161"/>
                  </a:lnTo>
                  <a:lnTo>
                    <a:pt x="282" y="163"/>
                  </a:lnTo>
                  <a:lnTo>
                    <a:pt x="282" y="139"/>
                  </a:lnTo>
                  <a:lnTo>
                    <a:pt x="282" y="118"/>
                  </a:lnTo>
                  <a:lnTo>
                    <a:pt x="277" y="118"/>
                  </a:lnTo>
                  <a:lnTo>
                    <a:pt x="277" y="113"/>
                  </a:lnTo>
                  <a:lnTo>
                    <a:pt x="280" y="113"/>
                  </a:lnTo>
                  <a:lnTo>
                    <a:pt x="251" y="61"/>
                  </a:lnTo>
                  <a:lnTo>
                    <a:pt x="242" y="47"/>
                  </a:lnTo>
                  <a:lnTo>
                    <a:pt x="239" y="42"/>
                  </a:lnTo>
                  <a:lnTo>
                    <a:pt x="235" y="45"/>
                  </a:lnTo>
                  <a:lnTo>
                    <a:pt x="235" y="45"/>
                  </a:lnTo>
                  <a:lnTo>
                    <a:pt x="232" y="42"/>
                  </a:lnTo>
                  <a:lnTo>
                    <a:pt x="230" y="45"/>
                  </a:lnTo>
                  <a:lnTo>
                    <a:pt x="228" y="42"/>
                  </a:lnTo>
                  <a:lnTo>
                    <a:pt x="225" y="40"/>
                  </a:lnTo>
                  <a:lnTo>
                    <a:pt x="225" y="38"/>
                  </a:lnTo>
                  <a:lnTo>
                    <a:pt x="228" y="38"/>
                  </a:lnTo>
                  <a:lnTo>
                    <a:pt x="228" y="35"/>
                  </a:lnTo>
                  <a:lnTo>
                    <a:pt x="228" y="35"/>
                  </a:lnTo>
                  <a:lnTo>
                    <a:pt x="228" y="33"/>
                  </a:lnTo>
                  <a:lnTo>
                    <a:pt x="225" y="33"/>
                  </a:lnTo>
                  <a:lnTo>
                    <a:pt x="223" y="31"/>
                  </a:lnTo>
                  <a:lnTo>
                    <a:pt x="223" y="31"/>
                  </a:lnTo>
                  <a:lnTo>
                    <a:pt x="220" y="28"/>
                  </a:lnTo>
                  <a:lnTo>
                    <a:pt x="218" y="28"/>
                  </a:lnTo>
                  <a:lnTo>
                    <a:pt x="213" y="26"/>
                  </a:lnTo>
                  <a:lnTo>
                    <a:pt x="211" y="26"/>
                  </a:lnTo>
                  <a:lnTo>
                    <a:pt x="211" y="28"/>
                  </a:lnTo>
                  <a:lnTo>
                    <a:pt x="211" y="28"/>
                  </a:lnTo>
                  <a:lnTo>
                    <a:pt x="209" y="26"/>
                  </a:lnTo>
                  <a:lnTo>
                    <a:pt x="206" y="21"/>
                  </a:lnTo>
                  <a:lnTo>
                    <a:pt x="206" y="19"/>
                  </a:lnTo>
                  <a:lnTo>
                    <a:pt x="202" y="12"/>
                  </a:lnTo>
                  <a:lnTo>
                    <a:pt x="197" y="14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92" y="16"/>
                  </a:lnTo>
                  <a:lnTo>
                    <a:pt x="185" y="14"/>
                  </a:lnTo>
                  <a:lnTo>
                    <a:pt x="183" y="14"/>
                  </a:lnTo>
                  <a:lnTo>
                    <a:pt x="168" y="7"/>
                  </a:lnTo>
                  <a:lnTo>
                    <a:pt x="168" y="5"/>
                  </a:lnTo>
                  <a:lnTo>
                    <a:pt x="168" y="5"/>
                  </a:lnTo>
                  <a:lnTo>
                    <a:pt x="166" y="2"/>
                  </a:lnTo>
                  <a:lnTo>
                    <a:pt x="166" y="2"/>
                  </a:lnTo>
                  <a:lnTo>
                    <a:pt x="166" y="2"/>
                  </a:lnTo>
                  <a:lnTo>
                    <a:pt x="161" y="2"/>
                  </a:lnTo>
                  <a:lnTo>
                    <a:pt x="114" y="2"/>
                  </a:lnTo>
                  <a:lnTo>
                    <a:pt x="55" y="0"/>
                  </a:lnTo>
                  <a:lnTo>
                    <a:pt x="29" y="0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8" y="12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8" y="14"/>
                  </a:lnTo>
                  <a:lnTo>
                    <a:pt x="48" y="19"/>
                  </a:lnTo>
                  <a:lnTo>
                    <a:pt x="48" y="21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5" y="26"/>
                  </a:lnTo>
                  <a:lnTo>
                    <a:pt x="55" y="28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48" y="35"/>
                  </a:lnTo>
                  <a:lnTo>
                    <a:pt x="45" y="35"/>
                  </a:lnTo>
                  <a:lnTo>
                    <a:pt x="48" y="38"/>
                  </a:lnTo>
                  <a:lnTo>
                    <a:pt x="45" y="40"/>
                  </a:lnTo>
                  <a:lnTo>
                    <a:pt x="45" y="42"/>
                  </a:lnTo>
                  <a:lnTo>
                    <a:pt x="41" y="42"/>
                  </a:lnTo>
                  <a:lnTo>
                    <a:pt x="41" y="45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6" y="54"/>
                  </a:lnTo>
                  <a:lnTo>
                    <a:pt x="29" y="54"/>
                  </a:lnTo>
                  <a:lnTo>
                    <a:pt x="26" y="57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2" y="59"/>
                  </a:lnTo>
                  <a:lnTo>
                    <a:pt x="19" y="61"/>
                  </a:lnTo>
                  <a:lnTo>
                    <a:pt x="17" y="64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7" y="68"/>
                  </a:lnTo>
                  <a:lnTo>
                    <a:pt x="17" y="71"/>
                  </a:lnTo>
                  <a:lnTo>
                    <a:pt x="17" y="71"/>
                  </a:lnTo>
                  <a:lnTo>
                    <a:pt x="14" y="80"/>
                  </a:lnTo>
                  <a:lnTo>
                    <a:pt x="14" y="83"/>
                  </a:lnTo>
                  <a:lnTo>
                    <a:pt x="12" y="85"/>
                  </a:lnTo>
                  <a:lnTo>
                    <a:pt x="10" y="87"/>
                  </a:lnTo>
                  <a:lnTo>
                    <a:pt x="7" y="90"/>
                  </a:lnTo>
                  <a:lnTo>
                    <a:pt x="5" y="97"/>
                  </a:lnTo>
                  <a:lnTo>
                    <a:pt x="3" y="104"/>
                  </a:lnTo>
                  <a:lnTo>
                    <a:pt x="0" y="106"/>
                  </a:lnTo>
                  <a:lnTo>
                    <a:pt x="0" y="111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3" y="135"/>
                  </a:lnTo>
                  <a:lnTo>
                    <a:pt x="3" y="161"/>
                  </a:lnTo>
                  <a:lnTo>
                    <a:pt x="3" y="177"/>
                  </a:lnTo>
                  <a:lnTo>
                    <a:pt x="3" y="208"/>
                  </a:lnTo>
                  <a:lnTo>
                    <a:pt x="0" y="229"/>
                  </a:lnTo>
                  <a:lnTo>
                    <a:pt x="0" y="229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Freeform 160">
              <a:extLst>
                <a:ext uri="{FF2B5EF4-FFF2-40B4-BE49-F238E27FC236}">
                  <a16:creationId xmlns:a16="http://schemas.microsoft.com/office/drawing/2014/main" id="{52C1B06D-3645-F692-0F1F-4B4C3D388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501" y="3797549"/>
              <a:ext cx="625570" cy="569512"/>
            </a:xfrm>
            <a:custGeom>
              <a:avLst/>
              <a:gdLst>
                <a:gd name="T0" fmla="*/ 426 w 429"/>
                <a:gd name="T1" fmla="*/ 332 h 421"/>
                <a:gd name="T2" fmla="*/ 422 w 429"/>
                <a:gd name="T3" fmla="*/ 315 h 421"/>
                <a:gd name="T4" fmla="*/ 419 w 429"/>
                <a:gd name="T5" fmla="*/ 303 h 421"/>
                <a:gd name="T6" fmla="*/ 417 w 429"/>
                <a:gd name="T7" fmla="*/ 298 h 421"/>
                <a:gd name="T8" fmla="*/ 407 w 429"/>
                <a:gd name="T9" fmla="*/ 284 h 421"/>
                <a:gd name="T10" fmla="*/ 396 w 429"/>
                <a:gd name="T11" fmla="*/ 270 h 421"/>
                <a:gd name="T12" fmla="*/ 377 w 429"/>
                <a:gd name="T13" fmla="*/ 249 h 421"/>
                <a:gd name="T14" fmla="*/ 370 w 429"/>
                <a:gd name="T15" fmla="*/ 235 h 421"/>
                <a:gd name="T16" fmla="*/ 365 w 429"/>
                <a:gd name="T17" fmla="*/ 223 h 421"/>
                <a:gd name="T18" fmla="*/ 355 w 429"/>
                <a:gd name="T19" fmla="*/ 218 h 421"/>
                <a:gd name="T20" fmla="*/ 348 w 429"/>
                <a:gd name="T21" fmla="*/ 197 h 421"/>
                <a:gd name="T22" fmla="*/ 353 w 429"/>
                <a:gd name="T23" fmla="*/ 190 h 421"/>
                <a:gd name="T24" fmla="*/ 360 w 429"/>
                <a:gd name="T25" fmla="*/ 173 h 421"/>
                <a:gd name="T26" fmla="*/ 353 w 429"/>
                <a:gd name="T27" fmla="*/ 157 h 421"/>
                <a:gd name="T28" fmla="*/ 351 w 429"/>
                <a:gd name="T29" fmla="*/ 147 h 421"/>
                <a:gd name="T30" fmla="*/ 346 w 429"/>
                <a:gd name="T31" fmla="*/ 138 h 421"/>
                <a:gd name="T32" fmla="*/ 334 w 429"/>
                <a:gd name="T33" fmla="*/ 128 h 421"/>
                <a:gd name="T34" fmla="*/ 318 w 429"/>
                <a:gd name="T35" fmla="*/ 119 h 421"/>
                <a:gd name="T36" fmla="*/ 310 w 429"/>
                <a:gd name="T37" fmla="*/ 123 h 421"/>
                <a:gd name="T38" fmla="*/ 294 w 429"/>
                <a:gd name="T39" fmla="*/ 114 h 421"/>
                <a:gd name="T40" fmla="*/ 287 w 429"/>
                <a:gd name="T41" fmla="*/ 104 h 421"/>
                <a:gd name="T42" fmla="*/ 273 w 429"/>
                <a:gd name="T43" fmla="*/ 104 h 421"/>
                <a:gd name="T44" fmla="*/ 263 w 429"/>
                <a:gd name="T45" fmla="*/ 95 h 421"/>
                <a:gd name="T46" fmla="*/ 246 w 429"/>
                <a:gd name="T47" fmla="*/ 88 h 421"/>
                <a:gd name="T48" fmla="*/ 239 w 429"/>
                <a:gd name="T49" fmla="*/ 86 h 421"/>
                <a:gd name="T50" fmla="*/ 225 w 429"/>
                <a:gd name="T51" fmla="*/ 76 h 421"/>
                <a:gd name="T52" fmla="*/ 211 w 429"/>
                <a:gd name="T53" fmla="*/ 57 h 421"/>
                <a:gd name="T54" fmla="*/ 185 w 429"/>
                <a:gd name="T55" fmla="*/ 38 h 421"/>
                <a:gd name="T56" fmla="*/ 183 w 429"/>
                <a:gd name="T57" fmla="*/ 38 h 421"/>
                <a:gd name="T58" fmla="*/ 168 w 429"/>
                <a:gd name="T59" fmla="*/ 22 h 421"/>
                <a:gd name="T60" fmla="*/ 164 w 429"/>
                <a:gd name="T61" fmla="*/ 19 h 421"/>
                <a:gd name="T62" fmla="*/ 164 w 429"/>
                <a:gd name="T63" fmla="*/ 12 h 421"/>
                <a:gd name="T64" fmla="*/ 142 w 429"/>
                <a:gd name="T65" fmla="*/ 0 h 421"/>
                <a:gd name="T66" fmla="*/ 135 w 429"/>
                <a:gd name="T67" fmla="*/ 5 h 421"/>
                <a:gd name="T68" fmla="*/ 78 w 429"/>
                <a:gd name="T69" fmla="*/ 24 h 421"/>
                <a:gd name="T70" fmla="*/ 43 w 429"/>
                <a:gd name="T71" fmla="*/ 121 h 421"/>
                <a:gd name="T72" fmla="*/ 40 w 429"/>
                <a:gd name="T73" fmla="*/ 145 h 421"/>
                <a:gd name="T74" fmla="*/ 43 w 429"/>
                <a:gd name="T75" fmla="*/ 159 h 421"/>
                <a:gd name="T76" fmla="*/ 50 w 429"/>
                <a:gd name="T77" fmla="*/ 171 h 421"/>
                <a:gd name="T78" fmla="*/ 59 w 429"/>
                <a:gd name="T79" fmla="*/ 180 h 421"/>
                <a:gd name="T80" fmla="*/ 76 w 429"/>
                <a:gd name="T81" fmla="*/ 199 h 421"/>
                <a:gd name="T82" fmla="*/ 71 w 429"/>
                <a:gd name="T83" fmla="*/ 237 h 421"/>
                <a:gd name="T84" fmla="*/ 57 w 429"/>
                <a:gd name="T85" fmla="*/ 296 h 421"/>
                <a:gd name="T86" fmla="*/ 52 w 429"/>
                <a:gd name="T87" fmla="*/ 315 h 421"/>
                <a:gd name="T88" fmla="*/ 48 w 429"/>
                <a:gd name="T89" fmla="*/ 327 h 421"/>
                <a:gd name="T90" fmla="*/ 88 w 429"/>
                <a:gd name="T91" fmla="*/ 320 h 421"/>
                <a:gd name="T92" fmla="*/ 119 w 429"/>
                <a:gd name="T93" fmla="*/ 334 h 421"/>
                <a:gd name="T94" fmla="*/ 133 w 429"/>
                <a:gd name="T95" fmla="*/ 341 h 421"/>
                <a:gd name="T96" fmla="*/ 142 w 429"/>
                <a:gd name="T97" fmla="*/ 348 h 421"/>
                <a:gd name="T98" fmla="*/ 156 w 429"/>
                <a:gd name="T99" fmla="*/ 351 h 421"/>
                <a:gd name="T100" fmla="*/ 159 w 429"/>
                <a:gd name="T101" fmla="*/ 360 h 421"/>
                <a:gd name="T102" fmla="*/ 164 w 429"/>
                <a:gd name="T103" fmla="*/ 377 h 421"/>
                <a:gd name="T104" fmla="*/ 175 w 429"/>
                <a:gd name="T105" fmla="*/ 391 h 421"/>
                <a:gd name="T106" fmla="*/ 180 w 429"/>
                <a:gd name="T107" fmla="*/ 410 h 421"/>
                <a:gd name="T108" fmla="*/ 263 w 429"/>
                <a:gd name="T109" fmla="*/ 398 h 421"/>
                <a:gd name="T110" fmla="*/ 426 w 429"/>
                <a:gd name="T111" fmla="*/ 34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9" h="421">
                  <a:moveTo>
                    <a:pt x="426" y="341"/>
                  </a:moveTo>
                  <a:lnTo>
                    <a:pt x="426" y="341"/>
                  </a:lnTo>
                  <a:lnTo>
                    <a:pt x="429" y="341"/>
                  </a:lnTo>
                  <a:lnTo>
                    <a:pt x="429" y="339"/>
                  </a:lnTo>
                  <a:lnTo>
                    <a:pt x="426" y="334"/>
                  </a:lnTo>
                  <a:lnTo>
                    <a:pt x="426" y="332"/>
                  </a:lnTo>
                  <a:lnTo>
                    <a:pt x="429" y="329"/>
                  </a:lnTo>
                  <a:lnTo>
                    <a:pt x="424" y="320"/>
                  </a:lnTo>
                  <a:lnTo>
                    <a:pt x="426" y="317"/>
                  </a:lnTo>
                  <a:lnTo>
                    <a:pt x="424" y="315"/>
                  </a:lnTo>
                  <a:lnTo>
                    <a:pt x="422" y="315"/>
                  </a:lnTo>
                  <a:lnTo>
                    <a:pt x="422" y="315"/>
                  </a:lnTo>
                  <a:lnTo>
                    <a:pt x="417" y="308"/>
                  </a:lnTo>
                  <a:lnTo>
                    <a:pt x="417" y="308"/>
                  </a:lnTo>
                  <a:lnTo>
                    <a:pt x="417" y="308"/>
                  </a:lnTo>
                  <a:lnTo>
                    <a:pt x="419" y="308"/>
                  </a:lnTo>
                  <a:lnTo>
                    <a:pt x="419" y="306"/>
                  </a:lnTo>
                  <a:lnTo>
                    <a:pt x="419" y="303"/>
                  </a:lnTo>
                  <a:lnTo>
                    <a:pt x="417" y="303"/>
                  </a:lnTo>
                  <a:lnTo>
                    <a:pt x="417" y="303"/>
                  </a:lnTo>
                  <a:lnTo>
                    <a:pt x="415" y="301"/>
                  </a:lnTo>
                  <a:lnTo>
                    <a:pt x="415" y="298"/>
                  </a:lnTo>
                  <a:lnTo>
                    <a:pt x="417" y="298"/>
                  </a:lnTo>
                  <a:lnTo>
                    <a:pt x="417" y="298"/>
                  </a:lnTo>
                  <a:lnTo>
                    <a:pt x="417" y="296"/>
                  </a:lnTo>
                  <a:lnTo>
                    <a:pt x="415" y="294"/>
                  </a:lnTo>
                  <a:lnTo>
                    <a:pt x="415" y="291"/>
                  </a:lnTo>
                  <a:lnTo>
                    <a:pt x="415" y="289"/>
                  </a:lnTo>
                  <a:lnTo>
                    <a:pt x="410" y="287"/>
                  </a:lnTo>
                  <a:lnTo>
                    <a:pt x="407" y="284"/>
                  </a:lnTo>
                  <a:lnTo>
                    <a:pt x="405" y="277"/>
                  </a:lnTo>
                  <a:lnTo>
                    <a:pt x="405" y="272"/>
                  </a:lnTo>
                  <a:lnTo>
                    <a:pt x="405" y="270"/>
                  </a:lnTo>
                  <a:lnTo>
                    <a:pt x="403" y="270"/>
                  </a:lnTo>
                  <a:lnTo>
                    <a:pt x="396" y="270"/>
                  </a:lnTo>
                  <a:lnTo>
                    <a:pt x="396" y="270"/>
                  </a:lnTo>
                  <a:lnTo>
                    <a:pt x="393" y="270"/>
                  </a:lnTo>
                  <a:lnTo>
                    <a:pt x="389" y="265"/>
                  </a:lnTo>
                  <a:lnTo>
                    <a:pt x="386" y="254"/>
                  </a:lnTo>
                  <a:lnTo>
                    <a:pt x="381" y="251"/>
                  </a:lnTo>
                  <a:lnTo>
                    <a:pt x="381" y="251"/>
                  </a:lnTo>
                  <a:lnTo>
                    <a:pt x="377" y="249"/>
                  </a:lnTo>
                  <a:lnTo>
                    <a:pt x="374" y="246"/>
                  </a:lnTo>
                  <a:lnTo>
                    <a:pt x="374" y="239"/>
                  </a:lnTo>
                  <a:lnTo>
                    <a:pt x="374" y="237"/>
                  </a:lnTo>
                  <a:lnTo>
                    <a:pt x="372" y="237"/>
                  </a:lnTo>
                  <a:lnTo>
                    <a:pt x="372" y="237"/>
                  </a:lnTo>
                  <a:lnTo>
                    <a:pt x="370" y="235"/>
                  </a:lnTo>
                  <a:lnTo>
                    <a:pt x="370" y="232"/>
                  </a:lnTo>
                  <a:lnTo>
                    <a:pt x="365" y="227"/>
                  </a:lnTo>
                  <a:lnTo>
                    <a:pt x="365" y="227"/>
                  </a:lnTo>
                  <a:lnTo>
                    <a:pt x="365" y="225"/>
                  </a:lnTo>
                  <a:lnTo>
                    <a:pt x="365" y="225"/>
                  </a:lnTo>
                  <a:lnTo>
                    <a:pt x="365" y="223"/>
                  </a:lnTo>
                  <a:lnTo>
                    <a:pt x="365" y="218"/>
                  </a:lnTo>
                  <a:lnTo>
                    <a:pt x="362" y="218"/>
                  </a:lnTo>
                  <a:lnTo>
                    <a:pt x="362" y="218"/>
                  </a:lnTo>
                  <a:lnTo>
                    <a:pt x="362" y="218"/>
                  </a:lnTo>
                  <a:lnTo>
                    <a:pt x="358" y="220"/>
                  </a:lnTo>
                  <a:lnTo>
                    <a:pt x="355" y="218"/>
                  </a:lnTo>
                  <a:lnTo>
                    <a:pt x="355" y="216"/>
                  </a:lnTo>
                  <a:lnTo>
                    <a:pt x="355" y="211"/>
                  </a:lnTo>
                  <a:lnTo>
                    <a:pt x="355" y="206"/>
                  </a:lnTo>
                  <a:lnTo>
                    <a:pt x="353" y="201"/>
                  </a:lnTo>
                  <a:lnTo>
                    <a:pt x="348" y="197"/>
                  </a:lnTo>
                  <a:lnTo>
                    <a:pt x="348" y="197"/>
                  </a:lnTo>
                  <a:lnTo>
                    <a:pt x="348" y="194"/>
                  </a:lnTo>
                  <a:lnTo>
                    <a:pt x="351" y="194"/>
                  </a:lnTo>
                  <a:lnTo>
                    <a:pt x="351" y="197"/>
                  </a:lnTo>
                  <a:lnTo>
                    <a:pt x="353" y="197"/>
                  </a:lnTo>
                  <a:lnTo>
                    <a:pt x="353" y="194"/>
                  </a:lnTo>
                  <a:lnTo>
                    <a:pt x="353" y="190"/>
                  </a:lnTo>
                  <a:lnTo>
                    <a:pt x="351" y="183"/>
                  </a:lnTo>
                  <a:lnTo>
                    <a:pt x="353" y="180"/>
                  </a:lnTo>
                  <a:lnTo>
                    <a:pt x="355" y="180"/>
                  </a:lnTo>
                  <a:lnTo>
                    <a:pt x="358" y="178"/>
                  </a:lnTo>
                  <a:lnTo>
                    <a:pt x="358" y="175"/>
                  </a:lnTo>
                  <a:lnTo>
                    <a:pt x="360" y="173"/>
                  </a:lnTo>
                  <a:lnTo>
                    <a:pt x="360" y="168"/>
                  </a:lnTo>
                  <a:lnTo>
                    <a:pt x="360" y="166"/>
                  </a:lnTo>
                  <a:lnTo>
                    <a:pt x="358" y="161"/>
                  </a:lnTo>
                  <a:lnTo>
                    <a:pt x="358" y="159"/>
                  </a:lnTo>
                  <a:lnTo>
                    <a:pt x="358" y="157"/>
                  </a:lnTo>
                  <a:lnTo>
                    <a:pt x="353" y="157"/>
                  </a:lnTo>
                  <a:lnTo>
                    <a:pt x="353" y="157"/>
                  </a:lnTo>
                  <a:lnTo>
                    <a:pt x="348" y="157"/>
                  </a:lnTo>
                  <a:lnTo>
                    <a:pt x="348" y="154"/>
                  </a:lnTo>
                  <a:lnTo>
                    <a:pt x="351" y="149"/>
                  </a:lnTo>
                  <a:lnTo>
                    <a:pt x="351" y="147"/>
                  </a:lnTo>
                  <a:lnTo>
                    <a:pt x="351" y="147"/>
                  </a:lnTo>
                  <a:lnTo>
                    <a:pt x="353" y="149"/>
                  </a:lnTo>
                  <a:lnTo>
                    <a:pt x="353" y="147"/>
                  </a:lnTo>
                  <a:lnTo>
                    <a:pt x="353" y="145"/>
                  </a:lnTo>
                  <a:lnTo>
                    <a:pt x="353" y="142"/>
                  </a:lnTo>
                  <a:lnTo>
                    <a:pt x="353" y="142"/>
                  </a:lnTo>
                  <a:lnTo>
                    <a:pt x="346" y="138"/>
                  </a:lnTo>
                  <a:lnTo>
                    <a:pt x="346" y="135"/>
                  </a:lnTo>
                  <a:lnTo>
                    <a:pt x="339" y="133"/>
                  </a:lnTo>
                  <a:lnTo>
                    <a:pt x="336" y="130"/>
                  </a:lnTo>
                  <a:lnTo>
                    <a:pt x="334" y="130"/>
                  </a:lnTo>
                  <a:lnTo>
                    <a:pt x="334" y="130"/>
                  </a:lnTo>
                  <a:lnTo>
                    <a:pt x="334" y="128"/>
                  </a:lnTo>
                  <a:lnTo>
                    <a:pt x="334" y="126"/>
                  </a:lnTo>
                  <a:lnTo>
                    <a:pt x="329" y="126"/>
                  </a:lnTo>
                  <a:lnTo>
                    <a:pt x="322" y="116"/>
                  </a:lnTo>
                  <a:lnTo>
                    <a:pt x="322" y="116"/>
                  </a:lnTo>
                  <a:lnTo>
                    <a:pt x="318" y="119"/>
                  </a:lnTo>
                  <a:lnTo>
                    <a:pt x="318" y="119"/>
                  </a:lnTo>
                  <a:lnTo>
                    <a:pt x="318" y="116"/>
                  </a:lnTo>
                  <a:lnTo>
                    <a:pt x="310" y="121"/>
                  </a:lnTo>
                  <a:lnTo>
                    <a:pt x="310" y="121"/>
                  </a:lnTo>
                  <a:lnTo>
                    <a:pt x="310" y="121"/>
                  </a:lnTo>
                  <a:lnTo>
                    <a:pt x="313" y="123"/>
                  </a:lnTo>
                  <a:lnTo>
                    <a:pt x="310" y="123"/>
                  </a:lnTo>
                  <a:lnTo>
                    <a:pt x="308" y="121"/>
                  </a:lnTo>
                  <a:lnTo>
                    <a:pt x="306" y="119"/>
                  </a:lnTo>
                  <a:lnTo>
                    <a:pt x="306" y="119"/>
                  </a:lnTo>
                  <a:lnTo>
                    <a:pt x="299" y="116"/>
                  </a:lnTo>
                  <a:lnTo>
                    <a:pt x="296" y="114"/>
                  </a:lnTo>
                  <a:lnTo>
                    <a:pt x="294" y="114"/>
                  </a:lnTo>
                  <a:lnTo>
                    <a:pt x="294" y="109"/>
                  </a:lnTo>
                  <a:lnTo>
                    <a:pt x="291" y="107"/>
                  </a:lnTo>
                  <a:lnTo>
                    <a:pt x="287" y="109"/>
                  </a:lnTo>
                  <a:lnTo>
                    <a:pt x="287" y="107"/>
                  </a:lnTo>
                  <a:lnTo>
                    <a:pt x="287" y="107"/>
                  </a:lnTo>
                  <a:lnTo>
                    <a:pt x="287" y="104"/>
                  </a:lnTo>
                  <a:lnTo>
                    <a:pt x="284" y="102"/>
                  </a:lnTo>
                  <a:lnTo>
                    <a:pt x="280" y="102"/>
                  </a:lnTo>
                  <a:lnTo>
                    <a:pt x="277" y="102"/>
                  </a:lnTo>
                  <a:lnTo>
                    <a:pt x="277" y="102"/>
                  </a:lnTo>
                  <a:lnTo>
                    <a:pt x="275" y="104"/>
                  </a:lnTo>
                  <a:lnTo>
                    <a:pt x="273" y="104"/>
                  </a:lnTo>
                  <a:lnTo>
                    <a:pt x="270" y="102"/>
                  </a:lnTo>
                  <a:lnTo>
                    <a:pt x="268" y="100"/>
                  </a:lnTo>
                  <a:lnTo>
                    <a:pt x="268" y="95"/>
                  </a:lnTo>
                  <a:lnTo>
                    <a:pt x="265" y="95"/>
                  </a:lnTo>
                  <a:lnTo>
                    <a:pt x="265" y="95"/>
                  </a:lnTo>
                  <a:lnTo>
                    <a:pt x="263" y="95"/>
                  </a:lnTo>
                  <a:lnTo>
                    <a:pt x="261" y="95"/>
                  </a:lnTo>
                  <a:lnTo>
                    <a:pt x="258" y="93"/>
                  </a:lnTo>
                  <a:lnTo>
                    <a:pt x="254" y="90"/>
                  </a:lnTo>
                  <a:lnTo>
                    <a:pt x="251" y="88"/>
                  </a:lnTo>
                  <a:lnTo>
                    <a:pt x="249" y="88"/>
                  </a:lnTo>
                  <a:lnTo>
                    <a:pt x="246" y="88"/>
                  </a:lnTo>
                  <a:lnTo>
                    <a:pt x="246" y="88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39" y="86"/>
                  </a:lnTo>
                  <a:lnTo>
                    <a:pt x="239" y="86"/>
                  </a:lnTo>
                  <a:lnTo>
                    <a:pt x="239" y="86"/>
                  </a:lnTo>
                  <a:lnTo>
                    <a:pt x="232" y="76"/>
                  </a:lnTo>
                  <a:lnTo>
                    <a:pt x="230" y="74"/>
                  </a:lnTo>
                  <a:lnTo>
                    <a:pt x="228" y="74"/>
                  </a:lnTo>
                  <a:lnTo>
                    <a:pt x="225" y="76"/>
                  </a:lnTo>
                  <a:lnTo>
                    <a:pt x="220" y="71"/>
                  </a:lnTo>
                  <a:lnTo>
                    <a:pt x="220" y="71"/>
                  </a:lnTo>
                  <a:lnTo>
                    <a:pt x="218" y="69"/>
                  </a:lnTo>
                  <a:lnTo>
                    <a:pt x="213" y="64"/>
                  </a:lnTo>
                  <a:lnTo>
                    <a:pt x="211" y="62"/>
                  </a:lnTo>
                  <a:lnTo>
                    <a:pt x="211" y="57"/>
                  </a:lnTo>
                  <a:lnTo>
                    <a:pt x="206" y="55"/>
                  </a:lnTo>
                  <a:lnTo>
                    <a:pt x="201" y="52"/>
                  </a:lnTo>
                  <a:lnTo>
                    <a:pt x="199" y="48"/>
                  </a:lnTo>
                  <a:lnTo>
                    <a:pt x="192" y="45"/>
                  </a:lnTo>
                  <a:lnTo>
                    <a:pt x="187" y="41"/>
                  </a:lnTo>
                  <a:lnTo>
                    <a:pt x="185" y="38"/>
                  </a:lnTo>
                  <a:lnTo>
                    <a:pt x="185" y="38"/>
                  </a:lnTo>
                  <a:lnTo>
                    <a:pt x="183" y="38"/>
                  </a:lnTo>
                  <a:lnTo>
                    <a:pt x="183" y="38"/>
                  </a:lnTo>
                  <a:lnTo>
                    <a:pt x="183" y="38"/>
                  </a:lnTo>
                  <a:lnTo>
                    <a:pt x="183" y="41"/>
                  </a:lnTo>
                  <a:lnTo>
                    <a:pt x="183" y="38"/>
                  </a:lnTo>
                  <a:lnTo>
                    <a:pt x="175" y="33"/>
                  </a:lnTo>
                  <a:lnTo>
                    <a:pt x="175" y="31"/>
                  </a:lnTo>
                  <a:lnTo>
                    <a:pt x="175" y="31"/>
                  </a:lnTo>
                  <a:lnTo>
                    <a:pt x="175" y="29"/>
                  </a:lnTo>
                  <a:lnTo>
                    <a:pt x="175" y="29"/>
                  </a:lnTo>
                  <a:lnTo>
                    <a:pt x="168" y="22"/>
                  </a:lnTo>
                  <a:lnTo>
                    <a:pt x="168" y="22"/>
                  </a:lnTo>
                  <a:lnTo>
                    <a:pt x="166" y="24"/>
                  </a:lnTo>
                  <a:lnTo>
                    <a:pt x="166" y="24"/>
                  </a:lnTo>
                  <a:lnTo>
                    <a:pt x="161" y="22"/>
                  </a:lnTo>
                  <a:lnTo>
                    <a:pt x="164" y="19"/>
                  </a:lnTo>
                  <a:lnTo>
                    <a:pt x="164" y="19"/>
                  </a:lnTo>
                  <a:lnTo>
                    <a:pt x="164" y="19"/>
                  </a:lnTo>
                  <a:lnTo>
                    <a:pt x="161" y="15"/>
                  </a:lnTo>
                  <a:lnTo>
                    <a:pt x="161" y="15"/>
                  </a:lnTo>
                  <a:lnTo>
                    <a:pt x="164" y="12"/>
                  </a:lnTo>
                  <a:lnTo>
                    <a:pt x="164" y="12"/>
                  </a:lnTo>
                  <a:lnTo>
                    <a:pt x="164" y="12"/>
                  </a:lnTo>
                  <a:lnTo>
                    <a:pt x="161" y="10"/>
                  </a:lnTo>
                  <a:lnTo>
                    <a:pt x="156" y="5"/>
                  </a:lnTo>
                  <a:lnTo>
                    <a:pt x="152" y="5"/>
                  </a:lnTo>
                  <a:lnTo>
                    <a:pt x="149" y="7"/>
                  </a:lnTo>
                  <a:lnTo>
                    <a:pt x="145" y="3"/>
                  </a:lnTo>
                  <a:lnTo>
                    <a:pt x="142" y="0"/>
                  </a:lnTo>
                  <a:lnTo>
                    <a:pt x="140" y="3"/>
                  </a:lnTo>
                  <a:lnTo>
                    <a:pt x="140" y="0"/>
                  </a:lnTo>
                  <a:lnTo>
                    <a:pt x="135" y="3"/>
                  </a:lnTo>
                  <a:lnTo>
                    <a:pt x="135" y="3"/>
                  </a:lnTo>
                  <a:lnTo>
                    <a:pt x="138" y="3"/>
                  </a:lnTo>
                  <a:lnTo>
                    <a:pt x="135" y="5"/>
                  </a:lnTo>
                  <a:lnTo>
                    <a:pt x="121" y="10"/>
                  </a:lnTo>
                  <a:lnTo>
                    <a:pt x="114" y="12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83" y="22"/>
                  </a:lnTo>
                  <a:lnTo>
                    <a:pt x="78" y="24"/>
                  </a:lnTo>
                  <a:lnTo>
                    <a:pt x="40" y="36"/>
                  </a:lnTo>
                  <a:lnTo>
                    <a:pt x="19" y="43"/>
                  </a:lnTo>
                  <a:lnTo>
                    <a:pt x="5" y="83"/>
                  </a:lnTo>
                  <a:lnTo>
                    <a:pt x="3" y="86"/>
                  </a:lnTo>
                  <a:lnTo>
                    <a:pt x="0" y="100"/>
                  </a:lnTo>
                  <a:lnTo>
                    <a:pt x="43" y="121"/>
                  </a:lnTo>
                  <a:lnTo>
                    <a:pt x="43" y="121"/>
                  </a:lnTo>
                  <a:lnTo>
                    <a:pt x="43" y="123"/>
                  </a:lnTo>
                  <a:lnTo>
                    <a:pt x="40" y="128"/>
                  </a:lnTo>
                  <a:lnTo>
                    <a:pt x="36" y="130"/>
                  </a:lnTo>
                  <a:lnTo>
                    <a:pt x="40" y="142"/>
                  </a:lnTo>
                  <a:lnTo>
                    <a:pt x="40" y="145"/>
                  </a:lnTo>
                  <a:lnTo>
                    <a:pt x="40" y="145"/>
                  </a:lnTo>
                  <a:lnTo>
                    <a:pt x="40" y="149"/>
                  </a:lnTo>
                  <a:lnTo>
                    <a:pt x="40" y="149"/>
                  </a:lnTo>
                  <a:lnTo>
                    <a:pt x="40" y="157"/>
                  </a:lnTo>
                  <a:lnTo>
                    <a:pt x="43" y="159"/>
                  </a:lnTo>
                  <a:lnTo>
                    <a:pt x="43" y="159"/>
                  </a:lnTo>
                  <a:lnTo>
                    <a:pt x="45" y="159"/>
                  </a:lnTo>
                  <a:lnTo>
                    <a:pt x="48" y="161"/>
                  </a:lnTo>
                  <a:lnTo>
                    <a:pt x="48" y="164"/>
                  </a:lnTo>
                  <a:lnTo>
                    <a:pt x="48" y="166"/>
                  </a:lnTo>
                  <a:lnTo>
                    <a:pt x="48" y="171"/>
                  </a:lnTo>
                  <a:lnTo>
                    <a:pt x="50" y="171"/>
                  </a:lnTo>
                  <a:lnTo>
                    <a:pt x="52" y="171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5" y="175"/>
                  </a:lnTo>
                  <a:lnTo>
                    <a:pt x="57" y="178"/>
                  </a:lnTo>
                  <a:lnTo>
                    <a:pt x="59" y="180"/>
                  </a:lnTo>
                  <a:lnTo>
                    <a:pt x="67" y="185"/>
                  </a:lnTo>
                  <a:lnTo>
                    <a:pt x="67" y="190"/>
                  </a:lnTo>
                  <a:lnTo>
                    <a:pt x="67" y="192"/>
                  </a:lnTo>
                  <a:lnTo>
                    <a:pt x="67" y="194"/>
                  </a:lnTo>
                  <a:lnTo>
                    <a:pt x="69" y="199"/>
                  </a:lnTo>
                  <a:lnTo>
                    <a:pt x="76" y="199"/>
                  </a:lnTo>
                  <a:lnTo>
                    <a:pt x="78" y="201"/>
                  </a:lnTo>
                  <a:lnTo>
                    <a:pt x="78" y="201"/>
                  </a:lnTo>
                  <a:lnTo>
                    <a:pt x="81" y="201"/>
                  </a:lnTo>
                  <a:lnTo>
                    <a:pt x="74" y="232"/>
                  </a:lnTo>
                  <a:lnTo>
                    <a:pt x="74" y="232"/>
                  </a:lnTo>
                  <a:lnTo>
                    <a:pt x="71" y="237"/>
                  </a:lnTo>
                  <a:lnTo>
                    <a:pt x="71" y="237"/>
                  </a:lnTo>
                  <a:lnTo>
                    <a:pt x="69" y="251"/>
                  </a:lnTo>
                  <a:lnTo>
                    <a:pt x="64" y="272"/>
                  </a:lnTo>
                  <a:lnTo>
                    <a:pt x="59" y="287"/>
                  </a:lnTo>
                  <a:lnTo>
                    <a:pt x="59" y="289"/>
                  </a:lnTo>
                  <a:lnTo>
                    <a:pt x="57" y="296"/>
                  </a:lnTo>
                  <a:lnTo>
                    <a:pt x="55" y="301"/>
                  </a:lnTo>
                  <a:lnTo>
                    <a:pt x="55" y="306"/>
                  </a:lnTo>
                  <a:lnTo>
                    <a:pt x="55" y="308"/>
                  </a:lnTo>
                  <a:lnTo>
                    <a:pt x="55" y="310"/>
                  </a:lnTo>
                  <a:lnTo>
                    <a:pt x="52" y="313"/>
                  </a:lnTo>
                  <a:lnTo>
                    <a:pt x="52" y="315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48" y="324"/>
                  </a:lnTo>
                  <a:lnTo>
                    <a:pt x="48" y="327"/>
                  </a:lnTo>
                  <a:lnTo>
                    <a:pt x="48" y="327"/>
                  </a:lnTo>
                  <a:lnTo>
                    <a:pt x="48" y="327"/>
                  </a:lnTo>
                  <a:lnTo>
                    <a:pt x="52" y="322"/>
                  </a:lnTo>
                  <a:lnTo>
                    <a:pt x="57" y="327"/>
                  </a:lnTo>
                  <a:lnTo>
                    <a:pt x="67" y="324"/>
                  </a:lnTo>
                  <a:lnTo>
                    <a:pt x="71" y="324"/>
                  </a:lnTo>
                  <a:lnTo>
                    <a:pt x="83" y="320"/>
                  </a:lnTo>
                  <a:lnTo>
                    <a:pt x="88" y="320"/>
                  </a:lnTo>
                  <a:lnTo>
                    <a:pt x="102" y="320"/>
                  </a:lnTo>
                  <a:lnTo>
                    <a:pt x="104" y="322"/>
                  </a:lnTo>
                  <a:lnTo>
                    <a:pt x="112" y="327"/>
                  </a:lnTo>
                  <a:lnTo>
                    <a:pt x="116" y="329"/>
                  </a:lnTo>
                  <a:lnTo>
                    <a:pt x="116" y="332"/>
                  </a:lnTo>
                  <a:lnTo>
                    <a:pt x="119" y="334"/>
                  </a:lnTo>
                  <a:lnTo>
                    <a:pt x="121" y="334"/>
                  </a:lnTo>
                  <a:lnTo>
                    <a:pt x="123" y="334"/>
                  </a:lnTo>
                  <a:lnTo>
                    <a:pt x="126" y="334"/>
                  </a:lnTo>
                  <a:lnTo>
                    <a:pt x="130" y="343"/>
                  </a:lnTo>
                  <a:lnTo>
                    <a:pt x="130" y="343"/>
                  </a:lnTo>
                  <a:lnTo>
                    <a:pt x="133" y="341"/>
                  </a:lnTo>
                  <a:lnTo>
                    <a:pt x="133" y="341"/>
                  </a:lnTo>
                  <a:lnTo>
                    <a:pt x="135" y="346"/>
                  </a:lnTo>
                  <a:lnTo>
                    <a:pt x="138" y="348"/>
                  </a:lnTo>
                  <a:lnTo>
                    <a:pt x="138" y="348"/>
                  </a:lnTo>
                  <a:lnTo>
                    <a:pt x="142" y="348"/>
                  </a:lnTo>
                  <a:lnTo>
                    <a:pt x="142" y="348"/>
                  </a:lnTo>
                  <a:lnTo>
                    <a:pt x="145" y="348"/>
                  </a:lnTo>
                  <a:lnTo>
                    <a:pt x="145" y="348"/>
                  </a:lnTo>
                  <a:lnTo>
                    <a:pt x="147" y="351"/>
                  </a:lnTo>
                  <a:lnTo>
                    <a:pt x="154" y="351"/>
                  </a:lnTo>
                  <a:lnTo>
                    <a:pt x="154" y="351"/>
                  </a:lnTo>
                  <a:lnTo>
                    <a:pt x="156" y="351"/>
                  </a:lnTo>
                  <a:lnTo>
                    <a:pt x="156" y="351"/>
                  </a:lnTo>
                  <a:lnTo>
                    <a:pt x="159" y="355"/>
                  </a:lnTo>
                  <a:lnTo>
                    <a:pt x="159" y="355"/>
                  </a:lnTo>
                  <a:lnTo>
                    <a:pt x="159" y="355"/>
                  </a:lnTo>
                  <a:lnTo>
                    <a:pt x="159" y="358"/>
                  </a:lnTo>
                  <a:lnTo>
                    <a:pt x="159" y="360"/>
                  </a:lnTo>
                  <a:lnTo>
                    <a:pt x="161" y="360"/>
                  </a:lnTo>
                  <a:lnTo>
                    <a:pt x="164" y="365"/>
                  </a:lnTo>
                  <a:lnTo>
                    <a:pt x="166" y="365"/>
                  </a:lnTo>
                  <a:lnTo>
                    <a:pt x="166" y="367"/>
                  </a:lnTo>
                  <a:lnTo>
                    <a:pt x="164" y="369"/>
                  </a:lnTo>
                  <a:lnTo>
                    <a:pt x="164" y="377"/>
                  </a:lnTo>
                  <a:lnTo>
                    <a:pt x="164" y="379"/>
                  </a:lnTo>
                  <a:lnTo>
                    <a:pt x="168" y="386"/>
                  </a:lnTo>
                  <a:lnTo>
                    <a:pt x="171" y="388"/>
                  </a:lnTo>
                  <a:lnTo>
                    <a:pt x="173" y="388"/>
                  </a:lnTo>
                  <a:lnTo>
                    <a:pt x="173" y="388"/>
                  </a:lnTo>
                  <a:lnTo>
                    <a:pt x="175" y="391"/>
                  </a:lnTo>
                  <a:lnTo>
                    <a:pt x="178" y="398"/>
                  </a:lnTo>
                  <a:lnTo>
                    <a:pt x="178" y="400"/>
                  </a:lnTo>
                  <a:lnTo>
                    <a:pt x="183" y="403"/>
                  </a:lnTo>
                  <a:lnTo>
                    <a:pt x="183" y="403"/>
                  </a:lnTo>
                  <a:lnTo>
                    <a:pt x="183" y="407"/>
                  </a:lnTo>
                  <a:lnTo>
                    <a:pt x="180" y="410"/>
                  </a:lnTo>
                  <a:lnTo>
                    <a:pt x="183" y="414"/>
                  </a:lnTo>
                  <a:lnTo>
                    <a:pt x="183" y="421"/>
                  </a:lnTo>
                  <a:lnTo>
                    <a:pt x="183" y="421"/>
                  </a:lnTo>
                  <a:lnTo>
                    <a:pt x="183" y="421"/>
                  </a:lnTo>
                  <a:lnTo>
                    <a:pt x="218" y="412"/>
                  </a:lnTo>
                  <a:lnTo>
                    <a:pt x="263" y="398"/>
                  </a:lnTo>
                  <a:lnTo>
                    <a:pt x="294" y="388"/>
                  </a:lnTo>
                  <a:lnTo>
                    <a:pt x="334" y="374"/>
                  </a:lnTo>
                  <a:lnTo>
                    <a:pt x="370" y="365"/>
                  </a:lnTo>
                  <a:lnTo>
                    <a:pt x="429" y="343"/>
                  </a:lnTo>
                  <a:lnTo>
                    <a:pt x="426" y="343"/>
                  </a:lnTo>
                  <a:lnTo>
                    <a:pt x="426" y="34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67" name="Freeform 161">
              <a:extLst>
                <a:ext uri="{FF2B5EF4-FFF2-40B4-BE49-F238E27FC236}">
                  <a16:creationId xmlns:a16="http://schemas.microsoft.com/office/drawing/2014/main" id="{9BF74CC4-CB4E-C6D2-F6E0-04AFA21D9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039" y="3858423"/>
              <a:ext cx="449127" cy="569512"/>
            </a:xfrm>
            <a:custGeom>
              <a:avLst/>
              <a:gdLst>
                <a:gd name="T0" fmla="*/ 5 w 308"/>
                <a:gd name="T1" fmla="*/ 76 h 421"/>
                <a:gd name="T2" fmla="*/ 7 w 308"/>
                <a:gd name="T3" fmla="*/ 100 h 421"/>
                <a:gd name="T4" fmla="*/ 5 w 308"/>
                <a:gd name="T5" fmla="*/ 104 h 421"/>
                <a:gd name="T6" fmla="*/ 12 w 308"/>
                <a:gd name="T7" fmla="*/ 112 h 421"/>
                <a:gd name="T8" fmla="*/ 14 w 308"/>
                <a:gd name="T9" fmla="*/ 128 h 421"/>
                <a:gd name="T10" fmla="*/ 5 w 308"/>
                <a:gd name="T11" fmla="*/ 138 h 421"/>
                <a:gd name="T12" fmla="*/ 5 w 308"/>
                <a:gd name="T13" fmla="*/ 149 h 421"/>
                <a:gd name="T14" fmla="*/ 9 w 308"/>
                <a:gd name="T15" fmla="*/ 161 h 421"/>
                <a:gd name="T16" fmla="*/ 16 w 308"/>
                <a:gd name="T17" fmla="*/ 173 h 421"/>
                <a:gd name="T18" fmla="*/ 19 w 308"/>
                <a:gd name="T19" fmla="*/ 180 h 421"/>
                <a:gd name="T20" fmla="*/ 24 w 308"/>
                <a:gd name="T21" fmla="*/ 190 h 421"/>
                <a:gd name="T22" fmla="*/ 28 w 308"/>
                <a:gd name="T23" fmla="*/ 201 h 421"/>
                <a:gd name="T24" fmla="*/ 43 w 308"/>
                <a:gd name="T25" fmla="*/ 220 h 421"/>
                <a:gd name="T26" fmla="*/ 59 w 308"/>
                <a:gd name="T27" fmla="*/ 225 h 421"/>
                <a:gd name="T28" fmla="*/ 69 w 308"/>
                <a:gd name="T29" fmla="*/ 244 h 421"/>
                <a:gd name="T30" fmla="*/ 71 w 308"/>
                <a:gd name="T31" fmla="*/ 253 h 421"/>
                <a:gd name="T32" fmla="*/ 73 w 308"/>
                <a:gd name="T33" fmla="*/ 258 h 421"/>
                <a:gd name="T34" fmla="*/ 71 w 308"/>
                <a:gd name="T35" fmla="*/ 263 h 421"/>
                <a:gd name="T36" fmla="*/ 78 w 308"/>
                <a:gd name="T37" fmla="*/ 275 h 421"/>
                <a:gd name="T38" fmla="*/ 83 w 308"/>
                <a:gd name="T39" fmla="*/ 296 h 421"/>
                <a:gd name="T40" fmla="*/ 85 w 308"/>
                <a:gd name="T41" fmla="*/ 303 h 421"/>
                <a:gd name="T42" fmla="*/ 90 w 308"/>
                <a:gd name="T43" fmla="*/ 310 h 421"/>
                <a:gd name="T44" fmla="*/ 92 w 308"/>
                <a:gd name="T45" fmla="*/ 324 h 421"/>
                <a:gd name="T46" fmla="*/ 95 w 308"/>
                <a:gd name="T47" fmla="*/ 336 h 421"/>
                <a:gd name="T48" fmla="*/ 102 w 308"/>
                <a:gd name="T49" fmla="*/ 346 h 421"/>
                <a:gd name="T50" fmla="*/ 97 w 308"/>
                <a:gd name="T51" fmla="*/ 348 h 421"/>
                <a:gd name="T52" fmla="*/ 104 w 308"/>
                <a:gd name="T53" fmla="*/ 374 h 421"/>
                <a:gd name="T54" fmla="*/ 109 w 308"/>
                <a:gd name="T55" fmla="*/ 381 h 421"/>
                <a:gd name="T56" fmla="*/ 104 w 308"/>
                <a:gd name="T57" fmla="*/ 393 h 421"/>
                <a:gd name="T58" fmla="*/ 106 w 308"/>
                <a:gd name="T59" fmla="*/ 405 h 421"/>
                <a:gd name="T60" fmla="*/ 118 w 308"/>
                <a:gd name="T61" fmla="*/ 417 h 421"/>
                <a:gd name="T62" fmla="*/ 133 w 308"/>
                <a:gd name="T63" fmla="*/ 407 h 421"/>
                <a:gd name="T64" fmla="*/ 182 w 308"/>
                <a:gd name="T65" fmla="*/ 362 h 421"/>
                <a:gd name="T66" fmla="*/ 213 w 308"/>
                <a:gd name="T67" fmla="*/ 334 h 421"/>
                <a:gd name="T68" fmla="*/ 251 w 308"/>
                <a:gd name="T69" fmla="*/ 303 h 421"/>
                <a:gd name="T70" fmla="*/ 279 w 308"/>
                <a:gd name="T71" fmla="*/ 306 h 421"/>
                <a:gd name="T72" fmla="*/ 282 w 308"/>
                <a:gd name="T73" fmla="*/ 296 h 421"/>
                <a:gd name="T74" fmla="*/ 294 w 308"/>
                <a:gd name="T75" fmla="*/ 272 h 421"/>
                <a:gd name="T76" fmla="*/ 305 w 308"/>
                <a:gd name="T77" fmla="*/ 258 h 421"/>
                <a:gd name="T78" fmla="*/ 305 w 308"/>
                <a:gd name="T79" fmla="*/ 239 h 421"/>
                <a:gd name="T80" fmla="*/ 294 w 308"/>
                <a:gd name="T81" fmla="*/ 223 h 421"/>
                <a:gd name="T82" fmla="*/ 291 w 308"/>
                <a:gd name="T83" fmla="*/ 204 h 421"/>
                <a:gd name="T84" fmla="*/ 286 w 308"/>
                <a:gd name="T85" fmla="*/ 206 h 421"/>
                <a:gd name="T86" fmla="*/ 282 w 308"/>
                <a:gd name="T87" fmla="*/ 206 h 421"/>
                <a:gd name="T88" fmla="*/ 277 w 308"/>
                <a:gd name="T89" fmla="*/ 199 h 421"/>
                <a:gd name="T90" fmla="*/ 270 w 308"/>
                <a:gd name="T91" fmla="*/ 192 h 421"/>
                <a:gd name="T92" fmla="*/ 263 w 308"/>
                <a:gd name="T93" fmla="*/ 180 h 421"/>
                <a:gd name="T94" fmla="*/ 256 w 308"/>
                <a:gd name="T95" fmla="*/ 156 h 421"/>
                <a:gd name="T96" fmla="*/ 241 w 308"/>
                <a:gd name="T97" fmla="*/ 130 h 421"/>
                <a:gd name="T98" fmla="*/ 246 w 308"/>
                <a:gd name="T99" fmla="*/ 126 h 421"/>
                <a:gd name="T100" fmla="*/ 246 w 308"/>
                <a:gd name="T101" fmla="*/ 121 h 421"/>
                <a:gd name="T102" fmla="*/ 256 w 308"/>
                <a:gd name="T103" fmla="*/ 109 h 421"/>
                <a:gd name="T104" fmla="*/ 253 w 308"/>
                <a:gd name="T105" fmla="*/ 107 h 421"/>
                <a:gd name="T106" fmla="*/ 223 w 308"/>
                <a:gd name="T107" fmla="*/ 81 h 421"/>
                <a:gd name="T108" fmla="*/ 223 w 308"/>
                <a:gd name="T109" fmla="*/ 69 h 421"/>
                <a:gd name="T110" fmla="*/ 213 w 308"/>
                <a:gd name="T111" fmla="*/ 64 h 421"/>
                <a:gd name="T112" fmla="*/ 201 w 308"/>
                <a:gd name="T113" fmla="*/ 57 h 421"/>
                <a:gd name="T114" fmla="*/ 192 w 308"/>
                <a:gd name="T115" fmla="*/ 48 h 421"/>
                <a:gd name="T116" fmla="*/ 187 w 308"/>
                <a:gd name="T117" fmla="*/ 31 h 421"/>
                <a:gd name="T118" fmla="*/ 175 w 308"/>
                <a:gd name="T119" fmla="*/ 26 h 421"/>
                <a:gd name="T120" fmla="*/ 133 w 308"/>
                <a:gd name="T121" fmla="*/ 19 h 421"/>
                <a:gd name="T122" fmla="*/ 123 w 308"/>
                <a:gd name="T123" fmla="*/ 3 h 421"/>
                <a:gd name="T124" fmla="*/ 111 w 308"/>
                <a:gd name="T125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8" h="421">
                  <a:moveTo>
                    <a:pt x="78" y="24"/>
                  </a:moveTo>
                  <a:lnTo>
                    <a:pt x="76" y="24"/>
                  </a:lnTo>
                  <a:lnTo>
                    <a:pt x="14" y="69"/>
                  </a:lnTo>
                  <a:lnTo>
                    <a:pt x="12" y="69"/>
                  </a:lnTo>
                  <a:lnTo>
                    <a:pt x="5" y="76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7" y="104"/>
                  </a:lnTo>
                  <a:lnTo>
                    <a:pt x="5" y="102"/>
                  </a:lnTo>
                  <a:lnTo>
                    <a:pt x="5" y="102"/>
                  </a:lnTo>
                  <a:lnTo>
                    <a:pt x="5" y="104"/>
                  </a:lnTo>
                  <a:lnTo>
                    <a:pt x="2" y="109"/>
                  </a:lnTo>
                  <a:lnTo>
                    <a:pt x="2" y="112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12" y="112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4" y="121"/>
                  </a:lnTo>
                  <a:lnTo>
                    <a:pt x="14" y="123"/>
                  </a:lnTo>
                  <a:lnTo>
                    <a:pt x="14" y="128"/>
                  </a:lnTo>
                  <a:lnTo>
                    <a:pt x="12" y="130"/>
                  </a:lnTo>
                  <a:lnTo>
                    <a:pt x="12" y="133"/>
                  </a:lnTo>
                  <a:lnTo>
                    <a:pt x="9" y="135"/>
                  </a:lnTo>
                  <a:lnTo>
                    <a:pt x="7" y="135"/>
                  </a:lnTo>
                  <a:lnTo>
                    <a:pt x="5" y="138"/>
                  </a:lnTo>
                  <a:lnTo>
                    <a:pt x="7" y="145"/>
                  </a:lnTo>
                  <a:lnTo>
                    <a:pt x="7" y="149"/>
                  </a:lnTo>
                  <a:lnTo>
                    <a:pt x="7" y="152"/>
                  </a:lnTo>
                  <a:lnTo>
                    <a:pt x="5" y="152"/>
                  </a:lnTo>
                  <a:lnTo>
                    <a:pt x="5" y="149"/>
                  </a:lnTo>
                  <a:lnTo>
                    <a:pt x="2" y="149"/>
                  </a:lnTo>
                  <a:lnTo>
                    <a:pt x="2" y="152"/>
                  </a:lnTo>
                  <a:lnTo>
                    <a:pt x="2" y="152"/>
                  </a:lnTo>
                  <a:lnTo>
                    <a:pt x="7" y="156"/>
                  </a:lnTo>
                  <a:lnTo>
                    <a:pt x="9" y="161"/>
                  </a:lnTo>
                  <a:lnTo>
                    <a:pt x="9" y="166"/>
                  </a:lnTo>
                  <a:lnTo>
                    <a:pt x="9" y="171"/>
                  </a:lnTo>
                  <a:lnTo>
                    <a:pt x="9" y="173"/>
                  </a:lnTo>
                  <a:lnTo>
                    <a:pt x="12" y="175"/>
                  </a:lnTo>
                  <a:lnTo>
                    <a:pt x="16" y="173"/>
                  </a:lnTo>
                  <a:lnTo>
                    <a:pt x="16" y="173"/>
                  </a:lnTo>
                  <a:lnTo>
                    <a:pt x="16" y="173"/>
                  </a:lnTo>
                  <a:lnTo>
                    <a:pt x="19" y="173"/>
                  </a:lnTo>
                  <a:lnTo>
                    <a:pt x="19" y="178"/>
                  </a:lnTo>
                  <a:lnTo>
                    <a:pt x="19" y="180"/>
                  </a:lnTo>
                  <a:lnTo>
                    <a:pt x="19" y="180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24" y="187"/>
                  </a:lnTo>
                  <a:lnTo>
                    <a:pt x="24" y="190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8" y="192"/>
                  </a:lnTo>
                  <a:lnTo>
                    <a:pt x="28" y="194"/>
                  </a:lnTo>
                  <a:lnTo>
                    <a:pt x="28" y="201"/>
                  </a:lnTo>
                  <a:lnTo>
                    <a:pt x="31" y="204"/>
                  </a:lnTo>
                  <a:lnTo>
                    <a:pt x="35" y="206"/>
                  </a:lnTo>
                  <a:lnTo>
                    <a:pt x="35" y="206"/>
                  </a:lnTo>
                  <a:lnTo>
                    <a:pt x="40" y="209"/>
                  </a:lnTo>
                  <a:lnTo>
                    <a:pt x="43" y="220"/>
                  </a:lnTo>
                  <a:lnTo>
                    <a:pt x="47" y="225"/>
                  </a:lnTo>
                  <a:lnTo>
                    <a:pt x="50" y="225"/>
                  </a:lnTo>
                  <a:lnTo>
                    <a:pt x="50" y="225"/>
                  </a:lnTo>
                  <a:lnTo>
                    <a:pt x="57" y="225"/>
                  </a:lnTo>
                  <a:lnTo>
                    <a:pt x="59" y="225"/>
                  </a:lnTo>
                  <a:lnTo>
                    <a:pt x="59" y="227"/>
                  </a:lnTo>
                  <a:lnTo>
                    <a:pt x="59" y="232"/>
                  </a:lnTo>
                  <a:lnTo>
                    <a:pt x="61" y="239"/>
                  </a:lnTo>
                  <a:lnTo>
                    <a:pt x="64" y="242"/>
                  </a:lnTo>
                  <a:lnTo>
                    <a:pt x="69" y="244"/>
                  </a:lnTo>
                  <a:lnTo>
                    <a:pt x="69" y="246"/>
                  </a:lnTo>
                  <a:lnTo>
                    <a:pt x="69" y="249"/>
                  </a:lnTo>
                  <a:lnTo>
                    <a:pt x="71" y="251"/>
                  </a:lnTo>
                  <a:lnTo>
                    <a:pt x="71" y="253"/>
                  </a:lnTo>
                  <a:lnTo>
                    <a:pt x="71" y="253"/>
                  </a:lnTo>
                  <a:lnTo>
                    <a:pt x="69" y="253"/>
                  </a:lnTo>
                  <a:lnTo>
                    <a:pt x="69" y="256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3" y="258"/>
                  </a:lnTo>
                  <a:lnTo>
                    <a:pt x="73" y="261"/>
                  </a:lnTo>
                  <a:lnTo>
                    <a:pt x="73" y="263"/>
                  </a:lnTo>
                  <a:lnTo>
                    <a:pt x="71" y="263"/>
                  </a:lnTo>
                  <a:lnTo>
                    <a:pt x="71" y="263"/>
                  </a:lnTo>
                  <a:lnTo>
                    <a:pt x="71" y="263"/>
                  </a:lnTo>
                  <a:lnTo>
                    <a:pt x="76" y="270"/>
                  </a:lnTo>
                  <a:lnTo>
                    <a:pt x="76" y="270"/>
                  </a:lnTo>
                  <a:lnTo>
                    <a:pt x="78" y="270"/>
                  </a:lnTo>
                  <a:lnTo>
                    <a:pt x="80" y="272"/>
                  </a:lnTo>
                  <a:lnTo>
                    <a:pt x="78" y="275"/>
                  </a:lnTo>
                  <a:lnTo>
                    <a:pt x="83" y="284"/>
                  </a:lnTo>
                  <a:lnTo>
                    <a:pt x="80" y="287"/>
                  </a:lnTo>
                  <a:lnTo>
                    <a:pt x="80" y="289"/>
                  </a:lnTo>
                  <a:lnTo>
                    <a:pt x="83" y="294"/>
                  </a:lnTo>
                  <a:lnTo>
                    <a:pt x="83" y="296"/>
                  </a:lnTo>
                  <a:lnTo>
                    <a:pt x="80" y="296"/>
                  </a:lnTo>
                  <a:lnTo>
                    <a:pt x="80" y="296"/>
                  </a:lnTo>
                  <a:lnTo>
                    <a:pt x="80" y="298"/>
                  </a:lnTo>
                  <a:lnTo>
                    <a:pt x="83" y="298"/>
                  </a:lnTo>
                  <a:lnTo>
                    <a:pt x="85" y="303"/>
                  </a:lnTo>
                  <a:lnTo>
                    <a:pt x="88" y="306"/>
                  </a:lnTo>
                  <a:lnTo>
                    <a:pt x="88" y="306"/>
                  </a:lnTo>
                  <a:lnTo>
                    <a:pt x="88" y="308"/>
                  </a:lnTo>
                  <a:lnTo>
                    <a:pt x="90" y="308"/>
                  </a:lnTo>
                  <a:lnTo>
                    <a:pt x="90" y="310"/>
                  </a:lnTo>
                  <a:lnTo>
                    <a:pt x="88" y="317"/>
                  </a:lnTo>
                  <a:lnTo>
                    <a:pt x="88" y="320"/>
                  </a:lnTo>
                  <a:lnTo>
                    <a:pt x="88" y="320"/>
                  </a:lnTo>
                  <a:lnTo>
                    <a:pt x="92" y="322"/>
                  </a:lnTo>
                  <a:lnTo>
                    <a:pt x="92" y="324"/>
                  </a:lnTo>
                  <a:lnTo>
                    <a:pt x="97" y="327"/>
                  </a:lnTo>
                  <a:lnTo>
                    <a:pt x="99" y="327"/>
                  </a:lnTo>
                  <a:lnTo>
                    <a:pt x="97" y="332"/>
                  </a:lnTo>
                  <a:lnTo>
                    <a:pt x="95" y="336"/>
                  </a:lnTo>
                  <a:lnTo>
                    <a:pt x="95" y="336"/>
                  </a:lnTo>
                  <a:lnTo>
                    <a:pt x="95" y="339"/>
                  </a:lnTo>
                  <a:lnTo>
                    <a:pt x="97" y="341"/>
                  </a:lnTo>
                  <a:lnTo>
                    <a:pt x="97" y="343"/>
                  </a:lnTo>
                  <a:lnTo>
                    <a:pt x="99" y="346"/>
                  </a:lnTo>
                  <a:lnTo>
                    <a:pt x="102" y="346"/>
                  </a:lnTo>
                  <a:lnTo>
                    <a:pt x="102" y="346"/>
                  </a:lnTo>
                  <a:lnTo>
                    <a:pt x="99" y="348"/>
                  </a:lnTo>
                  <a:lnTo>
                    <a:pt x="99" y="346"/>
                  </a:lnTo>
                  <a:lnTo>
                    <a:pt x="97" y="346"/>
                  </a:lnTo>
                  <a:lnTo>
                    <a:pt x="97" y="348"/>
                  </a:lnTo>
                  <a:lnTo>
                    <a:pt x="99" y="353"/>
                  </a:lnTo>
                  <a:lnTo>
                    <a:pt x="99" y="358"/>
                  </a:lnTo>
                  <a:lnTo>
                    <a:pt x="102" y="358"/>
                  </a:lnTo>
                  <a:lnTo>
                    <a:pt x="99" y="365"/>
                  </a:lnTo>
                  <a:lnTo>
                    <a:pt x="104" y="374"/>
                  </a:lnTo>
                  <a:lnTo>
                    <a:pt x="109" y="374"/>
                  </a:lnTo>
                  <a:lnTo>
                    <a:pt x="106" y="376"/>
                  </a:lnTo>
                  <a:lnTo>
                    <a:pt x="106" y="376"/>
                  </a:lnTo>
                  <a:lnTo>
                    <a:pt x="109" y="379"/>
                  </a:lnTo>
                  <a:lnTo>
                    <a:pt x="109" y="381"/>
                  </a:lnTo>
                  <a:lnTo>
                    <a:pt x="104" y="384"/>
                  </a:lnTo>
                  <a:lnTo>
                    <a:pt x="104" y="386"/>
                  </a:lnTo>
                  <a:lnTo>
                    <a:pt x="104" y="388"/>
                  </a:lnTo>
                  <a:lnTo>
                    <a:pt x="104" y="393"/>
                  </a:lnTo>
                  <a:lnTo>
                    <a:pt x="104" y="393"/>
                  </a:lnTo>
                  <a:lnTo>
                    <a:pt x="104" y="393"/>
                  </a:lnTo>
                  <a:lnTo>
                    <a:pt x="104" y="395"/>
                  </a:lnTo>
                  <a:lnTo>
                    <a:pt x="106" y="400"/>
                  </a:lnTo>
                  <a:lnTo>
                    <a:pt x="106" y="400"/>
                  </a:lnTo>
                  <a:lnTo>
                    <a:pt x="106" y="405"/>
                  </a:lnTo>
                  <a:lnTo>
                    <a:pt x="109" y="412"/>
                  </a:lnTo>
                  <a:lnTo>
                    <a:pt x="109" y="414"/>
                  </a:lnTo>
                  <a:lnTo>
                    <a:pt x="116" y="412"/>
                  </a:lnTo>
                  <a:lnTo>
                    <a:pt x="118" y="414"/>
                  </a:lnTo>
                  <a:lnTo>
                    <a:pt x="118" y="417"/>
                  </a:lnTo>
                  <a:lnTo>
                    <a:pt x="116" y="417"/>
                  </a:lnTo>
                  <a:lnTo>
                    <a:pt x="116" y="417"/>
                  </a:lnTo>
                  <a:lnTo>
                    <a:pt x="116" y="417"/>
                  </a:lnTo>
                  <a:lnTo>
                    <a:pt x="116" y="421"/>
                  </a:lnTo>
                  <a:lnTo>
                    <a:pt x="133" y="407"/>
                  </a:lnTo>
                  <a:lnTo>
                    <a:pt x="135" y="405"/>
                  </a:lnTo>
                  <a:lnTo>
                    <a:pt x="149" y="391"/>
                  </a:lnTo>
                  <a:lnTo>
                    <a:pt x="151" y="388"/>
                  </a:lnTo>
                  <a:lnTo>
                    <a:pt x="161" y="381"/>
                  </a:lnTo>
                  <a:lnTo>
                    <a:pt x="182" y="362"/>
                  </a:lnTo>
                  <a:lnTo>
                    <a:pt x="185" y="360"/>
                  </a:lnTo>
                  <a:lnTo>
                    <a:pt x="192" y="355"/>
                  </a:lnTo>
                  <a:lnTo>
                    <a:pt x="196" y="350"/>
                  </a:lnTo>
                  <a:lnTo>
                    <a:pt x="213" y="334"/>
                  </a:lnTo>
                  <a:lnTo>
                    <a:pt x="213" y="334"/>
                  </a:lnTo>
                  <a:lnTo>
                    <a:pt x="220" y="329"/>
                  </a:lnTo>
                  <a:lnTo>
                    <a:pt x="230" y="320"/>
                  </a:lnTo>
                  <a:lnTo>
                    <a:pt x="234" y="317"/>
                  </a:lnTo>
                  <a:lnTo>
                    <a:pt x="239" y="313"/>
                  </a:lnTo>
                  <a:lnTo>
                    <a:pt x="251" y="303"/>
                  </a:lnTo>
                  <a:lnTo>
                    <a:pt x="253" y="298"/>
                  </a:lnTo>
                  <a:lnTo>
                    <a:pt x="256" y="301"/>
                  </a:lnTo>
                  <a:lnTo>
                    <a:pt x="256" y="298"/>
                  </a:lnTo>
                  <a:lnTo>
                    <a:pt x="277" y="306"/>
                  </a:lnTo>
                  <a:lnTo>
                    <a:pt x="279" y="306"/>
                  </a:lnTo>
                  <a:lnTo>
                    <a:pt x="286" y="306"/>
                  </a:lnTo>
                  <a:lnTo>
                    <a:pt x="286" y="308"/>
                  </a:lnTo>
                  <a:lnTo>
                    <a:pt x="289" y="308"/>
                  </a:lnTo>
                  <a:lnTo>
                    <a:pt x="284" y="298"/>
                  </a:lnTo>
                  <a:lnTo>
                    <a:pt x="282" y="296"/>
                  </a:lnTo>
                  <a:lnTo>
                    <a:pt x="282" y="294"/>
                  </a:lnTo>
                  <a:lnTo>
                    <a:pt x="282" y="291"/>
                  </a:lnTo>
                  <a:lnTo>
                    <a:pt x="286" y="284"/>
                  </a:lnTo>
                  <a:lnTo>
                    <a:pt x="289" y="277"/>
                  </a:lnTo>
                  <a:lnTo>
                    <a:pt x="294" y="272"/>
                  </a:lnTo>
                  <a:lnTo>
                    <a:pt x="296" y="268"/>
                  </a:lnTo>
                  <a:lnTo>
                    <a:pt x="301" y="268"/>
                  </a:lnTo>
                  <a:lnTo>
                    <a:pt x="301" y="265"/>
                  </a:lnTo>
                  <a:lnTo>
                    <a:pt x="305" y="258"/>
                  </a:lnTo>
                  <a:lnTo>
                    <a:pt x="305" y="258"/>
                  </a:lnTo>
                  <a:lnTo>
                    <a:pt x="308" y="256"/>
                  </a:lnTo>
                  <a:lnTo>
                    <a:pt x="308" y="253"/>
                  </a:lnTo>
                  <a:lnTo>
                    <a:pt x="308" y="253"/>
                  </a:lnTo>
                  <a:lnTo>
                    <a:pt x="305" y="242"/>
                  </a:lnTo>
                  <a:lnTo>
                    <a:pt x="305" y="239"/>
                  </a:lnTo>
                  <a:lnTo>
                    <a:pt x="303" y="239"/>
                  </a:lnTo>
                  <a:lnTo>
                    <a:pt x="303" y="237"/>
                  </a:lnTo>
                  <a:lnTo>
                    <a:pt x="298" y="232"/>
                  </a:lnTo>
                  <a:lnTo>
                    <a:pt x="296" y="225"/>
                  </a:lnTo>
                  <a:lnTo>
                    <a:pt x="294" y="223"/>
                  </a:lnTo>
                  <a:lnTo>
                    <a:pt x="294" y="220"/>
                  </a:lnTo>
                  <a:lnTo>
                    <a:pt x="296" y="216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291" y="204"/>
                  </a:lnTo>
                  <a:lnTo>
                    <a:pt x="291" y="204"/>
                  </a:lnTo>
                  <a:lnTo>
                    <a:pt x="289" y="204"/>
                  </a:lnTo>
                  <a:lnTo>
                    <a:pt x="289" y="204"/>
                  </a:lnTo>
                  <a:lnTo>
                    <a:pt x="286" y="204"/>
                  </a:lnTo>
                  <a:lnTo>
                    <a:pt x="286" y="206"/>
                  </a:lnTo>
                  <a:lnTo>
                    <a:pt x="286" y="206"/>
                  </a:lnTo>
                  <a:lnTo>
                    <a:pt x="284" y="209"/>
                  </a:lnTo>
                  <a:lnTo>
                    <a:pt x="282" y="209"/>
                  </a:lnTo>
                  <a:lnTo>
                    <a:pt x="282" y="206"/>
                  </a:lnTo>
                  <a:lnTo>
                    <a:pt x="282" y="206"/>
                  </a:lnTo>
                  <a:lnTo>
                    <a:pt x="282" y="206"/>
                  </a:lnTo>
                  <a:lnTo>
                    <a:pt x="282" y="206"/>
                  </a:lnTo>
                  <a:lnTo>
                    <a:pt x="282" y="204"/>
                  </a:lnTo>
                  <a:lnTo>
                    <a:pt x="282" y="204"/>
                  </a:lnTo>
                  <a:lnTo>
                    <a:pt x="277" y="199"/>
                  </a:lnTo>
                  <a:lnTo>
                    <a:pt x="270" y="194"/>
                  </a:lnTo>
                  <a:lnTo>
                    <a:pt x="270" y="194"/>
                  </a:lnTo>
                  <a:lnTo>
                    <a:pt x="270" y="192"/>
                  </a:lnTo>
                  <a:lnTo>
                    <a:pt x="270" y="192"/>
                  </a:lnTo>
                  <a:lnTo>
                    <a:pt x="270" y="192"/>
                  </a:lnTo>
                  <a:lnTo>
                    <a:pt x="270" y="190"/>
                  </a:lnTo>
                  <a:lnTo>
                    <a:pt x="270" y="187"/>
                  </a:lnTo>
                  <a:lnTo>
                    <a:pt x="267" y="185"/>
                  </a:lnTo>
                  <a:lnTo>
                    <a:pt x="265" y="182"/>
                  </a:lnTo>
                  <a:lnTo>
                    <a:pt x="263" y="180"/>
                  </a:lnTo>
                  <a:lnTo>
                    <a:pt x="263" y="178"/>
                  </a:lnTo>
                  <a:lnTo>
                    <a:pt x="265" y="175"/>
                  </a:lnTo>
                  <a:lnTo>
                    <a:pt x="265" y="168"/>
                  </a:lnTo>
                  <a:lnTo>
                    <a:pt x="263" y="166"/>
                  </a:lnTo>
                  <a:lnTo>
                    <a:pt x="256" y="156"/>
                  </a:lnTo>
                  <a:lnTo>
                    <a:pt x="251" y="152"/>
                  </a:lnTo>
                  <a:lnTo>
                    <a:pt x="249" y="149"/>
                  </a:lnTo>
                  <a:lnTo>
                    <a:pt x="244" y="142"/>
                  </a:lnTo>
                  <a:lnTo>
                    <a:pt x="241" y="133"/>
                  </a:lnTo>
                  <a:lnTo>
                    <a:pt x="241" y="130"/>
                  </a:lnTo>
                  <a:lnTo>
                    <a:pt x="244" y="130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46" y="126"/>
                  </a:lnTo>
                  <a:lnTo>
                    <a:pt x="246" y="126"/>
                  </a:lnTo>
                  <a:lnTo>
                    <a:pt x="246" y="123"/>
                  </a:lnTo>
                  <a:lnTo>
                    <a:pt x="246" y="123"/>
                  </a:lnTo>
                  <a:lnTo>
                    <a:pt x="246" y="123"/>
                  </a:lnTo>
                  <a:lnTo>
                    <a:pt x="246" y="121"/>
                  </a:lnTo>
                  <a:lnTo>
                    <a:pt x="246" y="121"/>
                  </a:lnTo>
                  <a:lnTo>
                    <a:pt x="246" y="119"/>
                  </a:lnTo>
                  <a:lnTo>
                    <a:pt x="246" y="119"/>
                  </a:lnTo>
                  <a:lnTo>
                    <a:pt x="249" y="119"/>
                  </a:lnTo>
                  <a:lnTo>
                    <a:pt x="253" y="116"/>
                  </a:lnTo>
                  <a:lnTo>
                    <a:pt x="256" y="109"/>
                  </a:lnTo>
                  <a:lnTo>
                    <a:pt x="256" y="109"/>
                  </a:lnTo>
                  <a:lnTo>
                    <a:pt x="256" y="109"/>
                  </a:lnTo>
                  <a:lnTo>
                    <a:pt x="256" y="107"/>
                  </a:lnTo>
                  <a:lnTo>
                    <a:pt x="256" y="107"/>
                  </a:lnTo>
                  <a:lnTo>
                    <a:pt x="253" y="107"/>
                  </a:lnTo>
                  <a:lnTo>
                    <a:pt x="251" y="107"/>
                  </a:lnTo>
                  <a:lnTo>
                    <a:pt x="246" y="104"/>
                  </a:lnTo>
                  <a:lnTo>
                    <a:pt x="239" y="97"/>
                  </a:lnTo>
                  <a:lnTo>
                    <a:pt x="227" y="83"/>
                  </a:lnTo>
                  <a:lnTo>
                    <a:pt x="223" y="81"/>
                  </a:lnTo>
                  <a:lnTo>
                    <a:pt x="220" y="74"/>
                  </a:lnTo>
                  <a:lnTo>
                    <a:pt x="218" y="71"/>
                  </a:lnTo>
                  <a:lnTo>
                    <a:pt x="220" y="71"/>
                  </a:lnTo>
                  <a:lnTo>
                    <a:pt x="220" y="69"/>
                  </a:lnTo>
                  <a:lnTo>
                    <a:pt x="223" y="69"/>
                  </a:lnTo>
                  <a:lnTo>
                    <a:pt x="223" y="67"/>
                  </a:lnTo>
                  <a:lnTo>
                    <a:pt x="223" y="64"/>
                  </a:lnTo>
                  <a:lnTo>
                    <a:pt x="220" y="64"/>
                  </a:lnTo>
                  <a:lnTo>
                    <a:pt x="213" y="64"/>
                  </a:lnTo>
                  <a:lnTo>
                    <a:pt x="213" y="64"/>
                  </a:lnTo>
                  <a:lnTo>
                    <a:pt x="211" y="64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201" y="57"/>
                  </a:lnTo>
                  <a:lnTo>
                    <a:pt x="194" y="52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2" y="48"/>
                  </a:lnTo>
                  <a:lnTo>
                    <a:pt x="192" y="45"/>
                  </a:lnTo>
                  <a:lnTo>
                    <a:pt x="192" y="43"/>
                  </a:lnTo>
                  <a:lnTo>
                    <a:pt x="192" y="41"/>
                  </a:lnTo>
                  <a:lnTo>
                    <a:pt x="189" y="33"/>
                  </a:lnTo>
                  <a:lnTo>
                    <a:pt x="187" y="31"/>
                  </a:lnTo>
                  <a:lnTo>
                    <a:pt x="182" y="29"/>
                  </a:lnTo>
                  <a:lnTo>
                    <a:pt x="180" y="29"/>
                  </a:lnTo>
                  <a:lnTo>
                    <a:pt x="178" y="26"/>
                  </a:lnTo>
                  <a:lnTo>
                    <a:pt x="175" y="26"/>
                  </a:lnTo>
                  <a:lnTo>
                    <a:pt x="175" y="26"/>
                  </a:lnTo>
                  <a:lnTo>
                    <a:pt x="168" y="29"/>
                  </a:lnTo>
                  <a:lnTo>
                    <a:pt x="159" y="29"/>
                  </a:lnTo>
                  <a:lnTo>
                    <a:pt x="154" y="29"/>
                  </a:lnTo>
                  <a:lnTo>
                    <a:pt x="140" y="22"/>
                  </a:lnTo>
                  <a:lnTo>
                    <a:pt x="133" y="19"/>
                  </a:lnTo>
                  <a:lnTo>
                    <a:pt x="125" y="14"/>
                  </a:lnTo>
                  <a:lnTo>
                    <a:pt x="125" y="10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3" y="3"/>
                  </a:lnTo>
                  <a:lnTo>
                    <a:pt x="121" y="3"/>
                  </a:lnTo>
                  <a:lnTo>
                    <a:pt x="121" y="5"/>
                  </a:lnTo>
                  <a:lnTo>
                    <a:pt x="118" y="5"/>
                  </a:lnTo>
                  <a:lnTo>
                    <a:pt x="116" y="5"/>
                  </a:lnTo>
                  <a:lnTo>
                    <a:pt x="111" y="0"/>
                  </a:lnTo>
                  <a:lnTo>
                    <a:pt x="90" y="14"/>
                  </a:lnTo>
                  <a:lnTo>
                    <a:pt x="78" y="2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68" name="Freeform 162">
              <a:extLst>
                <a:ext uri="{FF2B5EF4-FFF2-40B4-BE49-F238E27FC236}">
                  <a16:creationId xmlns:a16="http://schemas.microsoft.com/office/drawing/2014/main" id="{529100B0-A5B9-2394-7EA4-6A0BD387E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708" y="4226374"/>
              <a:ext cx="322264" cy="259730"/>
            </a:xfrm>
            <a:custGeom>
              <a:avLst/>
              <a:gdLst>
                <a:gd name="T0" fmla="*/ 176 w 221"/>
                <a:gd name="T1" fmla="*/ 97 h 192"/>
                <a:gd name="T2" fmla="*/ 176 w 221"/>
                <a:gd name="T3" fmla="*/ 90 h 192"/>
                <a:gd name="T4" fmla="*/ 176 w 221"/>
                <a:gd name="T5" fmla="*/ 86 h 192"/>
                <a:gd name="T6" fmla="*/ 171 w 221"/>
                <a:gd name="T7" fmla="*/ 81 h 192"/>
                <a:gd name="T8" fmla="*/ 166 w 221"/>
                <a:gd name="T9" fmla="*/ 71 h 192"/>
                <a:gd name="T10" fmla="*/ 164 w 221"/>
                <a:gd name="T11" fmla="*/ 71 h 192"/>
                <a:gd name="T12" fmla="*/ 157 w 221"/>
                <a:gd name="T13" fmla="*/ 62 h 192"/>
                <a:gd name="T14" fmla="*/ 157 w 221"/>
                <a:gd name="T15" fmla="*/ 52 h 192"/>
                <a:gd name="T16" fmla="*/ 159 w 221"/>
                <a:gd name="T17" fmla="*/ 48 h 192"/>
                <a:gd name="T18" fmla="*/ 154 w 221"/>
                <a:gd name="T19" fmla="*/ 43 h 192"/>
                <a:gd name="T20" fmla="*/ 152 w 221"/>
                <a:gd name="T21" fmla="*/ 41 h 192"/>
                <a:gd name="T22" fmla="*/ 152 w 221"/>
                <a:gd name="T23" fmla="*/ 38 h 192"/>
                <a:gd name="T24" fmla="*/ 149 w 221"/>
                <a:gd name="T25" fmla="*/ 34 h 192"/>
                <a:gd name="T26" fmla="*/ 147 w 221"/>
                <a:gd name="T27" fmla="*/ 34 h 192"/>
                <a:gd name="T28" fmla="*/ 140 w 221"/>
                <a:gd name="T29" fmla="*/ 34 h 192"/>
                <a:gd name="T30" fmla="*/ 138 w 221"/>
                <a:gd name="T31" fmla="*/ 31 h 192"/>
                <a:gd name="T32" fmla="*/ 135 w 221"/>
                <a:gd name="T33" fmla="*/ 31 h 192"/>
                <a:gd name="T34" fmla="*/ 131 w 221"/>
                <a:gd name="T35" fmla="*/ 31 h 192"/>
                <a:gd name="T36" fmla="*/ 126 w 221"/>
                <a:gd name="T37" fmla="*/ 24 h 192"/>
                <a:gd name="T38" fmla="*/ 123 w 221"/>
                <a:gd name="T39" fmla="*/ 26 h 192"/>
                <a:gd name="T40" fmla="*/ 119 w 221"/>
                <a:gd name="T41" fmla="*/ 17 h 192"/>
                <a:gd name="T42" fmla="*/ 114 w 221"/>
                <a:gd name="T43" fmla="*/ 17 h 192"/>
                <a:gd name="T44" fmla="*/ 109 w 221"/>
                <a:gd name="T45" fmla="*/ 15 h 192"/>
                <a:gd name="T46" fmla="*/ 105 w 221"/>
                <a:gd name="T47" fmla="*/ 10 h 192"/>
                <a:gd name="T48" fmla="*/ 95 w 221"/>
                <a:gd name="T49" fmla="*/ 3 h 192"/>
                <a:gd name="T50" fmla="*/ 76 w 221"/>
                <a:gd name="T51" fmla="*/ 3 h 192"/>
                <a:gd name="T52" fmla="*/ 60 w 221"/>
                <a:gd name="T53" fmla="*/ 7 h 192"/>
                <a:gd name="T54" fmla="*/ 45 w 221"/>
                <a:gd name="T55" fmla="*/ 5 h 192"/>
                <a:gd name="T56" fmla="*/ 41 w 221"/>
                <a:gd name="T57" fmla="*/ 10 h 192"/>
                <a:gd name="T58" fmla="*/ 38 w 221"/>
                <a:gd name="T59" fmla="*/ 7 h 192"/>
                <a:gd name="T60" fmla="*/ 17 w 221"/>
                <a:gd name="T61" fmla="*/ 3 h 192"/>
                <a:gd name="T62" fmla="*/ 0 w 221"/>
                <a:gd name="T63" fmla="*/ 12 h 192"/>
                <a:gd name="T64" fmla="*/ 15 w 221"/>
                <a:gd name="T65" fmla="*/ 71 h 192"/>
                <a:gd name="T66" fmla="*/ 15 w 221"/>
                <a:gd name="T67" fmla="*/ 81 h 192"/>
                <a:gd name="T68" fmla="*/ 33 w 221"/>
                <a:gd name="T69" fmla="*/ 166 h 192"/>
                <a:gd name="T70" fmla="*/ 83 w 221"/>
                <a:gd name="T71" fmla="*/ 187 h 192"/>
                <a:gd name="T72" fmla="*/ 100 w 221"/>
                <a:gd name="T73" fmla="*/ 192 h 192"/>
                <a:gd name="T74" fmla="*/ 221 w 221"/>
                <a:gd name="T75" fmla="*/ 157 h 192"/>
                <a:gd name="T76" fmla="*/ 213 w 221"/>
                <a:gd name="T77" fmla="*/ 152 h 192"/>
                <a:gd name="T78" fmla="*/ 213 w 221"/>
                <a:gd name="T79" fmla="*/ 149 h 192"/>
                <a:gd name="T80" fmla="*/ 209 w 221"/>
                <a:gd name="T81" fmla="*/ 147 h 192"/>
                <a:gd name="T82" fmla="*/ 204 w 221"/>
                <a:gd name="T83" fmla="*/ 145 h 192"/>
                <a:gd name="T84" fmla="*/ 199 w 221"/>
                <a:gd name="T85" fmla="*/ 147 h 192"/>
                <a:gd name="T86" fmla="*/ 197 w 221"/>
                <a:gd name="T87" fmla="*/ 145 h 192"/>
                <a:gd name="T88" fmla="*/ 192 w 221"/>
                <a:gd name="T89" fmla="*/ 145 h 192"/>
                <a:gd name="T90" fmla="*/ 192 w 221"/>
                <a:gd name="T91" fmla="*/ 142 h 192"/>
                <a:gd name="T92" fmla="*/ 187 w 221"/>
                <a:gd name="T93" fmla="*/ 135 h 192"/>
                <a:gd name="T94" fmla="*/ 187 w 221"/>
                <a:gd name="T95" fmla="*/ 135 h 192"/>
                <a:gd name="T96" fmla="*/ 190 w 221"/>
                <a:gd name="T97" fmla="*/ 133 h 192"/>
                <a:gd name="T98" fmla="*/ 187 w 221"/>
                <a:gd name="T99" fmla="*/ 133 h 192"/>
                <a:gd name="T100" fmla="*/ 185 w 221"/>
                <a:gd name="T101" fmla="*/ 131 h 192"/>
                <a:gd name="T102" fmla="*/ 185 w 221"/>
                <a:gd name="T103" fmla="*/ 128 h 192"/>
                <a:gd name="T104" fmla="*/ 185 w 221"/>
                <a:gd name="T105" fmla="*/ 126 h 192"/>
                <a:gd name="T106" fmla="*/ 180 w 221"/>
                <a:gd name="T107" fmla="*/ 123 h 192"/>
                <a:gd name="T108" fmla="*/ 178 w 221"/>
                <a:gd name="T109" fmla="*/ 123 h 192"/>
                <a:gd name="T110" fmla="*/ 178 w 221"/>
                <a:gd name="T111" fmla="*/ 114 h 192"/>
                <a:gd name="T112" fmla="*/ 176 w 221"/>
                <a:gd name="T113" fmla="*/ 112 h 192"/>
                <a:gd name="T114" fmla="*/ 176 w 221"/>
                <a:gd name="T115" fmla="*/ 104 h 192"/>
                <a:gd name="T116" fmla="*/ 176 w 221"/>
                <a:gd name="T117" fmla="*/ 10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1" h="192">
                  <a:moveTo>
                    <a:pt x="176" y="104"/>
                  </a:moveTo>
                  <a:lnTo>
                    <a:pt x="176" y="97"/>
                  </a:lnTo>
                  <a:lnTo>
                    <a:pt x="173" y="93"/>
                  </a:lnTo>
                  <a:lnTo>
                    <a:pt x="176" y="90"/>
                  </a:lnTo>
                  <a:lnTo>
                    <a:pt x="176" y="86"/>
                  </a:lnTo>
                  <a:lnTo>
                    <a:pt x="176" y="86"/>
                  </a:lnTo>
                  <a:lnTo>
                    <a:pt x="171" y="83"/>
                  </a:lnTo>
                  <a:lnTo>
                    <a:pt x="171" y="81"/>
                  </a:lnTo>
                  <a:lnTo>
                    <a:pt x="168" y="74"/>
                  </a:lnTo>
                  <a:lnTo>
                    <a:pt x="166" y="71"/>
                  </a:lnTo>
                  <a:lnTo>
                    <a:pt x="166" y="71"/>
                  </a:lnTo>
                  <a:lnTo>
                    <a:pt x="164" y="71"/>
                  </a:lnTo>
                  <a:lnTo>
                    <a:pt x="161" y="69"/>
                  </a:lnTo>
                  <a:lnTo>
                    <a:pt x="157" y="62"/>
                  </a:lnTo>
                  <a:lnTo>
                    <a:pt x="157" y="60"/>
                  </a:lnTo>
                  <a:lnTo>
                    <a:pt x="157" y="52"/>
                  </a:lnTo>
                  <a:lnTo>
                    <a:pt x="159" y="50"/>
                  </a:lnTo>
                  <a:lnTo>
                    <a:pt x="159" y="48"/>
                  </a:lnTo>
                  <a:lnTo>
                    <a:pt x="157" y="48"/>
                  </a:lnTo>
                  <a:lnTo>
                    <a:pt x="154" y="43"/>
                  </a:lnTo>
                  <a:lnTo>
                    <a:pt x="152" y="43"/>
                  </a:lnTo>
                  <a:lnTo>
                    <a:pt x="152" y="41"/>
                  </a:lnTo>
                  <a:lnTo>
                    <a:pt x="152" y="38"/>
                  </a:lnTo>
                  <a:lnTo>
                    <a:pt x="152" y="38"/>
                  </a:lnTo>
                  <a:lnTo>
                    <a:pt x="152" y="38"/>
                  </a:lnTo>
                  <a:lnTo>
                    <a:pt x="149" y="34"/>
                  </a:lnTo>
                  <a:lnTo>
                    <a:pt x="149" y="34"/>
                  </a:lnTo>
                  <a:lnTo>
                    <a:pt x="147" y="34"/>
                  </a:lnTo>
                  <a:lnTo>
                    <a:pt x="147" y="34"/>
                  </a:lnTo>
                  <a:lnTo>
                    <a:pt x="140" y="34"/>
                  </a:lnTo>
                  <a:lnTo>
                    <a:pt x="138" y="31"/>
                  </a:lnTo>
                  <a:lnTo>
                    <a:pt x="138" y="31"/>
                  </a:lnTo>
                  <a:lnTo>
                    <a:pt x="135" y="31"/>
                  </a:lnTo>
                  <a:lnTo>
                    <a:pt x="135" y="31"/>
                  </a:lnTo>
                  <a:lnTo>
                    <a:pt x="131" y="31"/>
                  </a:lnTo>
                  <a:lnTo>
                    <a:pt x="131" y="31"/>
                  </a:lnTo>
                  <a:lnTo>
                    <a:pt x="128" y="29"/>
                  </a:lnTo>
                  <a:lnTo>
                    <a:pt x="126" y="24"/>
                  </a:lnTo>
                  <a:lnTo>
                    <a:pt x="126" y="24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19" y="17"/>
                  </a:lnTo>
                  <a:lnTo>
                    <a:pt x="116" y="17"/>
                  </a:lnTo>
                  <a:lnTo>
                    <a:pt x="114" y="17"/>
                  </a:lnTo>
                  <a:lnTo>
                    <a:pt x="112" y="17"/>
                  </a:lnTo>
                  <a:lnTo>
                    <a:pt x="109" y="15"/>
                  </a:lnTo>
                  <a:lnTo>
                    <a:pt x="109" y="12"/>
                  </a:lnTo>
                  <a:lnTo>
                    <a:pt x="105" y="10"/>
                  </a:lnTo>
                  <a:lnTo>
                    <a:pt x="97" y="5"/>
                  </a:lnTo>
                  <a:lnTo>
                    <a:pt x="95" y="3"/>
                  </a:lnTo>
                  <a:lnTo>
                    <a:pt x="81" y="3"/>
                  </a:lnTo>
                  <a:lnTo>
                    <a:pt x="76" y="3"/>
                  </a:lnTo>
                  <a:lnTo>
                    <a:pt x="64" y="7"/>
                  </a:lnTo>
                  <a:lnTo>
                    <a:pt x="60" y="7"/>
                  </a:lnTo>
                  <a:lnTo>
                    <a:pt x="50" y="10"/>
                  </a:lnTo>
                  <a:lnTo>
                    <a:pt x="45" y="5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38" y="7"/>
                  </a:lnTo>
                  <a:lnTo>
                    <a:pt x="26" y="5"/>
                  </a:lnTo>
                  <a:lnTo>
                    <a:pt x="17" y="3"/>
                  </a:lnTo>
                  <a:lnTo>
                    <a:pt x="0" y="0"/>
                  </a:lnTo>
                  <a:lnTo>
                    <a:pt x="0" y="12"/>
                  </a:lnTo>
                  <a:lnTo>
                    <a:pt x="7" y="43"/>
                  </a:lnTo>
                  <a:lnTo>
                    <a:pt x="15" y="7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26" y="135"/>
                  </a:lnTo>
                  <a:lnTo>
                    <a:pt x="33" y="166"/>
                  </a:lnTo>
                  <a:lnTo>
                    <a:pt x="83" y="185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100" y="192"/>
                  </a:lnTo>
                  <a:lnTo>
                    <a:pt x="190" y="192"/>
                  </a:lnTo>
                  <a:lnTo>
                    <a:pt x="221" y="157"/>
                  </a:lnTo>
                  <a:lnTo>
                    <a:pt x="218" y="157"/>
                  </a:lnTo>
                  <a:lnTo>
                    <a:pt x="213" y="152"/>
                  </a:lnTo>
                  <a:lnTo>
                    <a:pt x="216" y="152"/>
                  </a:lnTo>
                  <a:lnTo>
                    <a:pt x="213" y="149"/>
                  </a:lnTo>
                  <a:lnTo>
                    <a:pt x="209" y="149"/>
                  </a:lnTo>
                  <a:lnTo>
                    <a:pt x="209" y="147"/>
                  </a:lnTo>
                  <a:lnTo>
                    <a:pt x="209" y="147"/>
                  </a:lnTo>
                  <a:lnTo>
                    <a:pt x="204" y="145"/>
                  </a:lnTo>
                  <a:lnTo>
                    <a:pt x="202" y="145"/>
                  </a:lnTo>
                  <a:lnTo>
                    <a:pt x="199" y="147"/>
                  </a:lnTo>
                  <a:lnTo>
                    <a:pt x="199" y="145"/>
                  </a:lnTo>
                  <a:lnTo>
                    <a:pt x="197" y="145"/>
                  </a:lnTo>
                  <a:lnTo>
                    <a:pt x="197" y="145"/>
                  </a:lnTo>
                  <a:lnTo>
                    <a:pt x="192" y="145"/>
                  </a:lnTo>
                  <a:lnTo>
                    <a:pt x="192" y="142"/>
                  </a:lnTo>
                  <a:lnTo>
                    <a:pt x="192" y="142"/>
                  </a:lnTo>
                  <a:lnTo>
                    <a:pt x="192" y="138"/>
                  </a:lnTo>
                  <a:lnTo>
                    <a:pt x="187" y="135"/>
                  </a:lnTo>
                  <a:lnTo>
                    <a:pt x="187" y="135"/>
                  </a:lnTo>
                  <a:lnTo>
                    <a:pt x="187" y="135"/>
                  </a:lnTo>
                  <a:lnTo>
                    <a:pt x="190" y="133"/>
                  </a:lnTo>
                  <a:lnTo>
                    <a:pt x="190" y="133"/>
                  </a:lnTo>
                  <a:lnTo>
                    <a:pt x="187" y="131"/>
                  </a:lnTo>
                  <a:lnTo>
                    <a:pt x="187" y="133"/>
                  </a:lnTo>
                  <a:lnTo>
                    <a:pt x="185" y="133"/>
                  </a:lnTo>
                  <a:lnTo>
                    <a:pt x="185" y="131"/>
                  </a:lnTo>
                  <a:lnTo>
                    <a:pt x="185" y="128"/>
                  </a:lnTo>
                  <a:lnTo>
                    <a:pt x="185" y="128"/>
                  </a:lnTo>
                  <a:lnTo>
                    <a:pt x="185" y="128"/>
                  </a:lnTo>
                  <a:lnTo>
                    <a:pt x="185" y="126"/>
                  </a:lnTo>
                  <a:lnTo>
                    <a:pt x="183" y="123"/>
                  </a:lnTo>
                  <a:lnTo>
                    <a:pt x="180" y="123"/>
                  </a:lnTo>
                  <a:lnTo>
                    <a:pt x="180" y="123"/>
                  </a:lnTo>
                  <a:lnTo>
                    <a:pt x="178" y="123"/>
                  </a:lnTo>
                  <a:lnTo>
                    <a:pt x="178" y="123"/>
                  </a:lnTo>
                  <a:lnTo>
                    <a:pt x="178" y="114"/>
                  </a:lnTo>
                  <a:lnTo>
                    <a:pt x="178" y="114"/>
                  </a:lnTo>
                  <a:lnTo>
                    <a:pt x="176" y="112"/>
                  </a:lnTo>
                  <a:lnTo>
                    <a:pt x="176" y="109"/>
                  </a:lnTo>
                  <a:lnTo>
                    <a:pt x="176" y="104"/>
                  </a:lnTo>
                  <a:lnTo>
                    <a:pt x="176" y="104"/>
                  </a:lnTo>
                  <a:lnTo>
                    <a:pt x="176" y="1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69" name="Freeform 163">
              <a:extLst>
                <a:ext uri="{FF2B5EF4-FFF2-40B4-BE49-F238E27FC236}">
                  <a16:creationId xmlns:a16="http://schemas.microsoft.com/office/drawing/2014/main" id="{DA0DB2FA-5098-954A-7E78-FF6B2ED7A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519" y="4185791"/>
              <a:ext cx="497248" cy="604684"/>
            </a:xfrm>
            <a:custGeom>
              <a:avLst/>
              <a:gdLst>
                <a:gd name="T0" fmla="*/ 177 w 341"/>
                <a:gd name="T1" fmla="*/ 165 h 447"/>
                <a:gd name="T2" fmla="*/ 151 w 341"/>
                <a:gd name="T3" fmla="*/ 42 h 447"/>
                <a:gd name="T4" fmla="*/ 90 w 341"/>
                <a:gd name="T5" fmla="*/ 19 h 447"/>
                <a:gd name="T6" fmla="*/ 0 w 341"/>
                <a:gd name="T7" fmla="*/ 2 h 447"/>
                <a:gd name="T8" fmla="*/ 5 w 341"/>
                <a:gd name="T9" fmla="*/ 26 h 447"/>
                <a:gd name="T10" fmla="*/ 9 w 341"/>
                <a:gd name="T11" fmla="*/ 47 h 447"/>
                <a:gd name="T12" fmla="*/ 16 w 341"/>
                <a:gd name="T13" fmla="*/ 59 h 447"/>
                <a:gd name="T14" fmla="*/ 16 w 341"/>
                <a:gd name="T15" fmla="*/ 73 h 447"/>
                <a:gd name="T16" fmla="*/ 21 w 341"/>
                <a:gd name="T17" fmla="*/ 85 h 447"/>
                <a:gd name="T18" fmla="*/ 28 w 341"/>
                <a:gd name="T19" fmla="*/ 97 h 447"/>
                <a:gd name="T20" fmla="*/ 33 w 341"/>
                <a:gd name="T21" fmla="*/ 104 h 447"/>
                <a:gd name="T22" fmla="*/ 38 w 341"/>
                <a:gd name="T23" fmla="*/ 127 h 447"/>
                <a:gd name="T24" fmla="*/ 38 w 341"/>
                <a:gd name="T25" fmla="*/ 132 h 447"/>
                <a:gd name="T26" fmla="*/ 31 w 341"/>
                <a:gd name="T27" fmla="*/ 151 h 447"/>
                <a:gd name="T28" fmla="*/ 23 w 341"/>
                <a:gd name="T29" fmla="*/ 213 h 447"/>
                <a:gd name="T30" fmla="*/ 19 w 341"/>
                <a:gd name="T31" fmla="*/ 253 h 447"/>
                <a:gd name="T32" fmla="*/ 16 w 341"/>
                <a:gd name="T33" fmla="*/ 267 h 447"/>
                <a:gd name="T34" fmla="*/ 14 w 341"/>
                <a:gd name="T35" fmla="*/ 343 h 447"/>
                <a:gd name="T36" fmla="*/ 28 w 341"/>
                <a:gd name="T37" fmla="*/ 345 h 447"/>
                <a:gd name="T38" fmla="*/ 35 w 341"/>
                <a:gd name="T39" fmla="*/ 347 h 447"/>
                <a:gd name="T40" fmla="*/ 52 w 341"/>
                <a:gd name="T41" fmla="*/ 347 h 447"/>
                <a:gd name="T42" fmla="*/ 68 w 341"/>
                <a:gd name="T43" fmla="*/ 352 h 447"/>
                <a:gd name="T44" fmla="*/ 76 w 341"/>
                <a:gd name="T45" fmla="*/ 345 h 447"/>
                <a:gd name="T46" fmla="*/ 76 w 341"/>
                <a:gd name="T47" fmla="*/ 357 h 447"/>
                <a:gd name="T48" fmla="*/ 85 w 341"/>
                <a:gd name="T49" fmla="*/ 362 h 447"/>
                <a:gd name="T50" fmla="*/ 87 w 341"/>
                <a:gd name="T51" fmla="*/ 350 h 447"/>
                <a:gd name="T52" fmla="*/ 92 w 341"/>
                <a:gd name="T53" fmla="*/ 355 h 447"/>
                <a:gd name="T54" fmla="*/ 90 w 341"/>
                <a:gd name="T55" fmla="*/ 378 h 447"/>
                <a:gd name="T56" fmla="*/ 102 w 341"/>
                <a:gd name="T57" fmla="*/ 385 h 447"/>
                <a:gd name="T58" fmla="*/ 121 w 341"/>
                <a:gd name="T59" fmla="*/ 399 h 447"/>
                <a:gd name="T60" fmla="*/ 142 w 341"/>
                <a:gd name="T61" fmla="*/ 416 h 447"/>
                <a:gd name="T62" fmla="*/ 156 w 341"/>
                <a:gd name="T63" fmla="*/ 421 h 447"/>
                <a:gd name="T64" fmla="*/ 161 w 341"/>
                <a:gd name="T65" fmla="*/ 414 h 447"/>
                <a:gd name="T66" fmla="*/ 168 w 341"/>
                <a:gd name="T67" fmla="*/ 428 h 447"/>
                <a:gd name="T68" fmla="*/ 170 w 341"/>
                <a:gd name="T69" fmla="*/ 435 h 447"/>
                <a:gd name="T70" fmla="*/ 175 w 341"/>
                <a:gd name="T71" fmla="*/ 435 h 447"/>
                <a:gd name="T72" fmla="*/ 184 w 341"/>
                <a:gd name="T73" fmla="*/ 447 h 447"/>
                <a:gd name="T74" fmla="*/ 194 w 341"/>
                <a:gd name="T75" fmla="*/ 442 h 447"/>
                <a:gd name="T76" fmla="*/ 187 w 341"/>
                <a:gd name="T77" fmla="*/ 440 h 447"/>
                <a:gd name="T78" fmla="*/ 189 w 341"/>
                <a:gd name="T79" fmla="*/ 428 h 447"/>
                <a:gd name="T80" fmla="*/ 206 w 341"/>
                <a:gd name="T81" fmla="*/ 425 h 447"/>
                <a:gd name="T82" fmla="*/ 215 w 341"/>
                <a:gd name="T83" fmla="*/ 399 h 447"/>
                <a:gd name="T84" fmla="*/ 225 w 341"/>
                <a:gd name="T85" fmla="*/ 390 h 447"/>
                <a:gd name="T86" fmla="*/ 229 w 341"/>
                <a:gd name="T87" fmla="*/ 376 h 447"/>
                <a:gd name="T88" fmla="*/ 239 w 341"/>
                <a:gd name="T89" fmla="*/ 359 h 447"/>
                <a:gd name="T90" fmla="*/ 248 w 341"/>
                <a:gd name="T91" fmla="*/ 350 h 447"/>
                <a:gd name="T92" fmla="*/ 256 w 341"/>
                <a:gd name="T93" fmla="*/ 336 h 447"/>
                <a:gd name="T94" fmla="*/ 256 w 341"/>
                <a:gd name="T95" fmla="*/ 324 h 447"/>
                <a:gd name="T96" fmla="*/ 251 w 341"/>
                <a:gd name="T97" fmla="*/ 307 h 447"/>
                <a:gd name="T98" fmla="*/ 260 w 341"/>
                <a:gd name="T99" fmla="*/ 293 h 447"/>
                <a:gd name="T100" fmla="*/ 272 w 341"/>
                <a:gd name="T101" fmla="*/ 281 h 447"/>
                <a:gd name="T102" fmla="*/ 296 w 341"/>
                <a:gd name="T103" fmla="*/ 250 h 447"/>
                <a:gd name="T104" fmla="*/ 234 w 341"/>
                <a:gd name="T105" fmla="*/ 21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1" h="447">
                  <a:moveTo>
                    <a:pt x="234" y="217"/>
                  </a:moveTo>
                  <a:lnTo>
                    <a:pt x="234" y="217"/>
                  </a:lnTo>
                  <a:lnTo>
                    <a:pt x="234" y="215"/>
                  </a:lnTo>
                  <a:lnTo>
                    <a:pt x="184" y="196"/>
                  </a:lnTo>
                  <a:lnTo>
                    <a:pt x="177" y="165"/>
                  </a:lnTo>
                  <a:lnTo>
                    <a:pt x="166" y="111"/>
                  </a:lnTo>
                  <a:lnTo>
                    <a:pt x="166" y="111"/>
                  </a:lnTo>
                  <a:lnTo>
                    <a:pt x="166" y="101"/>
                  </a:lnTo>
                  <a:lnTo>
                    <a:pt x="158" y="73"/>
                  </a:lnTo>
                  <a:lnTo>
                    <a:pt x="151" y="42"/>
                  </a:lnTo>
                  <a:lnTo>
                    <a:pt x="151" y="30"/>
                  </a:lnTo>
                  <a:lnTo>
                    <a:pt x="147" y="30"/>
                  </a:lnTo>
                  <a:lnTo>
                    <a:pt x="109" y="21"/>
                  </a:lnTo>
                  <a:lnTo>
                    <a:pt x="106" y="21"/>
                  </a:lnTo>
                  <a:lnTo>
                    <a:pt x="90" y="19"/>
                  </a:lnTo>
                  <a:lnTo>
                    <a:pt x="76" y="14"/>
                  </a:lnTo>
                  <a:lnTo>
                    <a:pt x="71" y="14"/>
                  </a:lnTo>
                  <a:lnTo>
                    <a:pt x="68" y="1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9"/>
                  </a:lnTo>
                  <a:lnTo>
                    <a:pt x="5" y="11"/>
                  </a:lnTo>
                  <a:lnTo>
                    <a:pt x="7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9" y="37"/>
                  </a:lnTo>
                  <a:lnTo>
                    <a:pt x="12" y="42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59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8"/>
                  </a:lnTo>
                  <a:lnTo>
                    <a:pt x="16" y="73"/>
                  </a:lnTo>
                  <a:lnTo>
                    <a:pt x="16" y="73"/>
                  </a:lnTo>
                  <a:lnTo>
                    <a:pt x="16" y="75"/>
                  </a:lnTo>
                  <a:lnTo>
                    <a:pt x="19" y="75"/>
                  </a:lnTo>
                  <a:lnTo>
                    <a:pt x="19" y="78"/>
                  </a:lnTo>
                  <a:lnTo>
                    <a:pt x="21" y="82"/>
                  </a:lnTo>
                  <a:lnTo>
                    <a:pt x="21" y="85"/>
                  </a:lnTo>
                  <a:lnTo>
                    <a:pt x="21" y="87"/>
                  </a:lnTo>
                  <a:lnTo>
                    <a:pt x="21" y="90"/>
                  </a:lnTo>
                  <a:lnTo>
                    <a:pt x="23" y="92"/>
                  </a:lnTo>
                  <a:lnTo>
                    <a:pt x="28" y="94"/>
                  </a:lnTo>
                  <a:lnTo>
                    <a:pt x="28" y="97"/>
                  </a:lnTo>
                  <a:lnTo>
                    <a:pt x="31" y="97"/>
                  </a:lnTo>
                  <a:lnTo>
                    <a:pt x="31" y="99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5" y="108"/>
                  </a:lnTo>
                  <a:lnTo>
                    <a:pt x="38" y="116"/>
                  </a:lnTo>
                  <a:lnTo>
                    <a:pt x="38" y="123"/>
                  </a:lnTo>
                  <a:lnTo>
                    <a:pt x="38" y="127"/>
                  </a:lnTo>
                  <a:lnTo>
                    <a:pt x="38" y="125"/>
                  </a:lnTo>
                  <a:lnTo>
                    <a:pt x="40" y="127"/>
                  </a:lnTo>
                  <a:lnTo>
                    <a:pt x="40" y="127"/>
                  </a:lnTo>
                  <a:lnTo>
                    <a:pt x="38" y="127"/>
                  </a:lnTo>
                  <a:lnTo>
                    <a:pt x="38" y="132"/>
                  </a:lnTo>
                  <a:lnTo>
                    <a:pt x="38" y="137"/>
                  </a:lnTo>
                  <a:lnTo>
                    <a:pt x="35" y="144"/>
                  </a:lnTo>
                  <a:lnTo>
                    <a:pt x="33" y="144"/>
                  </a:lnTo>
                  <a:lnTo>
                    <a:pt x="31" y="149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53"/>
                  </a:lnTo>
                  <a:lnTo>
                    <a:pt x="28" y="165"/>
                  </a:lnTo>
                  <a:lnTo>
                    <a:pt x="23" y="203"/>
                  </a:lnTo>
                  <a:lnTo>
                    <a:pt x="23" y="213"/>
                  </a:lnTo>
                  <a:lnTo>
                    <a:pt x="21" y="234"/>
                  </a:lnTo>
                  <a:lnTo>
                    <a:pt x="21" y="236"/>
                  </a:lnTo>
                  <a:lnTo>
                    <a:pt x="21" y="236"/>
                  </a:lnTo>
                  <a:lnTo>
                    <a:pt x="19" y="248"/>
                  </a:lnTo>
                  <a:lnTo>
                    <a:pt x="19" y="253"/>
                  </a:lnTo>
                  <a:lnTo>
                    <a:pt x="19" y="253"/>
                  </a:lnTo>
                  <a:lnTo>
                    <a:pt x="19" y="255"/>
                  </a:lnTo>
                  <a:lnTo>
                    <a:pt x="16" y="265"/>
                  </a:lnTo>
                  <a:lnTo>
                    <a:pt x="16" y="265"/>
                  </a:lnTo>
                  <a:lnTo>
                    <a:pt x="16" y="267"/>
                  </a:lnTo>
                  <a:lnTo>
                    <a:pt x="16" y="284"/>
                  </a:lnTo>
                  <a:lnTo>
                    <a:pt x="14" y="302"/>
                  </a:lnTo>
                  <a:lnTo>
                    <a:pt x="14" y="305"/>
                  </a:lnTo>
                  <a:lnTo>
                    <a:pt x="9" y="340"/>
                  </a:lnTo>
                  <a:lnTo>
                    <a:pt x="14" y="343"/>
                  </a:lnTo>
                  <a:lnTo>
                    <a:pt x="14" y="343"/>
                  </a:lnTo>
                  <a:lnTo>
                    <a:pt x="19" y="343"/>
                  </a:lnTo>
                  <a:lnTo>
                    <a:pt x="19" y="343"/>
                  </a:lnTo>
                  <a:lnTo>
                    <a:pt x="23" y="343"/>
                  </a:lnTo>
                  <a:lnTo>
                    <a:pt x="28" y="345"/>
                  </a:lnTo>
                  <a:lnTo>
                    <a:pt x="28" y="345"/>
                  </a:lnTo>
                  <a:lnTo>
                    <a:pt x="31" y="345"/>
                  </a:lnTo>
                  <a:lnTo>
                    <a:pt x="33" y="345"/>
                  </a:lnTo>
                  <a:lnTo>
                    <a:pt x="35" y="347"/>
                  </a:lnTo>
                  <a:lnTo>
                    <a:pt x="35" y="347"/>
                  </a:lnTo>
                  <a:lnTo>
                    <a:pt x="33" y="350"/>
                  </a:lnTo>
                  <a:lnTo>
                    <a:pt x="35" y="350"/>
                  </a:lnTo>
                  <a:lnTo>
                    <a:pt x="35" y="350"/>
                  </a:lnTo>
                  <a:lnTo>
                    <a:pt x="40" y="350"/>
                  </a:lnTo>
                  <a:lnTo>
                    <a:pt x="52" y="347"/>
                  </a:lnTo>
                  <a:lnTo>
                    <a:pt x="57" y="347"/>
                  </a:lnTo>
                  <a:lnTo>
                    <a:pt x="61" y="347"/>
                  </a:lnTo>
                  <a:lnTo>
                    <a:pt x="64" y="350"/>
                  </a:lnTo>
                  <a:lnTo>
                    <a:pt x="66" y="352"/>
                  </a:lnTo>
                  <a:lnTo>
                    <a:pt x="68" y="352"/>
                  </a:lnTo>
                  <a:lnTo>
                    <a:pt x="68" y="352"/>
                  </a:lnTo>
                  <a:lnTo>
                    <a:pt x="71" y="345"/>
                  </a:lnTo>
                  <a:lnTo>
                    <a:pt x="73" y="345"/>
                  </a:lnTo>
                  <a:lnTo>
                    <a:pt x="76" y="343"/>
                  </a:lnTo>
                  <a:lnTo>
                    <a:pt x="76" y="345"/>
                  </a:lnTo>
                  <a:lnTo>
                    <a:pt x="78" y="345"/>
                  </a:lnTo>
                  <a:lnTo>
                    <a:pt x="78" y="347"/>
                  </a:lnTo>
                  <a:lnTo>
                    <a:pt x="76" y="352"/>
                  </a:lnTo>
                  <a:lnTo>
                    <a:pt x="73" y="355"/>
                  </a:lnTo>
                  <a:lnTo>
                    <a:pt x="76" y="357"/>
                  </a:lnTo>
                  <a:lnTo>
                    <a:pt x="76" y="357"/>
                  </a:lnTo>
                  <a:lnTo>
                    <a:pt x="76" y="359"/>
                  </a:lnTo>
                  <a:lnTo>
                    <a:pt x="78" y="359"/>
                  </a:lnTo>
                  <a:lnTo>
                    <a:pt x="83" y="359"/>
                  </a:lnTo>
                  <a:lnTo>
                    <a:pt x="85" y="362"/>
                  </a:lnTo>
                  <a:lnTo>
                    <a:pt x="87" y="362"/>
                  </a:lnTo>
                  <a:lnTo>
                    <a:pt x="90" y="359"/>
                  </a:lnTo>
                  <a:lnTo>
                    <a:pt x="90" y="359"/>
                  </a:lnTo>
                  <a:lnTo>
                    <a:pt x="87" y="352"/>
                  </a:lnTo>
                  <a:lnTo>
                    <a:pt x="87" y="350"/>
                  </a:lnTo>
                  <a:lnTo>
                    <a:pt x="90" y="350"/>
                  </a:lnTo>
                  <a:lnTo>
                    <a:pt x="90" y="350"/>
                  </a:lnTo>
                  <a:lnTo>
                    <a:pt x="92" y="350"/>
                  </a:lnTo>
                  <a:lnTo>
                    <a:pt x="92" y="352"/>
                  </a:lnTo>
                  <a:lnTo>
                    <a:pt x="92" y="355"/>
                  </a:lnTo>
                  <a:lnTo>
                    <a:pt x="92" y="359"/>
                  </a:lnTo>
                  <a:lnTo>
                    <a:pt x="94" y="364"/>
                  </a:lnTo>
                  <a:lnTo>
                    <a:pt x="92" y="376"/>
                  </a:lnTo>
                  <a:lnTo>
                    <a:pt x="92" y="376"/>
                  </a:lnTo>
                  <a:lnTo>
                    <a:pt x="90" y="378"/>
                  </a:lnTo>
                  <a:lnTo>
                    <a:pt x="87" y="381"/>
                  </a:lnTo>
                  <a:lnTo>
                    <a:pt x="90" y="381"/>
                  </a:lnTo>
                  <a:lnTo>
                    <a:pt x="94" y="381"/>
                  </a:lnTo>
                  <a:lnTo>
                    <a:pt x="94" y="381"/>
                  </a:lnTo>
                  <a:lnTo>
                    <a:pt x="102" y="385"/>
                  </a:lnTo>
                  <a:lnTo>
                    <a:pt x="104" y="390"/>
                  </a:lnTo>
                  <a:lnTo>
                    <a:pt x="111" y="395"/>
                  </a:lnTo>
                  <a:lnTo>
                    <a:pt x="113" y="397"/>
                  </a:lnTo>
                  <a:lnTo>
                    <a:pt x="113" y="397"/>
                  </a:lnTo>
                  <a:lnTo>
                    <a:pt x="121" y="399"/>
                  </a:lnTo>
                  <a:lnTo>
                    <a:pt x="125" y="402"/>
                  </a:lnTo>
                  <a:lnTo>
                    <a:pt x="130" y="407"/>
                  </a:lnTo>
                  <a:lnTo>
                    <a:pt x="137" y="411"/>
                  </a:lnTo>
                  <a:lnTo>
                    <a:pt x="139" y="414"/>
                  </a:lnTo>
                  <a:lnTo>
                    <a:pt x="142" y="416"/>
                  </a:lnTo>
                  <a:lnTo>
                    <a:pt x="142" y="416"/>
                  </a:lnTo>
                  <a:lnTo>
                    <a:pt x="149" y="416"/>
                  </a:lnTo>
                  <a:lnTo>
                    <a:pt x="151" y="421"/>
                  </a:lnTo>
                  <a:lnTo>
                    <a:pt x="154" y="421"/>
                  </a:lnTo>
                  <a:lnTo>
                    <a:pt x="156" y="421"/>
                  </a:lnTo>
                  <a:lnTo>
                    <a:pt x="156" y="418"/>
                  </a:lnTo>
                  <a:lnTo>
                    <a:pt x="156" y="414"/>
                  </a:lnTo>
                  <a:lnTo>
                    <a:pt x="158" y="414"/>
                  </a:lnTo>
                  <a:lnTo>
                    <a:pt x="158" y="414"/>
                  </a:lnTo>
                  <a:lnTo>
                    <a:pt x="161" y="414"/>
                  </a:lnTo>
                  <a:lnTo>
                    <a:pt x="161" y="416"/>
                  </a:lnTo>
                  <a:lnTo>
                    <a:pt x="163" y="423"/>
                  </a:lnTo>
                  <a:lnTo>
                    <a:pt x="163" y="425"/>
                  </a:lnTo>
                  <a:lnTo>
                    <a:pt x="168" y="428"/>
                  </a:lnTo>
                  <a:lnTo>
                    <a:pt x="168" y="428"/>
                  </a:lnTo>
                  <a:lnTo>
                    <a:pt x="168" y="430"/>
                  </a:lnTo>
                  <a:lnTo>
                    <a:pt x="168" y="430"/>
                  </a:lnTo>
                  <a:lnTo>
                    <a:pt x="168" y="433"/>
                  </a:lnTo>
                  <a:lnTo>
                    <a:pt x="168" y="435"/>
                  </a:lnTo>
                  <a:lnTo>
                    <a:pt x="170" y="435"/>
                  </a:lnTo>
                  <a:lnTo>
                    <a:pt x="173" y="433"/>
                  </a:lnTo>
                  <a:lnTo>
                    <a:pt x="175" y="433"/>
                  </a:lnTo>
                  <a:lnTo>
                    <a:pt x="175" y="433"/>
                  </a:lnTo>
                  <a:lnTo>
                    <a:pt x="175" y="435"/>
                  </a:lnTo>
                  <a:lnTo>
                    <a:pt x="175" y="435"/>
                  </a:lnTo>
                  <a:lnTo>
                    <a:pt x="175" y="437"/>
                  </a:lnTo>
                  <a:lnTo>
                    <a:pt x="173" y="437"/>
                  </a:lnTo>
                  <a:lnTo>
                    <a:pt x="173" y="437"/>
                  </a:lnTo>
                  <a:lnTo>
                    <a:pt x="173" y="437"/>
                  </a:lnTo>
                  <a:lnTo>
                    <a:pt x="184" y="447"/>
                  </a:lnTo>
                  <a:lnTo>
                    <a:pt x="187" y="447"/>
                  </a:lnTo>
                  <a:lnTo>
                    <a:pt x="189" y="447"/>
                  </a:lnTo>
                  <a:lnTo>
                    <a:pt x="192" y="447"/>
                  </a:lnTo>
                  <a:lnTo>
                    <a:pt x="192" y="447"/>
                  </a:lnTo>
                  <a:lnTo>
                    <a:pt x="194" y="442"/>
                  </a:lnTo>
                  <a:lnTo>
                    <a:pt x="194" y="442"/>
                  </a:lnTo>
                  <a:lnTo>
                    <a:pt x="192" y="442"/>
                  </a:lnTo>
                  <a:lnTo>
                    <a:pt x="192" y="444"/>
                  </a:lnTo>
                  <a:lnTo>
                    <a:pt x="192" y="444"/>
                  </a:lnTo>
                  <a:lnTo>
                    <a:pt x="187" y="440"/>
                  </a:lnTo>
                  <a:lnTo>
                    <a:pt x="187" y="437"/>
                  </a:lnTo>
                  <a:lnTo>
                    <a:pt x="187" y="435"/>
                  </a:lnTo>
                  <a:lnTo>
                    <a:pt x="187" y="430"/>
                  </a:lnTo>
                  <a:lnTo>
                    <a:pt x="187" y="428"/>
                  </a:lnTo>
                  <a:lnTo>
                    <a:pt x="189" y="428"/>
                  </a:lnTo>
                  <a:lnTo>
                    <a:pt x="192" y="430"/>
                  </a:lnTo>
                  <a:lnTo>
                    <a:pt x="196" y="428"/>
                  </a:lnTo>
                  <a:lnTo>
                    <a:pt x="199" y="425"/>
                  </a:lnTo>
                  <a:lnTo>
                    <a:pt x="203" y="425"/>
                  </a:lnTo>
                  <a:lnTo>
                    <a:pt x="206" y="425"/>
                  </a:lnTo>
                  <a:lnTo>
                    <a:pt x="206" y="421"/>
                  </a:lnTo>
                  <a:lnTo>
                    <a:pt x="208" y="414"/>
                  </a:lnTo>
                  <a:lnTo>
                    <a:pt x="208" y="409"/>
                  </a:lnTo>
                  <a:lnTo>
                    <a:pt x="213" y="402"/>
                  </a:lnTo>
                  <a:lnTo>
                    <a:pt x="215" y="399"/>
                  </a:lnTo>
                  <a:lnTo>
                    <a:pt x="215" y="399"/>
                  </a:lnTo>
                  <a:lnTo>
                    <a:pt x="220" y="397"/>
                  </a:lnTo>
                  <a:lnTo>
                    <a:pt x="220" y="395"/>
                  </a:lnTo>
                  <a:lnTo>
                    <a:pt x="222" y="392"/>
                  </a:lnTo>
                  <a:lnTo>
                    <a:pt x="225" y="390"/>
                  </a:lnTo>
                  <a:lnTo>
                    <a:pt x="227" y="390"/>
                  </a:lnTo>
                  <a:lnTo>
                    <a:pt x="227" y="390"/>
                  </a:lnTo>
                  <a:lnTo>
                    <a:pt x="229" y="381"/>
                  </a:lnTo>
                  <a:lnTo>
                    <a:pt x="229" y="378"/>
                  </a:lnTo>
                  <a:lnTo>
                    <a:pt x="229" y="376"/>
                  </a:lnTo>
                  <a:lnTo>
                    <a:pt x="229" y="373"/>
                  </a:lnTo>
                  <a:lnTo>
                    <a:pt x="234" y="359"/>
                  </a:lnTo>
                  <a:lnTo>
                    <a:pt x="237" y="359"/>
                  </a:lnTo>
                  <a:lnTo>
                    <a:pt x="237" y="359"/>
                  </a:lnTo>
                  <a:lnTo>
                    <a:pt x="239" y="359"/>
                  </a:lnTo>
                  <a:lnTo>
                    <a:pt x="241" y="359"/>
                  </a:lnTo>
                  <a:lnTo>
                    <a:pt x="248" y="355"/>
                  </a:lnTo>
                  <a:lnTo>
                    <a:pt x="248" y="352"/>
                  </a:lnTo>
                  <a:lnTo>
                    <a:pt x="248" y="352"/>
                  </a:lnTo>
                  <a:lnTo>
                    <a:pt x="248" y="350"/>
                  </a:lnTo>
                  <a:lnTo>
                    <a:pt x="248" y="350"/>
                  </a:lnTo>
                  <a:lnTo>
                    <a:pt x="248" y="345"/>
                  </a:lnTo>
                  <a:lnTo>
                    <a:pt x="251" y="343"/>
                  </a:lnTo>
                  <a:lnTo>
                    <a:pt x="253" y="340"/>
                  </a:lnTo>
                  <a:lnTo>
                    <a:pt x="256" y="336"/>
                  </a:lnTo>
                  <a:lnTo>
                    <a:pt x="256" y="333"/>
                  </a:lnTo>
                  <a:lnTo>
                    <a:pt x="256" y="328"/>
                  </a:lnTo>
                  <a:lnTo>
                    <a:pt x="256" y="326"/>
                  </a:lnTo>
                  <a:lnTo>
                    <a:pt x="256" y="326"/>
                  </a:lnTo>
                  <a:lnTo>
                    <a:pt x="256" y="324"/>
                  </a:lnTo>
                  <a:lnTo>
                    <a:pt x="256" y="321"/>
                  </a:lnTo>
                  <a:lnTo>
                    <a:pt x="256" y="314"/>
                  </a:lnTo>
                  <a:lnTo>
                    <a:pt x="253" y="310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51" y="307"/>
                  </a:lnTo>
                  <a:lnTo>
                    <a:pt x="253" y="302"/>
                  </a:lnTo>
                  <a:lnTo>
                    <a:pt x="256" y="300"/>
                  </a:lnTo>
                  <a:lnTo>
                    <a:pt x="260" y="295"/>
                  </a:lnTo>
                  <a:lnTo>
                    <a:pt x="260" y="293"/>
                  </a:lnTo>
                  <a:lnTo>
                    <a:pt x="260" y="291"/>
                  </a:lnTo>
                  <a:lnTo>
                    <a:pt x="263" y="288"/>
                  </a:lnTo>
                  <a:lnTo>
                    <a:pt x="270" y="286"/>
                  </a:lnTo>
                  <a:lnTo>
                    <a:pt x="272" y="284"/>
                  </a:lnTo>
                  <a:lnTo>
                    <a:pt x="272" y="281"/>
                  </a:lnTo>
                  <a:lnTo>
                    <a:pt x="274" y="276"/>
                  </a:lnTo>
                  <a:lnTo>
                    <a:pt x="274" y="274"/>
                  </a:lnTo>
                  <a:lnTo>
                    <a:pt x="282" y="269"/>
                  </a:lnTo>
                  <a:lnTo>
                    <a:pt x="284" y="262"/>
                  </a:lnTo>
                  <a:lnTo>
                    <a:pt x="296" y="250"/>
                  </a:lnTo>
                  <a:lnTo>
                    <a:pt x="305" y="250"/>
                  </a:lnTo>
                  <a:lnTo>
                    <a:pt x="308" y="248"/>
                  </a:lnTo>
                  <a:lnTo>
                    <a:pt x="341" y="222"/>
                  </a:lnTo>
                  <a:lnTo>
                    <a:pt x="251" y="222"/>
                  </a:lnTo>
                  <a:lnTo>
                    <a:pt x="234" y="21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70" name="Rectangle 165">
              <a:extLst>
                <a:ext uri="{FF2B5EF4-FFF2-40B4-BE49-F238E27FC236}">
                  <a16:creationId xmlns:a16="http://schemas.microsoft.com/office/drawing/2014/main" id="{4CAE793B-9944-CFB2-08F3-44D69FD9D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991" y="1161737"/>
              <a:ext cx="178631" cy="39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DADE</a:t>
              </a:r>
            </a:p>
          </p:txBody>
        </p:sp>
        <p:sp>
          <p:nvSpPr>
            <p:cNvPr id="171" name="Rectangle 167">
              <a:extLst>
                <a:ext uri="{FF2B5EF4-FFF2-40B4-BE49-F238E27FC236}">
                  <a16:creationId xmlns:a16="http://schemas.microsoft.com/office/drawing/2014/main" id="{E52F3DB0-F9F3-A890-69C8-A34CC20FC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08" y="1424340"/>
              <a:ext cx="196084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WALKER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B793770-152F-6E62-FCE2-06CCF9818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687" y="1161737"/>
              <a:ext cx="235502" cy="39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CATOOSA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819EA705-4F06-8CDF-98E0-7092CAC80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31" y="1349534"/>
              <a:ext cx="289079" cy="39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WHITFIELD</a:t>
              </a:r>
              <a:endPara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E2D73FCB-38F7-BA8A-9351-47C1986F6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161" y="1301470"/>
              <a:ext cx="244976" cy="39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MURRAY</a:t>
              </a:r>
            </a:p>
          </p:txBody>
        </p:sp>
        <p:sp>
          <p:nvSpPr>
            <p:cNvPr id="175" name="Rectangle 180">
              <a:extLst>
                <a:ext uri="{FF2B5EF4-FFF2-40B4-BE49-F238E27FC236}">
                  <a16:creationId xmlns:a16="http://schemas.microsoft.com/office/drawing/2014/main" id="{076A9DB6-AD7B-F3FE-D308-F1EBD0264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23" y="1640396"/>
              <a:ext cx="187740" cy="39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CHATTOGA</a:t>
              </a:r>
            </a:p>
          </p:txBody>
        </p:sp>
        <p:sp>
          <p:nvSpPr>
            <p:cNvPr id="176" name="Rectangle 184">
              <a:extLst>
                <a:ext uri="{FF2B5EF4-FFF2-40B4-BE49-F238E27FC236}">
                  <a16:creationId xmlns:a16="http://schemas.microsoft.com/office/drawing/2014/main" id="{5B183592-E9FA-CBA6-9FFF-F543FD197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526" y="1192988"/>
              <a:ext cx="185654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FANNIN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77" name="Rectangle 185">
              <a:extLst>
                <a:ext uri="{FF2B5EF4-FFF2-40B4-BE49-F238E27FC236}">
                  <a16:creationId xmlns:a16="http://schemas.microsoft.com/office/drawing/2014/main" id="{61FDD35B-4806-D9A8-8495-9BBD845C2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258" y="1271946"/>
              <a:ext cx="162708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UNION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78" name="Rectangle 186">
              <a:extLst>
                <a:ext uri="{FF2B5EF4-FFF2-40B4-BE49-F238E27FC236}">
                  <a16:creationId xmlns:a16="http://schemas.microsoft.com/office/drawing/2014/main" id="{8A908147-D6E1-865C-30F9-19EFF2BEE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878" y="1430220"/>
              <a:ext cx="181483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GILMER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79" name="Rectangle 187">
              <a:extLst>
                <a:ext uri="{FF2B5EF4-FFF2-40B4-BE49-F238E27FC236}">
                  <a16:creationId xmlns:a16="http://schemas.microsoft.com/office/drawing/2014/main" id="{11710171-B4BA-26D5-6CCD-57CD0FC09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949" y="1717004"/>
              <a:ext cx="200256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PICKENS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80" name="Rectangle 189">
              <a:extLst>
                <a:ext uri="{FF2B5EF4-FFF2-40B4-BE49-F238E27FC236}">
                  <a16:creationId xmlns:a16="http://schemas.microsoft.com/office/drawing/2014/main" id="{F34BF55A-26B6-D085-D3BB-7BAE6415E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4884" y="1165079"/>
              <a:ext cx="175224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TOWNS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81" name="Rectangle 190">
              <a:extLst>
                <a:ext uri="{FF2B5EF4-FFF2-40B4-BE49-F238E27FC236}">
                  <a16:creationId xmlns:a16="http://schemas.microsoft.com/office/drawing/2014/main" id="{136B523D-7C99-2BD7-8B89-B1773399B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3944" y="1492446"/>
              <a:ext cx="139763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WHITE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82" name="Rectangle 192">
              <a:extLst>
                <a:ext uri="{FF2B5EF4-FFF2-40B4-BE49-F238E27FC236}">
                  <a16:creationId xmlns:a16="http://schemas.microsoft.com/office/drawing/2014/main" id="{1357431E-2B98-5C9B-5AD2-766C3B830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523" y="1603416"/>
              <a:ext cx="208600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LUMPKIN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83" name="Rectangle 194">
              <a:extLst>
                <a:ext uri="{FF2B5EF4-FFF2-40B4-BE49-F238E27FC236}">
                  <a16:creationId xmlns:a16="http://schemas.microsoft.com/office/drawing/2014/main" id="{A8A346A0-0FFF-05CF-2D7A-EC5A02D0E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0810" y="1805896"/>
              <a:ext cx="328068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DAWSON</a:t>
              </a:r>
              <a:endPara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" name="Rectangle 196">
              <a:extLst>
                <a:ext uri="{FF2B5EF4-FFF2-40B4-BE49-F238E27FC236}">
                  <a16:creationId xmlns:a16="http://schemas.microsoft.com/office/drawing/2014/main" id="{181974C5-D902-5918-BB20-DF150F17FA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766670">
              <a:off x="2319261" y="1572834"/>
              <a:ext cx="308070" cy="4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HABERSHAM</a:t>
              </a:r>
            </a:p>
          </p:txBody>
        </p:sp>
        <p:sp>
          <p:nvSpPr>
            <p:cNvPr id="185" name="Rectangle 200">
              <a:extLst>
                <a:ext uri="{FF2B5EF4-FFF2-40B4-BE49-F238E27FC236}">
                  <a16:creationId xmlns:a16="http://schemas.microsoft.com/office/drawing/2014/main" id="{7BE6F9F4-FE3A-0C41-4951-A1B052538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260" y="1221896"/>
              <a:ext cx="168966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RABUN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86" name="Rectangle 201">
              <a:extLst>
                <a:ext uri="{FF2B5EF4-FFF2-40B4-BE49-F238E27FC236}">
                  <a16:creationId xmlns:a16="http://schemas.microsoft.com/office/drawing/2014/main" id="{79FA1D3B-7D4A-6146-F1C9-CB7D41E71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594" y="1634488"/>
              <a:ext cx="225288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STEPHENS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87" name="Rectangle 206">
              <a:extLst>
                <a:ext uri="{FF2B5EF4-FFF2-40B4-BE49-F238E27FC236}">
                  <a16:creationId xmlns:a16="http://schemas.microsoft.com/office/drawing/2014/main" id="{E8E8185A-CA6A-2648-B71E-25B041C31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125" y="1953957"/>
              <a:ext cx="158536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FLOYD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88" name="Rectangle 208">
              <a:extLst>
                <a:ext uri="{FF2B5EF4-FFF2-40B4-BE49-F238E27FC236}">
                  <a16:creationId xmlns:a16="http://schemas.microsoft.com/office/drawing/2014/main" id="{F7AC835E-50DA-C5AF-1EB3-BD8963D2F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139" y="1954313"/>
              <a:ext cx="210686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BARTOW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89" name="Rectangle 212">
              <a:extLst>
                <a:ext uri="{FF2B5EF4-FFF2-40B4-BE49-F238E27FC236}">
                  <a16:creationId xmlns:a16="http://schemas.microsoft.com/office/drawing/2014/main" id="{DAD34336-E18F-3DA9-F70D-431DA2352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588" y="1959326"/>
              <a:ext cx="260751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CHEROKEE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90" name="Rectangle 215">
              <a:extLst>
                <a:ext uri="{FF2B5EF4-FFF2-40B4-BE49-F238E27FC236}">
                  <a16:creationId xmlns:a16="http://schemas.microsoft.com/office/drawing/2014/main" id="{747A0BCA-76EA-3487-D142-DD7DEBB62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897" y="2218877"/>
              <a:ext cx="125160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POLK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91" name="Rectangle 218">
              <a:extLst>
                <a:ext uri="{FF2B5EF4-FFF2-40B4-BE49-F238E27FC236}">
                  <a16:creationId xmlns:a16="http://schemas.microsoft.com/office/drawing/2014/main" id="{6693B3BC-C8CD-4D56-29DB-B46F504B6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820" y="2451909"/>
              <a:ext cx="269095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HARALSON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92" name="Rectangle 221">
              <a:extLst>
                <a:ext uri="{FF2B5EF4-FFF2-40B4-BE49-F238E27FC236}">
                  <a16:creationId xmlns:a16="http://schemas.microsoft.com/office/drawing/2014/main" id="{06F96763-FCC2-6413-238A-2043FB792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448" y="2340848"/>
              <a:ext cx="252406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PAULDING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93" name="Rectangle 223">
              <a:extLst>
                <a:ext uri="{FF2B5EF4-FFF2-40B4-BE49-F238E27FC236}">
                  <a16:creationId xmlns:a16="http://schemas.microsoft.com/office/drawing/2014/main" id="{BDF248F5-0DD6-310C-9DB9-95036F90A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9294" y="1954313"/>
              <a:ext cx="208600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FORSYTH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" name="Rectangle 225">
              <a:extLst>
                <a:ext uri="{FF2B5EF4-FFF2-40B4-BE49-F238E27FC236}">
                  <a16:creationId xmlns:a16="http://schemas.microsoft.com/office/drawing/2014/main" id="{481E2B50-BCD7-D5AD-DB59-F0A002EFE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196" y="1863161"/>
              <a:ext cx="116816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HALL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" name="Rectangle 226">
              <a:extLst>
                <a:ext uri="{FF2B5EF4-FFF2-40B4-BE49-F238E27FC236}">
                  <a16:creationId xmlns:a16="http://schemas.microsoft.com/office/drawing/2014/main" id="{9C6E0CEE-3EDE-2834-19A2-410B548A9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304" y="1827930"/>
              <a:ext cx="158536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BANKS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96" name="Rectangle 229">
              <a:extLst>
                <a:ext uri="{FF2B5EF4-FFF2-40B4-BE49-F238E27FC236}">
                  <a16:creationId xmlns:a16="http://schemas.microsoft.com/office/drawing/2014/main" id="{2CA19A5B-596B-C733-B05D-EFB4D7760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1723" y="1818614"/>
              <a:ext cx="231546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FRANKLIN</a:t>
              </a:r>
              <a:endPara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97" name="Rectangle 230">
              <a:extLst>
                <a:ext uri="{FF2B5EF4-FFF2-40B4-BE49-F238E27FC236}">
                  <a16:creationId xmlns:a16="http://schemas.microsoft.com/office/drawing/2014/main" id="{7B4F3158-7465-2C10-8066-1C3730625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5414" y="1832124"/>
              <a:ext cx="123075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HART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98" name="Rectangle 233">
              <a:extLst>
                <a:ext uri="{FF2B5EF4-FFF2-40B4-BE49-F238E27FC236}">
                  <a16:creationId xmlns:a16="http://schemas.microsoft.com/office/drawing/2014/main" id="{07FE6217-2260-7D92-A058-BEF26BBA7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2417" y="2106982"/>
              <a:ext cx="158536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ELBERT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99" name="Rectangle 237">
              <a:extLst>
                <a:ext uri="{FF2B5EF4-FFF2-40B4-BE49-F238E27FC236}">
                  <a16:creationId xmlns:a16="http://schemas.microsoft.com/office/drawing/2014/main" id="{BB94EB73-D92E-7CE7-A242-DB81E899E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7573" y="2093292"/>
              <a:ext cx="237804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MADISON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0" name="Rectangle 240">
              <a:extLst>
                <a:ext uri="{FF2B5EF4-FFF2-40B4-BE49-F238E27FC236}">
                  <a16:creationId xmlns:a16="http://schemas.microsoft.com/office/drawing/2014/main" id="{D95A21E6-19F9-3107-883D-389F9F682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970" y="2093292"/>
              <a:ext cx="239890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JACKSON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1" name="Rectangle 241">
              <a:extLst>
                <a:ext uri="{FF2B5EF4-FFF2-40B4-BE49-F238E27FC236}">
                  <a16:creationId xmlns:a16="http://schemas.microsoft.com/office/drawing/2014/main" id="{913A0561-F30E-DC57-D86D-CF3D0EAAA4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561452">
              <a:off x="2657294" y="2380937"/>
              <a:ext cx="434545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OGLETHORPE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2" name="Rectangle 244">
              <a:extLst>
                <a:ext uri="{FF2B5EF4-FFF2-40B4-BE49-F238E27FC236}">
                  <a16:creationId xmlns:a16="http://schemas.microsoft.com/office/drawing/2014/main" id="{3CF928B4-4987-6354-1106-BBB96EA26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671" y="2286515"/>
              <a:ext cx="189826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CLARKE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3" name="Rectangle 247">
              <a:extLst>
                <a:ext uri="{FF2B5EF4-FFF2-40B4-BE49-F238E27FC236}">
                  <a16:creationId xmlns:a16="http://schemas.microsoft.com/office/drawing/2014/main" id="{75E1287E-7429-085D-DF51-28C35458A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242" y="2428861"/>
              <a:ext cx="148107" cy="39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OCONEE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4" name="Rectangle 248">
              <a:extLst>
                <a:ext uri="{FF2B5EF4-FFF2-40B4-BE49-F238E27FC236}">
                  <a16:creationId xmlns:a16="http://schemas.microsoft.com/office/drawing/2014/main" id="{809C2065-4F6B-5ACD-E026-8AD235FD7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60" y="2257475"/>
              <a:ext cx="287265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BARROW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" name="Rectangle 251">
              <a:extLst>
                <a:ext uri="{FF2B5EF4-FFF2-40B4-BE49-F238E27FC236}">
                  <a16:creationId xmlns:a16="http://schemas.microsoft.com/office/drawing/2014/main" id="{413699C8-03F7-E9E7-1491-B9F38A47D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658" y="2475901"/>
              <a:ext cx="162708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WILKES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6" name="Rectangle 253">
              <a:extLst>
                <a:ext uri="{FF2B5EF4-FFF2-40B4-BE49-F238E27FC236}">
                  <a16:creationId xmlns:a16="http://schemas.microsoft.com/office/drawing/2014/main" id="{E82A5F43-555B-A3FB-5355-EE9FC66ED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5180" y="2739289"/>
              <a:ext cx="340006" cy="3909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TALIAFERRO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7" name="Rectangle 259">
              <a:extLst>
                <a:ext uri="{FF2B5EF4-FFF2-40B4-BE49-F238E27FC236}">
                  <a16:creationId xmlns:a16="http://schemas.microsoft.com/office/drawing/2014/main" id="{144845BA-EF27-3102-DDD5-E013E83AF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019" y="2713672"/>
              <a:ext cx="193998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GREENE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8" name="Rectangle 260">
              <a:extLst>
                <a:ext uri="{FF2B5EF4-FFF2-40B4-BE49-F238E27FC236}">
                  <a16:creationId xmlns:a16="http://schemas.microsoft.com/office/drawing/2014/main" id="{171C6A40-506D-BB61-1404-33A9A0D04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858" y="2511074"/>
              <a:ext cx="216944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LINCOLN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9" name="Rectangle 266">
              <a:extLst>
                <a:ext uri="{FF2B5EF4-FFF2-40B4-BE49-F238E27FC236}">
                  <a16:creationId xmlns:a16="http://schemas.microsoft.com/office/drawing/2014/main" id="{12DD187C-2D01-061F-7DAA-F3C28B53C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038" y="2749880"/>
              <a:ext cx="264922" cy="586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COLUMBIA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10" name="Rectangle 267">
              <a:extLst>
                <a:ext uri="{FF2B5EF4-FFF2-40B4-BE49-F238E27FC236}">
                  <a16:creationId xmlns:a16="http://schemas.microsoft.com/office/drawing/2014/main" id="{0602E2FE-AB8E-4C08-4C77-F02272C83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9641" y="2983187"/>
              <a:ext cx="281611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RICHMOND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11" name="Rectangle 269">
              <a:extLst>
                <a:ext uri="{FF2B5EF4-FFF2-40B4-BE49-F238E27FC236}">
                  <a16:creationId xmlns:a16="http://schemas.microsoft.com/office/drawing/2014/main" id="{A6C142B1-D5AA-1262-3B5A-0842745C7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658" y="2896113"/>
              <a:ext cx="141848" cy="390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WARREN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12" name="Rectangle 271">
              <a:extLst>
                <a:ext uri="{FF2B5EF4-FFF2-40B4-BE49-F238E27FC236}">
                  <a16:creationId xmlns:a16="http://schemas.microsoft.com/office/drawing/2014/main" id="{2F330D4D-D4E0-9435-CDBB-4688746F8F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8575">
              <a:off x="3334480" y="2862554"/>
              <a:ext cx="349988" cy="600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McDUFFIE</a:t>
              </a:r>
            </a:p>
          </p:txBody>
        </p:sp>
        <p:sp>
          <p:nvSpPr>
            <p:cNvPr id="213" name="Rectangle 272">
              <a:extLst>
                <a:ext uri="{FF2B5EF4-FFF2-40B4-BE49-F238E27FC236}">
                  <a16:creationId xmlns:a16="http://schemas.microsoft.com/office/drawing/2014/main" id="{A3FAC96B-921A-5AA2-CAB1-4A58B2CEEA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529160">
              <a:off x="3288097" y="3267232"/>
              <a:ext cx="503809" cy="586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JEFFERSON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14" name="Rectangle 273">
              <a:extLst>
                <a:ext uri="{FF2B5EF4-FFF2-40B4-BE49-F238E27FC236}">
                  <a16:creationId xmlns:a16="http://schemas.microsoft.com/office/drawing/2014/main" id="{3A897F66-2CF1-A7B8-63C2-699C826FB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7952" y="3313797"/>
              <a:ext cx="150192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BURKE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" name="Rectangle 274">
              <a:extLst>
                <a:ext uri="{FF2B5EF4-FFF2-40B4-BE49-F238E27FC236}">
                  <a16:creationId xmlns:a16="http://schemas.microsoft.com/office/drawing/2014/main" id="{EC03F408-B94C-EC4F-0B11-82E6DFEC41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96179">
              <a:off x="2824524" y="3079096"/>
              <a:ext cx="264922" cy="586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HANCOCK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16" name="Rectangle 277">
              <a:extLst>
                <a:ext uri="{FF2B5EF4-FFF2-40B4-BE49-F238E27FC236}">
                  <a16:creationId xmlns:a16="http://schemas.microsoft.com/office/drawing/2014/main" id="{4593267E-DA14-8D5A-A50C-6430DF58CD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96545">
              <a:off x="2784500" y="3117840"/>
              <a:ext cx="1169479" cy="3909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GLASCOCK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17" name="Rectangle 280">
              <a:extLst>
                <a:ext uri="{FF2B5EF4-FFF2-40B4-BE49-F238E27FC236}">
                  <a16:creationId xmlns:a16="http://schemas.microsoft.com/office/drawing/2014/main" id="{A416E27C-385B-ACDB-85D7-E43735629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9732" y="3375630"/>
              <a:ext cx="337932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WASHINGTON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" name="Rectangle 284">
              <a:extLst>
                <a:ext uri="{FF2B5EF4-FFF2-40B4-BE49-F238E27FC236}">
                  <a16:creationId xmlns:a16="http://schemas.microsoft.com/office/drawing/2014/main" id="{0B9B5560-EAE5-33C4-E760-E1E7D7447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721" y="3701502"/>
              <a:ext cx="246148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JOHNSON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Rectangle 285">
              <a:extLst>
                <a:ext uri="{FF2B5EF4-FFF2-40B4-BE49-F238E27FC236}">
                  <a16:creationId xmlns:a16="http://schemas.microsoft.com/office/drawing/2014/main" id="{5C58B604-0D64-B32E-0057-9B800F63D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6700" y="3597340"/>
              <a:ext cx="264923" cy="586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WILKINSON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Rectangle 286">
              <a:extLst>
                <a:ext uri="{FF2B5EF4-FFF2-40B4-BE49-F238E27FC236}">
                  <a16:creationId xmlns:a16="http://schemas.microsoft.com/office/drawing/2014/main" id="{2C6B9A44-192E-586B-D3C9-71AD7657B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970" y="3294321"/>
              <a:ext cx="223203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BALDWIN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21" name="Rectangle 287">
              <a:extLst>
                <a:ext uri="{FF2B5EF4-FFF2-40B4-BE49-F238E27FC236}">
                  <a16:creationId xmlns:a16="http://schemas.microsoft.com/office/drawing/2014/main" id="{6EF3F49B-DFCD-59E6-EF1D-9154C4235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068" y="3022101"/>
              <a:ext cx="204428" cy="586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PUTNAM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22" name="Rectangle 290">
              <a:extLst>
                <a:ext uri="{FF2B5EF4-FFF2-40B4-BE49-F238E27FC236}">
                  <a16:creationId xmlns:a16="http://schemas.microsoft.com/office/drawing/2014/main" id="{19FC2F94-02F0-30AF-14B2-6243B5E49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5036" y="2722105"/>
              <a:ext cx="239890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MORGAN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23" name="Rectangle 294">
              <a:extLst>
                <a:ext uri="{FF2B5EF4-FFF2-40B4-BE49-F238E27FC236}">
                  <a16:creationId xmlns:a16="http://schemas.microsoft.com/office/drawing/2014/main" id="{711291B7-83A2-5D09-B16D-01751F3DA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3731" y="2494208"/>
              <a:ext cx="210687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WALTON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24" name="Rectangle 298">
              <a:extLst>
                <a:ext uri="{FF2B5EF4-FFF2-40B4-BE49-F238E27FC236}">
                  <a16:creationId xmlns:a16="http://schemas.microsoft.com/office/drawing/2014/main" id="{CEBA8B5D-0216-12D9-A2B4-36486F1E2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982" y="2294135"/>
              <a:ext cx="246148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GWINNETT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25" name="Rectangle 302">
              <a:extLst>
                <a:ext uri="{FF2B5EF4-FFF2-40B4-BE49-F238E27FC236}">
                  <a16:creationId xmlns:a16="http://schemas.microsoft.com/office/drawing/2014/main" id="{588E2D1A-6629-410C-A6B0-791AE89B3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079" y="2619186"/>
              <a:ext cx="56323" cy="39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ROCK-</a:t>
              </a:r>
              <a:br>
                <a:rPr kumimoji="0" lang="en-US" altLang="en-US" sz="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</a:br>
              <a:r>
                <a:rPr kumimoji="0" lang="en-US" altLang="en-US" sz="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DALE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26" name="Rectangle 309">
              <a:extLst>
                <a:ext uri="{FF2B5EF4-FFF2-40B4-BE49-F238E27FC236}">
                  <a16:creationId xmlns:a16="http://schemas.microsoft.com/office/drawing/2014/main" id="{32267F3A-FF99-FA50-DF70-8CC4CEA89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780" y="2515132"/>
              <a:ext cx="189826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DeKALB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27" name="Rectangle 310">
              <a:extLst>
                <a:ext uri="{FF2B5EF4-FFF2-40B4-BE49-F238E27FC236}">
                  <a16:creationId xmlns:a16="http://schemas.microsoft.com/office/drawing/2014/main" id="{FA723BDF-8A9A-E118-E07C-FC27ECE45D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89385">
              <a:off x="1256397" y="2621984"/>
              <a:ext cx="252968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FULTON</a:t>
              </a:r>
              <a:endPara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28" name="Rectangle 315">
              <a:extLst>
                <a:ext uri="{FF2B5EF4-FFF2-40B4-BE49-F238E27FC236}">
                  <a16:creationId xmlns:a16="http://schemas.microsoft.com/office/drawing/2014/main" id="{055F1C35-C44C-BB16-A12A-4CDA1E431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085" y="2300085"/>
              <a:ext cx="143935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COBB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29" name="Rectangle 316">
              <a:extLst>
                <a:ext uri="{FF2B5EF4-FFF2-40B4-BE49-F238E27FC236}">
                  <a16:creationId xmlns:a16="http://schemas.microsoft.com/office/drawing/2014/main" id="{75059BAD-43C2-001C-6036-577E783C2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176" y="2549089"/>
              <a:ext cx="244063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DOUGLAS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30" name="Rectangle 318">
              <a:extLst>
                <a:ext uri="{FF2B5EF4-FFF2-40B4-BE49-F238E27FC236}">
                  <a16:creationId xmlns:a16="http://schemas.microsoft.com/office/drawing/2014/main" id="{2F4CDEB0-512E-A6EA-F286-C8E7A9243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405" y="2707444"/>
              <a:ext cx="231547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CARROLL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31" name="Rectangle 326">
              <a:extLst>
                <a:ext uri="{FF2B5EF4-FFF2-40B4-BE49-F238E27FC236}">
                  <a16:creationId xmlns:a16="http://schemas.microsoft.com/office/drawing/2014/main" id="{FC6E4C9B-0303-BD65-4022-AEC445E2B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045" y="2862792"/>
              <a:ext cx="209980" cy="3909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FAYETTE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32" name="Rectangle 332">
              <a:extLst>
                <a:ext uri="{FF2B5EF4-FFF2-40B4-BE49-F238E27FC236}">
                  <a16:creationId xmlns:a16="http://schemas.microsoft.com/office/drawing/2014/main" id="{C0D6182A-581A-3BCA-C60C-1AE30BA1E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069" y="2983187"/>
              <a:ext cx="219031" cy="586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COWETA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33" name="Rectangle 336">
              <a:extLst>
                <a:ext uri="{FF2B5EF4-FFF2-40B4-BE49-F238E27FC236}">
                  <a16:creationId xmlns:a16="http://schemas.microsoft.com/office/drawing/2014/main" id="{B5104B41-A625-2326-6A9F-E2C6643EA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343" y="3033240"/>
              <a:ext cx="166880" cy="586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HEARD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34" name="Rectangle 337">
              <a:extLst>
                <a:ext uri="{FF2B5EF4-FFF2-40B4-BE49-F238E27FC236}">
                  <a16:creationId xmlns:a16="http://schemas.microsoft.com/office/drawing/2014/main" id="{5CB12693-1883-485C-F6A9-A40BE2271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085" y="3321376"/>
              <a:ext cx="158536" cy="586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TROUP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35" name="Rectangle 340">
              <a:extLst>
                <a:ext uri="{FF2B5EF4-FFF2-40B4-BE49-F238E27FC236}">
                  <a16:creationId xmlns:a16="http://schemas.microsoft.com/office/drawing/2014/main" id="{CB0DA89D-A4D0-4A5D-5989-8225B50B0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705" y="3324193"/>
              <a:ext cx="206514" cy="3909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MERIWETHER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36" name="Rectangle 343">
              <a:extLst>
                <a:ext uri="{FF2B5EF4-FFF2-40B4-BE49-F238E27FC236}">
                  <a16:creationId xmlns:a16="http://schemas.microsoft.com/office/drawing/2014/main" id="{684A2D5C-6A2F-3F06-D1B5-81221C1A6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528" y="3284852"/>
              <a:ext cx="95956" cy="586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PIKE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37" name="Rectangle 346">
              <a:extLst>
                <a:ext uri="{FF2B5EF4-FFF2-40B4-BE49-F238E27FC236}">
                  <a16:creationId xmlns:a16="http://schemas.microsoft.com/office/drawing/2014/main" id="{442D9B97-FDA1-4F2A-A0DA-227D76C68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591" y="3079826"/>
              <a:ext cx="244063" cy="586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SPALDING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38" name="Rectangle 347">
              <a:extLst>
                <a:ext uri="{FF2B5EF4-FFF2-40B4-BE49-F238E27FC236}">
                  <a16:creationId xmlns:a16="http://schemas.microsoft.com/office/drawing/2014/main" id="{1003A7F5-A003-8B4B-B00A-A8F59A604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5440" y="2856772"/>
              <a:ext cx="158536" cy="586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HENRY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39" name="Rectangle 350">
              <a:extLst>
                <a:ext uri="{FF2B5EF4-FFF2-40B4-BE49-F238E27FC236}">
                  <a16:creationId xmlns:a16="http://schemas.microsoft.com/office/drawing/2014/main" id="{A4B89A55-E174-8A0E-4027-81561F625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282" y="3076528"/>
              <a:ext cx="129332" cy="586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BUTTS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40" name="Rectangle 354">
              <a:extLst>
                <a:ext uri="{FF2B5EF4-FFF2-40B4-BE49-F238E27FC236}">
                  <a16:creationId xmlns:a16="http://schemas.microsoft.com/office/drawing/2014/main" id="{95CA3679-36C6-FAD4-EB85-1019F6F4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893" y="3291437"/>
              <a:ext cx="220803" cy="586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LAMAR</a:t>
              </a:r>
              <a:endPara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41" name="Rectangle 358">
              <a:extLst>
                <a:ext uri="{FF2B5EF4-FFF2-40B4-BE49-F238E27FC236}">
                  <a16:creationId xmlns:a16="http://schemas.microsoft.com/office/drawing/2014/main" id="{F90FB1AC-318C-C739-03C9-3481CF8FB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1265" y="3502646"/>
              <a:ext cx="168967" cy="586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UPSON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42" name="Rectangle 359">
              <a:extLst>
                <a:ext uri="{FF2B5EF4-FFF2-40B4-BE49-F238E27FC236}">
                  <a16:creationId xmlns:a16="http://schemas.microsoft.com/office/drawing/2014/main" id="{4441127A-6C90-65FF-9F4A-4609D3342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192" y="3381753"/>
              <a:ext cx="229460" cy="586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MONROE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43" name="Rectangle 362">
              <a:extLst>
                <a:ext uri="{FF2B5EF4-FFF2-40B4-BE49-F238E27FC236}">
                  <a16:creationId xmlns:a16="http://schemas.microsoft.com/office/drawing/2014/main" id="{117740C6-1D83-FDDF-4C6C-0187D2466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280" y="3681211"/>
              <a:ext cx="168966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HARRIS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44" name="Rectangle 364">
              <a:extLst>
                <a:ext uri="{FF2B5EF4-FFF2-40B4-BE49-F238E27FC236}">
                  <a16:creationId xmlns:a16="http://schemas.microsoft.com/office/drawing/2014/main" id="{8F79F631-0B71-02A5-4642-E4571C01E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913" y="3734506"/>
              <a:ext cx="175224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TALBOT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" name="Rectangle 367">
              <a:extLst>
                <a:ext uri="{FF2B5EF4-FFF2-40B4-BE49-F238E27FC236}">
                  <a16:creationId xmlns:a16="http://schemas.microsoft.com/office/drawing/2014/main" id="{343C82A0-B57B-C49D-44D4-45DBBEE5D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178" y="3914741"/>
              <a:ext cx="191912" cy="390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MUSCOGEE</a:t>
              </a:r>
              <a:endPara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46" name="Rectangle 373">
              <a:extLst>
                <a:ext uri="{FF2B5EF4-FFF2-40B4-BE49-F238E27FC236}">
                  <a16:creationId xmlns:a16="http://schemas.microsoft.com/office/drawing/2014/main" id="{660A1F96-17E5-D453-93C2-69D9C5C34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170" y="3874656"/>
              <a:ext cx="85" cy="27364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47" name="Rectangle 374">
              <a:extLst>
                <a:ext uri="{FF2B5EF4-FFF2-40B4-BE49-F238E27FC236}">
                  <a16:creationId xmlns:a16="http://schemas.microsoft.com/office/drawing/2014/main" id="{057D85F4-149E-EC0D-EEE5-52C9D6036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9768" y="3846652"/>
              <a:ext cx="139763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Taylor</a:t>
              </a:r>
            </a:p>
          </p:txBody>
        </p:sp>
        <p:sp>
          <p:nvSpPr>
            <p:cNvPr id="248" name="Rectangle 380">
              <a:extLst>
                <a:ext uri="{FF2B5EF4-FFF2-40B4-BE49-F238E27FC236}">
                  <a16:creationId xmlns:a16="http://schemas.microsoft.com/office/drawing/2014/main" id="{CD0AD87F-F82D-C2A3-39A8-6970B2862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100" y="3683736"/>
              <a:ext cx="296212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CRAWFORD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49" name="Rectangle 381">
              <a:extLst>
                <a:ext uri="{FF2B5EF4-FFF2-40B4-BE49-F238E27FC236}">
                  <a16:creationId xmlns:a16="http://schemas.microsoft.com/office/drawing/2014/main" id="{4C9F8AC0-8713-6CDA-F16E-9AC16ADA1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930" y="3356143"/>
              <a:ext cx="158536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JONES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50" name="Rectangle 382">
              <a:extLst>
                <a:ext uri="{FF2B5EF4-FFF2-40B4-BE49-F238E27FC236}">
                  <a16:creationId xmlns:a16="http://schemas.microsoft.com/office/drawing/2014/main" id="{98BF76AE-6435-A26F-DC51-546223C1D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200" y="3602750"/>
              <a:ext cx="98043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BIBB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Rectangle 383">
              <a:extLst>
                <a:ext uri="{FF2B5EF4-FFF2-40B4-BE49-F238E27FC236}">
                  <a16:creationId xmlns:a16="http://schemas.microsoft.com/office/drawing/2014/main" id="{02FBD251-0DBF-2B0E-3435-77C1C02EA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514" y="3740733"/>
              <a:ext cx="20860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52" name="Rectangle 384">
              <a:extLst>
                <a:ext uri="{FF2B5EF4-FFF2-40B4-BE49-F238E27FC236}">
                  <a16:creationId xmlns:a16="http://schemas.microsoft.com/office/drawing/2014/main" id="{59A62391-5E05-1823-ADD1-27A1D7910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313" y="3714838"/>
              <a:ext cx="284433" cy="586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TWIGGS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53" name="Rectangle 385">
              <a:extLst>
                <a:ext uri="{FF2B5EF4-FFF2-40B4-BE49-F238E27FC236}">
                  <a16:creationId xmlns:a16="http://schemas.microsoft.com/office/drawing/2014/main" id="{183C8B70-4B08-E793-3DFA-AEEE3A7BE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4976" y="3874155"/>
              <a:ext cx="168967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PEACH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54" name="Rectangle 388">
              <a:extLst>
                <a:ext uri="{FF2B5EF4-FFF2-40B4-BE49-F238E27FC236}">
                  <a16:creationId xmlns:a16="http://schemas.microsoft.com/office/drawing/2014/main" id="{82B2C8FB-17CF-06A6-7449-4B04C4E2F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416" y="3018358"/>
              <a:ext cx="175224" cy="586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JASPER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55" name="Rectangle 389">
              <a:extLst>
                <a:ext uri="{FF2B5EF4-FFF2-40B4-BE49-F238E27FC236}">
                  <a16:creationId xmlns:a16="http://schemas.microsoft.com/office/drawing/2014/main" id="{F7801932-B515-F7CC-DE14-86417DD97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863" y="2754681"/>
              <a:ext cx="214859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NEWTON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" name="Rectangle 394">
              <a:extLst>
                <a:ext uri="{FF2B5EF4-FFF2-40B4-BE49-F238E27FC236}">
                  <a16:creationId xmlns:a16="http://schemas.microsoft.com/office/drawing/2014/main" id="{0613E419-98E8-5807-9900-E53A68279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774" y="3851202"/>
              <a:ext cx="231547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EMANUEL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57" name="Rectangle 397">
              <a:extLst>
                <a:ext uri="{FF2B5EF4-FFF2-40B4-BE49-F238E27FC236}">
                  <a16:creationId xmlns:a16="http://schemas.microsoft.com/office/drawing/2014/main" id="{B2B2A986-D8E6-D06B-B5E9-DDFFD7C82D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07920">
              <a:off x="3941630" y="3581557"/>
              <a:ext cx="191912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JENKINS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58" name="Rectangle 400">
              <a:extLst>
                <a:ext uri="{FF2B5EF4-FFF2-40B4-BE49-F238E27FC236}">
                  <a16:creationId xmlns:a16="http://schemas.microsoft.com/office/drawing/2014/main" id="{0463765E-F1D7-CC52-777A-E65CB0C2B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174" y="3675166"/>
              <a:ext cx="225288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SCREVEN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59" name="Rectangle 401">
              <a:extLst>
                <a:ext uri="{FF2B5EF4-FFF2-40B4-BE49-F238E27FC236}">
                  <a16:creationId xmlns:a16="http://schemas.microsoft.com/office/drawing/2014/main" id="{CCD4D3E3-F7CF-F0A2-8F7D-1E6E80BF1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597" y="4076396"/>
              <a:ext cx="227375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BULLOCH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60" name="Rectangle 405">
              <a:extLst>
                <a:ext uri="{FF2B5EF4-FFF2-40B4-BE49-F238E27FC236}">
                  <a16:creationId xmlns:a16="http://schemas.microsoft.com/office/drawing/2014/main" id="{6CF7FE7C-9D49-4238-9B26-1F61053DF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669" y="4082305"/>
              <a:ext cx="235719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CANDLER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61" name="Rectangle 407">
              <a:extLst>
                <a:ext uri="{FF2B5EF4-FFF2-40B4-BE49-F238E27FC236}">
                  <a16:creationId xmlns:a16="http://schemas.microsoft.com/office/drawing/2014/main" id="{2272F394-F267-5549-4F3B-A955B1EC5E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273597">
              <a:off x="4507857" y="4078344"/>
              <a:ext cx="368961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EFFINGHAM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62" name="Rectangle 410">
              <a:extLst>
                <a:ext uri="{FF2B5EF4-FFF2-40B4-BE49-F238E27FC236}">
                  <a16:creationId xmlns:a16="http://schemas.microsoft.com/office/drawing/2014/main" id="{02F7932B-37C7-513F-0B80-C66D6C575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421" y="4334278"/>
              <a:ext cx="162708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EVANS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63" name="Rectangle 413">
              <a:extLst>
                <a:ext uri="{FF2B5EF4-FFF2-40B4-BE49-F238E27FC236}">
                  <a16:creationId xmlns:a16="http://schemas.microsoft.com/office/drawing/2014/main" id="{1C9AD6E5-576B-4337-5FA3-383ACE54E2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45279">
              <a:off x="4462262" y="4420923"/>
              <a:ext cx="164795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BRYAN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64" name="Rectangle 417">
              <a:extLst>
                <a:ext uri="{FF2B5EF4-FFF2-40B4-BE49-F238E27FC236}">
                  <a16:creationId xmlns:a16="http://schemas.microsoft.com/office/drawing/2014/main" id="{F8B60896-0FB7-E012-D234-EBFCA45EB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1457" y="4481907"/>
              <a:ext cx="250320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CHATHAM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65" name="Rectangle 422">
              <a:extLst>
                <a:ext uri="{FF2B5EF4-FFF2-40B4-BE49-F238E27FC236}">
                  <a16:creationId xmlns:a16="http://schemas.microsoft.com/office/drawing/2014/main" id="{E83E3B5E-ED7B-71E1-DBE3-3F84C4B8C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2063" y="4670429"/>
              <a:ext cx="171052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LIBERTY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66" name="Rectangle 427">
              <a:extLst>
                <a:ext uri="{FF2B5EF4-FFF2-40B4-BE49-F238E27FC236}">
                  <a16:creationId xmlns:a16="http://schemas.microsoft.com/office/drawing/2014/main" id="{0E3F3E3A-B066-9F7C-FBA4-96D0F1407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608" y="4806708"/>
              <a:ext cx="148107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LONG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67" name="Rectangle 428">
              <a:extLst>
                <a:ext uri="{FF2B5EF4-FFF2-40B4-BE49-F238E27FC236}">
                  <a16:creationId xmlns:a16="http://schemas.microsoft.com/office/drawing/2014/main" id="{8CC8EF83-8F92-BBB8-A3C3-B7E8EE2D6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901" y="5064409"/>
              <a:ext cx="250320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McINTOSH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68" name="Rectangle 432">
              <a:extLst>
                <a:ext uri="{FF2B5EF4-FFF2-40B4-BE49-F238E27FC236}">
                  <a16:creationId xmlns:a16="http://schemas.microsoft.com/office/drawing/2014/main" id="{29EA9885-B705-EE03-13AD-3266C6505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0817" y="5037396"/>
              <a:ext cx="179396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WAYNE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69" name="Rectangle 439">
              <a:extLst>
                <a:ext uri="{FF2B5EF4-FFF2-40B4-BE49-F238E27FC236}">
                  <a16:creationId xmlns:a16="http://schemas.microsoft.com/office/drawing/2014/main" id="{0FBBED4A-0969-B1D2-DE5C-07C461BEC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171" y="4514511"/>
              <a:ext cx="221116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TATTNALL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70" name="Rectangle 441">
              <a:extLst>
                <a:ext uri="{FF2B5EF4-FFF2-40B4-BE49-F238E27FC236}">
                  <a16:creationId xmlns:a16="http://schemas.microsoft.com/office/drawing/2014/main" id="{D6CD0C07-0649-D0DF-DA0D-5C4AA1FF8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5189" y="4363361"/>
              <a:ext cx="208600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TOOMBS</a:t>
              </a:r>
            </a:p>
          </p:txBody>
        </p:sp>
        <p:sp>
          <p:nvSpPr>
            <p:cNvPr id="271" name="Rectangle 447">
              <a:extLst>
                <a:ext uri="{FF2B5EF4-FFF2-40B4-BE49-F238E27FC236}">
                  <a16:creationId xmlns:a16="http://schemas.microsoft.com/office/drawing/2014/main" id="{8DE7CBF6-8370-6EEB-4541-8BF53EEE4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3676" y="4055925"/>
              <a:ext cx="221116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TREUTLEN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72" name="Rectangle 448">
              <a:extLst>
                <a:ext uri="{FF2B5EF4-FFF2-40B4-BE49-F238E27FC236}">
                  <a16:creationId xmlns:a16="http://schemas.microsoft.com/office/drawing/2014/main" id="{32886FE9-F29E-0FC5-A11A-9BC5E58F6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7881" y="3976196"/>
              <a:ext cx="214859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LAURENS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73" name="Rectangle 451">
              <a:extLst>
                <a:ext uri="{FF2B5EF4-FFF2-40B4-BE49-F238E27FC236}">
                  <a16:creationId xmlns:a16="http://schemas.microsoft.com/office/drawing/2014/main" id="{E574E6D2-20A5-47A5-E7A0-60186160C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044" y="4016739"/>
              <a:ext cx="150192" cy="390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BLECKLEY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74" name="Rectangle 454">
              <a:extLst>
                <a:ext uri="{FF2B5EF4-FFF2-40B4-BE49-F238E27FC236}">
                  <a16:creationId xmlns:a16="http://schemas.microsoft.com/office/drawing/2014/main" id="{6D8EF6F3-7ED8-8BDE-65BB-F4ED9A29B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026" y="4009476"/>
              <a:ext cx="252406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HOUSTON</a:t>
              </a: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75" name="Rectangle 460">
              <a:extLst>
                <a:ext uri="{FF2B5EF4-FFF2-40B4-BE49-F238E27FC236}">
                  <a16:creationId xmlns:a16="http://schemas.microsoft.com/office/drawing/2014/main" id="{E265D962-5469-24AE-F790-CFF44A789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110" y="4105522"/>
              <a:ext cx="206515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MACON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76" name="Rectangle 461">
              <a:extLst>
                <a:ext uri="{FF2B5EF4-FFF2-40B4-BE49-F238E27FC236}">
                  <a16:creationId xmlns:a16="http://schemas.microsoft.com/office/drawing/2014/main" id="{5E2D0890-C6AD-07A3-6030-7D4C3C619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294" y="4262248"/>
              <a:ext cx="118903" cy="390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SCHLEY</a:t>
              </a:r>
              <a:endPara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77" name="Rectangle 464">
              <a:extLst>
                <a:ext uri="{FF2B5EF4-FFF2-40B4-BE49-F238E27FC236}">
                  <a16:creationId xmlns:a16="http://schemas.microsoft.com/office/drawing/2014/main" id="{72E65CE3-846C-5411-7B2D-948FF87627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20873">
              <a:off x="972919" y="4102961"/>
              <a:ext cx="291150" cy="4005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CHATTAHOOCHEE</a:t>
              </a:r>
            </a:p>
          </p:txBody>
        </p:sp>
        <p:sp>
          <p:nvSpPr>
            <p:cNvPr id="278" name="Rectangle 472">
              <a:extLst>
                <a:ext uri="{FF2B5EF4-FFF2-40B4-BE49-F238E27FC236}">
                  <a16:creationId xmlns:a16="http://schemas.microsoft.com/office/drawing/2014/main" id="{265D0973-56A4-11E5-D899-8FAA06E34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083" y="4121078"/>
              <a:ext cx="206515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MARION</a:t>
              </a:r>
            </a:p>
          </p:txBody>
        </p:sp>
        <p:sp>
          <p:nvSpPr>
            <p:cNvPr id="279" name="Rectangle 473">
              <a:extLst>
                <a:ext uri="{FF2B5EF4-FFF2-40B4-BE49-F238E27FC236}">
                  <a16:creationId xmlns:a16="http://schemas.microsoft.com/office/drawing/2014/main" id="{43188508-803E-1CD3-2A0D-E041A2EA8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853" y="4343429"/>
              <a:ext cx="177310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DOOLY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80" name="Rectangle 476">
              <a:extLst>
                <a:ext uri="{FF2B5EF4-FFF2-40B4-BE49-F238E27FC236}">
                  <a16:creationId xmlns:a16="http://schemas.microsoft.com/office/drawing/2014/main" id="{CAA738C9-842C-0883-61F2-EF3E4DF665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18261">
              <a:off x="2342967" y="4257863"/>
              <a:ext cx="267917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PULASKI</a:t>
              </a:r>
              <a:endPara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81" name="Rectangle 477">
              <a:extLst>
                <a:ext uri="{FF2B5EF4-FFF2-40B4-BE49-F238E27FC236}">
                  <a16:creationId xmlns:a16="http://schemas.microsoft.com/office/drawing/2014/main" id="{EDB7CA8E-EBCC-E4C8-D06C-7AAACB8C3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612" y="4331887"/>
              <a:ext cx="189827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DODGE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82" name="Rectangle 478">
              <a:extLst>
                <a:ext uri="{FF2B5EF4-FFF2-40B4-BE49-F238E27FC236}">
                  <a16:creationId xmlns:a16="http://schemas.microsoft.com/office/drawing/2014/main" id="{2CD99C39-5CA0-2779-3761-4EBA80358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724" y="4362369"/>
              <a:ext cx="216944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WHEELER</a:t>
              </a:r>
              <a:endPara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83" name="Rectangle 479">
              <a:extLst>
                <a:ext uri="{FF2B5EF4-FFF2-40B4-BE49-F238E27FC236}">
                  <a16:creationId xmlns:a16="http://schemas.microsoft.com/office/drawing/2014/main" id="{D13E9305-33B3-C42D-2781-3489702EA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051" y="4610241"/>
              <a:ext cx="175224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TELFAIR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84" name="Rectangle 482">
              <a:extLst>
                <a:ext uri="{FF2B5EF4-FFF2-40B4-BE49-F238E27FC236}">
                  <a16:creationId xmlns:a16="http://schemas.microsoft.com/office/drawing/2014/main" id="{B8D25692-7B7F-AC20-F3F9-7C4303E9D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945" y="4737040"/>
              <a:ext cx="146020" cy="1172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JEFF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DAVIS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85" name="Rectangle 486">
              <a:extLst>
                <a:ext uri="{FF2B5EF4-FFF2-40B4-BE49-F238E27FC236}">
                  <a16:creationId xmlns:a16="http://schemas.microsoft.com/office/drawing/2014/main" id="{DD45C3B2-A800-4A40-AFD0-7E0669F5D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825" y="4787769"/>
              <a:ext cx="210687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APPLING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86" name="Rectangle 487">
              <a:extLst>
                <a:ext uri="{FF2B5EF4-FFF2-40B4-BE49-F238E27FC236}">
                  <a16:creationId xmlns:a16="http://schemas.microsoft.com/office/drawing/2014/main" id="{5726F062-25DE-B6E8-D8CE-54ABEFF95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1952" y="5029997"/>
              <a:ext cx="189827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BACON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87" name="Rectangle 491">
              <a:extLst>
                <a:ext uri="{FF2B5EF4-FFF2-40B4-BE49-F238E27FC236}">
                  <a16:creationId xmlns:a16="http://schemas.microsoft.com/office/drawing/2014/main" id="{2DDA17AB-3B68-D9D8-5216-D7C71FC7C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60" y="5245582"/>
              <a:ext cx="166880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PIERCE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88" name="Rectangle 494">
              <a:extLst>
                <a:ext uri="{FF2B5EF4-FFF2-40B4-BE49-F238E27FC236}">
                  <a16:creationId xmlns:a16="http://schemas.microsoft.com/office/drawing/2014/main" id="{967381BD-00FB-07D6-577B-904C267A5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046" y="5453686"/>
              <a:ext cx="235719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BRANTLEY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89" name="Rectangle 499">
              <a:extLst>
                <a:ext uri="{FF2B5EF4-FFF2-40B4-BE49-F238E27FC236}">
                  <a16:creationId xmlns:a16="http://schemas.microsoft.com/office/drawing/2014/main" id="{F0CA88D0-FF0D-F040-8A3E-697F14969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7988" y="5380184"/>
              <a:ext cx="171052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GLYNN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90" name="Rectangle 504">
              <a:extLst>
                <a:ext uri="{FF2B5EF4-FFF2-40B4-BE49-F238E27FC236}">
                  <a16:creationId xmlns:a16="http://schemas.microsoft.com/office/drawing/2014/main" id="{B806B628-F5D2-3BB1-ADA9-398255E6A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2530" y="5739034"/>
              <a:ext cx="227375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CAMDEN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91" name="Rectangle 506">
              <a:extLst>
                <a:ext uri="{FF2B5EF4-FFF2-40B4-BE49-F238E27FC236}">
                  <a16:creationId xmlns:a16="http://schemas.microsoft.com/office/drawing/2014/main" id="{8A132983-59F4-16C0-E311-17EB9FAF3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579" y="5777847"/>
              <a:ext cx="269095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CHARLTON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92" name="Rectangle 510">
              <a:extLst>
                <a:ext uri="{FF2B5EF4-FFF2-40B4-BE49-F238E27FC236}">
                  <a16:creationId xmlns:a16="http://schemas.microsoft.com/office/drawing/2014/main" id="{4ED9B8C0-71CA-0E44-27FE-0719D0A6A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868" y="5461442"/>
              <a:ext cx="143934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WARE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93" name="Rectangle 513">
              <a:extLst>
                <a:ext uri="{FF2B5EF4-FFF2-40B4-BE49-F238E27FC236}">
                  <a16:creationId xmlns:a16="http://schemas.microsoft.com/office/drawing/2014/main" id="{D6A162C1-5141-7BB9-8643-755753452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0796" y="5037396"/>
              <a:ext cx="189827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COFFEE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94" name="Rectangle 514">
              <a:extLst>
                <a:ext uri="{FF2B5EF4-FFF2-40B4-BE49-F238E27FC236}">
                  <a16:creationId xmlns:a16="http://schemas.microsoft.com/office/drawing/2014/main" id="{BCD6358F-B44D-F240-24B7-26FC097CB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383" y="4767614"/>
              <a:ext cx="93870" cy="1172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BEN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HILL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95" name="Rectangle 516">
              <a:extLst>
                <a:ext uri="{FF2B5EF4-FFF2-40B4-BE49-F238E27FC236}">
                  <a16:creationId xmlns:a16="http://schemas.microsoft.com/office/drawing/2014/main" id="{97C8B27F-9B4E-B001-9051-ED7BC2880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7027" y="4998842"/>
              <a:ext cx="137676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IRWIN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96" name="Rectangle 518">
              <a:extLst>
                <a:ext uri="{FF2B5EF4-FFF2-40B4-BE49-F238E27FC236}">
                  <a16:creationId xmlns:a16="http://schemas.microsoft.com/office/drawing/2014/main" id="{483F0854-6867-383D-80D8-585667EA1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544" y="4523981"/>
              <a:ext cx="198171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WILCOX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" name="Rectangle 523">
              <a:extLst>
                <a:ext uri="{FF2B5EF4-FFF2-40B4-BE49-F238E27FC236}">
                  <a16:creationId xmlns:a16="http://schemas.microsoft.com/office/drawing/2014/main" id="{6EBC88F1-9439-D3CB-8DFB-9E5368874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9251" y="4591618"/>
              <a:ext cx="137676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CRISP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98" name="Rectangle 524">
              <a:extLst>
                <a:ext uri="{FF2B5EF4-FFF2-40B4-BE49-F238E27FC236}">
                  <a16:creationId xmlns:a16="http://schemas.microsoft.com/office/drawing/2014/main" id="{3EE6ED06-27CF-0523-48C6-6327B00EF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835" y="4467163"/>
              <a:ext cx="183568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SUMTER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99" name="Rectangle 525">
              <a:extLst>
                <a:ext uri="{FF2B5EF4-FFF2-40B4-BE49-F238E27FC236}">
                  <a16:creationId xmlns:a16="http://schemas.microsoft.com/office/drawing/2014/main" id="{D28BE560-53CF-59ED-07D0-F654AA49B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201" y="4456342"/>
              <a:ext cx="221647" cy="390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WEBSTER</a:t>
              </a:r>
            </a:p>
          </p:txBody>
        </p:sp>
        <p:sp>
          <p:nvSpPr>
            <p:cNvPr id="300" name="Rectangle 526">
              <a:extLst>
                <a:ext uri="{FF2B5EF4-FFF2-40B4-BE49-F238E27FC236}">
                  <a16:creationId xmlns:a16="http://schemas.microsoft.com/office/drawing/2014/main" id="{E1D20518-49EF-8220-5D95-46CB10F57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374" y="4408996"/>
              <a:ext cx="210686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STEWART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Rectangle 536">
              <a:extLst>
                <a:ext uri="{FF2B5EF4-FFF2-40B4-BE49-F238E27FC236}">
                  <a16:creationId xmlns:a16="http://schemas.microsoft.com/office/drawing/2014/main" id="{9F4D81EB-9529-65AF-A43C-E51A7F322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866" y="4630572"/>
              <a:ext cx="125160" cy="1172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QUIT-</a:t>
              </a:r>
              <a:b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</a:b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MAN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02" name="Rectangle 538">
              <a:extLst>
                <a:ext uri="{FF2B5EF4-FFF2-40B4-BE49-F238E27FC236}">
                  <a16:creationId xmlns:a16="http://schemas.microsoft.com/office/drawing/2014/main" id="{72943FB3-46A9-E32A-B925-350B1CB6A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558" y="4792881"/>
              <a:ext cx="273267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RANDOLPH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03" name="Rectangle 539">
              <a:extLst>
                <a:ext uri="{FF2B5EF4-FFF2-40B4-BE49-F238E27FC236}">
                  <a16:creationId xmlns:a16="http://schemas.microsoft.com/office/drawing/2014/main" id="{06F157F7-49CF-5647-7045-931C0E68C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063" y="4741775"/>
              <a:ext cx="183568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TERRELL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04" name="Rectangle 540">
              <a:extLst>
                <a:ext uri="{FF2B5EF4-FFF2-40B4-BE49-F238E27FC236}">
                  <a16:creationId xmlns:a16="http://schemas.microsoft.com/office/drawing/2014/main" id="{BE9EFA6B-8349-B2C8-6D0F-BF80FEFE9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949" y="4776946"/>
              <a:ext cx="77183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LEE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05" name="Rectangle 541">
              <a:extLst>
                <a:ext uri="{FF2B5EF4-FFF2-40B4-BE49-F238E27FC236}">
                  <a16:creationId xmlns:a16="http://schemas.microsoft.com/office/drawing/2014/main" id="{85C75C96-0B8E-B3A3-5E43-E2289121F4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89444">
              <a:off x="775446" y="4947794"/>
              <a:ext cx="235111" cy="600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CLAY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06" name="Rectangle 544">
              <a:extLst>
                <a:ext uri="{FF2B5EF4-FFF2-40B4-BE49-F238E27FC236}">
                  <a16:creationId xmlns:a16="http://schemas.microsoft.com/office/drawing/2014/main" id="{0A0FA08C-A311-7EF9-8C68-EA537957A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209" y="5043440"/>
              <a:ext cx="85" cy="27364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" name="Rectangle 545">
              <a:extLst>
                <a:ext uri="{FF2B5EF4-FFF2-40B4-BE49-F238E27FC236}">
                  <a16:creationId xmlns:a16="http://schemas.microsoft.com/office/drawing/2014/main" id="{D5595448-B957-95D1-1D22-F1B081EFF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001" y="5027054"/>
              <a:ext cx="250320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CALHOUN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08" name="Rectangle 546">
              <a:extLst>
                <a:ext uri="{FF2B5EF4-FFF2-40B4-BE49-F238E27FC236}">
                  <a16:creationId xmlns:a16="http://schemas.microsoft.com/office/drawing/2014/main" id="{2CCC6113-7615-CBEE-A276-D252E0C19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739" y="5056652"/>
              <a:ext cx="300384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DOUGHERTY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" name="Rectangle 550">
              <a:extLst>
                <a:ext uri="{FF2B5EF4-FFF2-40B4-BE49-F238E27FC236}">
                  <a16:creationId xmlns:a16="http://schemas.microsoft.com/office/drawing/2014/main" id="{DA55EDF6-3F24-C707-FC1C-9CB7D08E6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0300" y="5070495"/>
              <a:ext cx="177311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WORTH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" name="Rectangle 551">
              <a:extLst>
                <a:ext uri="{FF2B5EF4-FFF2-40B4-BE49-F238E27FC236}">
                  <a16:creationId xmlns:a16="http://schemas.microsoft.com/office/drawing/2014/main" id="{3C635D94-A0A1-2BF0-24C0-4A5A908E5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876" y="5070495"/>
              <a:ext cx="85" cy="27364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11" name="Rectangle 553">
              <a:extLst>
                <a:ext uri="{FF2B5EF4-FFF2-40B4-BE49-F238E27FC236}">
                  <a16:creationId xmlns:a16="http://schemas.microsoft.com/office/drawing/2014/main" id="{550B6993-7D07-9F0F-CFC0-D290495EF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408" y="4844584"/>
              <a:ext cx="181483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TURNER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12" name="Rectangle 554">
              <a:extLst>
                <a:ext uri="{FF2B5EF4-FFF2-40B4-BE49-F238E27FC236}">
                  <a16:creationId xmlns:a16="http://schemas.microsoft.com/office/drawing/2014/main" id="{B17776F4-A4A4-D281-1402-B538D05D6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476" y="5142192"/>
              <a:ext cx="77183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TIFT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13" name="Rectangle 556">
              <a:extLst>
                <a:ext uri="{FF2B5EF4-FFF2-40B4-BE49-F238E27FC236}">
                  <a16:creationId xmlns:a16="http://schemas.microsoft.com/office/drawing/2014/main" id="{509A59D3-EBA4-A596-38DD-DC46014CD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1192" y="5324359"/>
              <a:ext cx="241976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ATKINSON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14" name="Rectangle 557">
              <a:extLst>
                <a:ext uri="{FF2B5EF4-FFF2-40B4-BE49-F238E27FC236}">
                  <a16:creationId xmlns:a16="http://schemas.microsoft.com/office/drawing/2014/main" id="{42A05B59-FAA9-F597-316A-8B6464D9F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188" y="5245361"/>
              <a:ext cx="148107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EARLY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15" name="Rectangle 560">
              <a:extLst>
                <a:ext uri="{FF2B5EF4-FFF2-40B4-BE49-F238E27FC236}">
                  <a16:creationId xmlns:a16="http://schemas.microsoft.com/office/drawing/2014/main" id="{AA5C4CFB-768E-5CE9-F9AA-FEEE3154A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067" y="5265292"/>
              <a:ext cx="154364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BAKER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16" name="Rectangle 561">
              <a:extLst>
                <a:ext uri="{FF2B5EF4-FFF2-40B4-BE49-F238E27FC236}">
                  <a16:creationId xmlns:a16="http://schemas.microsoft.com/office/drawing/2014/main" id="{D0E4BA13-414F-41CE-11CB-791D37C32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717" y="5447916"/>
              <a:ext cx="160623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MILLER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17" name="Rectangle 562">
              <a:extLst>
                <a:ext uri="{FF2B5EF4-FFF2-40B4-BE49-F238E27FC236}">
                  <a16:creationId xmlns:a16="http://schemas.microsoft.com/office/drawing/2014/main" id="{769A8D41-B9A2-46C9-7190-C1B0495C0B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15554">
              <a:off x="859768" y="5673857"/>
              <a:ext cx="292408" cy="3909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SEMINOLE</a:t>
              </a:r>
              <a:endPara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18" name="Rectangle 563">
              <a:extLst>
                <a:ext uri="{FF2B5EF4-FFF2-40B4-BE49-F238E27FC236}">
                  <a16:creationId xmlns:a16="http://schemas.microsoft.com/office/drawing/2014/main" id="{3B1A5844-252F-F5D6-122C-44E6B92C8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183" y="5768878"/>
              <a:ext cx="229460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DECATUR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19" name="Rectangle 569">
              <a:extLst>
                <a:ext uri="{FF2B5EF4-FFF2-40B4-BE49-F238E27FC236}">
                  <a16:creationId xmlns:a16="http://schemas.microsoft.com/office/drawing/2014/main" id="{5B6E0A1F-D280-42D5-EDD3-90118D0F0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200" y="5437904"/>
              <a:ext cx="225288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MITCHELL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20" name="Rectangle 570">
              <a:extLst>
                <a:ext uri="{FF2B5EF4-FFF2-40B4-BE49-F238E27FC236}">
                  <a16:creationId xmlns:a16="http://schemas.microsoft.com/office/drawing/2014/main" id="{6E1DA6A6-33EF-28D9-507A-3C020D243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839" y="5771266"/>
              <a:ext cx="179396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GRADY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21" name="Rectangle 575">
              <a:extLst>
                <a:ext uri="{FF2B5EF4-FFF2-40B4-BE49-F238E27FC236}">
                  <a16:creationId xmlns:a16="http://schemas.microsoft.com/office/drawing/2014/main" id="{08380542-C08D-19B5-1882-25AA7B960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000" y="5774109"/>
              <a:ext cx="206514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THOMAS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22" name="Rectangle 578">
              <a:extLst>
                <a:ext uri="{FF2B5EF4-FFF2-40B4-BE49-F238E27FC236}">
                  <a16:creationId xmlns:a16="http://schemas.microsoft.com/office/drawing/2014/main" id="{06619F0F-677B-62AD-2A6D-95F29675A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090" y="5440835"/>
              <a:ext cx="237804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COLQUITT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23" name="Rectangle 584">
              <a:extLst>
                <a:ext uri="{FF2B5EF4-FFF2-40B4-BE49-F238E27FC236}">
                  <a16:creationId xmlns:a16="http://schemas.microsoft.com/office/drawing/2014/main" id="{D2C44F20-CED2-A08E-A29F-4CAAF7167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927" y="5504732"/>
              <a:ext cx="158536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COOK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24" name="Rectangle 586">
              <a:extLst>
                <a:ext uri="{FF2B5EF4-FFF2-40B4-BE49-F238E27FC236}">
                  <a16:creationId xmlns:a16="http://schemas.microsoft.com/office/drawing/2014/main" id="{0DF0494E-FEED-A500-A647-756762635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3546" y="5327519"/>
              <a:ext cx="193999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BERRIEN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25" name="Rectangle 587">
              <a:extLst>
                <a:ext uri="{FF2B5EF4-FFF2-40B4-BE49-F238E27FC236}">
                  <a16:creationId xmlns:a16="http://schemas.microsoft.com/office/drawing/2014/main" id="{D7333363-B31C-C00F-3696-CD107A64E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622" y="5621068"/>
              <a:ext cx="176058" cy="390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LANIER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26" name="Rectangle 588">
              <a:extLst>
                <a:ext uri="{FF2B5EF4-FFF2-40B4-BE49-F238E27FC236}">
                  <a16:creationId xmlns:a16="http://schemas.microsoft.com/office/drawing/2014/main" id="{AB4D3AE9-C0F3-42B1-3003-D2B0E8CC1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9414" y="5761421"/>
              <a:ext cx="306569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LOWNDES</a:t>
              </a: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27" name="Rectangle 592">
              <a:extLst>
                <a:ext uri="{FF2B5EF4-FFF2-40B4-BE49-F238E27FC236}">
                  <a16:creationId xmlns:a16="http://schemas.microsoft.com/office/drawing/2014/main" id="{8C44255F-B2E8-2090-6D5E-4B8DD8B56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473" y="5783894"/>
              <a:ext cx="202343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BROOKS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28" name="Rectangle 593">
              <a:extLst>
                <a:ext uri="{FF2B5EF4-FFF2-40B4-BE49-F238E27FC236}">
                  <a16:creationId xmlns:a16="http://schemas.microsoft.com/office/drawing/2014/main" id="{66194AFE-5026-F0B4-E2A4-EB0ABFB73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509" y="5711703"/>
              <a:ext cx="187740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CLINCH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29" name="Rectangle 594">
              <a:extLst>
                <a:ext uri="{FF2B5EF4-FFF2-40B4-BE49-F238E27FC236}">
                  <a16:creationId xmlns:a16="http://schemas.microsoft.com/office/drawing/2014/main" id="{179447F9-4390-CCE5-47EF-0CB9347D4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247" y="5987666"/>
              <a:ext cx="193999" cy="586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ECHOLS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30" name="Rectangle 478">
              <a:extLst>
                <a:ext uri="{FF2B5EF4-FFF2-40B4-BE49-F238E27FC236}">
                  <a16:creationId xmlns:a16="http://schemas.microsoft.com/office/drawing/2014/main" id="{47CFEE5A-53F9-043A-770C-5B42D51C85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896184">
              <a:off x="3409927" y="4308739"/>
              <a:ext cx="118089" cy="2002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MONTGOMERY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31" name="Rectangle 326">
              <a:extLst>
                <a:ext uri="{FF2B5EF4-FFF2-40B4-BE49-F238E27FC236}">
                  <a16:creationId xmlns:a16="http://schemas.microsoft.com/office/drawing/2014/main" id="{7A55589A-5C59-7B58-D90F-82F28E62F3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42087">
              <a:off x="1462015" y="2751489"/>
              <a:ext cx="209980" cy="4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CLAYTON</a:t>
              </a:r>
            </a:p>
          </p:txBody>
        </p:sp>
        <p:sp>
          <p:nvSpPr>
            <p:cNvPr id="332" name="TextBox 331">
              <a:extLst>
                <a:ext uri="{FF2B5EF4-FFF2-40B4-BE49-F238E27FC236}">
                  <a16:creationId xmlns:a16="http://schemas.microsoft.com/office/drawing/2014/main" id="{F3B137B1-EDCF-56A4-7340-7BC231C9A78C}"/>
                </a:ext>
              </a:extLst>
            </p:cNvPr>
            <p:cNvSpPr txBox="1"/>
            <p:nvPr/>
          </p:nvSpPr>
          <p:spPr>
            <a:xfrm>
              <a:off x="2132642" y="1524910"/>
              <a:ext cx="363694" cy="351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1B0008C6-DB3B-529F-70EB-B65B42DE1659}"/>
                </a:ext>
              </a:extLst>
            </p:cNvPr>
            <p:cNvSpPr txBox="1"/>
            <p:nvPr/>
          </p:nvSpPr>
          <p:spPr>
            <a:xfrm>
              <a:off x="2269175" y="2436682"/>
              <a:ext cx="323490" cy="390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34" name="Rectangle 180">
              <a:extLst>
                <a:ext uri="{FF2B5EF4-FFF2-40B4-BE49-F238E27FC236}">
                  <a16:creationId xmlns:a16="http://schemas.microsoft.com/office/drawing/2014/main" id="{E560D5B9-9A76-0027-1A98-C3B0F21BD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395" y="1653072"/>
              <a:ext cx="237804" cy="5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GORDON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82517FEA-5041-41CC-1C9E-D48F57DA108A}"/>
                </a:ext>
              </a:extLst>
            </p:cNvPr>
            <p:cNvSpPr txBox="1"/>
            <p:nvPr/>
          </p:nvSpPr>
          <p:spPr>
            <a:xfrm>
              <a:off x="1080062" y="1391940"/>
              <a:ext cx="363694" cy="351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BDA72669-1420-EAE1-35D2-EF18368DEFEB}"/>
                </a:ext>
              </a:extLst>
            </p:cNvPr>
            <p:cNvSpPr txBox="1"/>
            <p:nvPr/>
          </p:nvSpPr>
          <p:spPr>
            <a:xfrm>
              <a:off x="742092" y="2015965"/>
              <a:ext cx="363694" cy="351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651CC67D-982D-09EB-074F-B82D4E45DE31}"/>
                </a:ext>
              </a:extLst>
            </p:cNvPr>
            <p:cNvSpPr txBox="1"/>
            <p:nvPr/>
          </p:nvSpPr>
          <p:spPr>
            <a:xfrm>
              <a:off x="1180088" y="3005966"/>
              <a:ext cx="363694" cy="351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" name="TextBox 337">
              <a:extLst>
                <a:ext uri="{FF2B5EF4-FFF2-40B4-BE49-F238E27FC236}">
                  <a16:creationId xmlns:a16="http://schemas.microsoft.com/office/drawing/2014/main" id="{5F851F10-AFCC-8475-9B80-46F4197B5491}"/>
                </a:ext>
              </a:extLst>
            </p:cNvPr>
            <p:cNvSpPr txBox="1"/>
            <p:nvPr/>
          </p:nvSpPr>
          <p:spPr>
            <a:xfrm>
              <a:off x="1704937" y="2039605"/>
              <a:ext cx="773777" cy="351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57275D08-C848-3A31-B041-7C98487DD063}"/>
                </a:ext>
              </a:extLst>
            </p:cNvPr>
            <p:cNvSpPr txBox="1"/>
            <p:nvPr/>
          </p:nvSpPr>
          <p:spPr>
            <a:xfrm>
              <a:off x="1178693" y="2274551"/>
              <a:ext cx="639247" cy="351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6B642AF3-CF33-54FD-5479-E66480502F09}"/>
                </a:ext>
              </a:extLst>
            </p:cNvPr>
            <p:cNvSpPr txBox="1"/>
            <p:nvPr/>
          </p:nvSpPr>
          <p:spPr>
            <a:xfrm>
              <a:off x="2392342" y="3311516"/>
              <a:ext cx="195406" cy="390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1BE36B53-E52A-7F1F-95F7-31A4D66F5C01}"/>
                </a:ext>
              </a:extLst>
            </p:cNvPr>
            <p:cNvSpPr txBox="1"/>
            <p:nvPr/>
          </p:nvSpPr>
          <p:spPr>
            <a:xfrm>
              <a:off x="1206945" y="3773915"/>
              <a:ext cx="298939" cy="351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1536AD5E-AA0A-C864-04B6-26AE6EFA119E}"/>
                </a:ext>
              </a:extLst>
            </p:cNvPr>
            <p:cNvSpPr txBox="1"/>
            <p:nvPr/>
          </p:nvSpPr>
          <p:spPr>
            <a:xfrm>
              <a:off x="2950398" y="4037461"/>
              <a:ext cx="195406" cy="351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54" name="TextBox 353">
            <a:extLst>
              <a:ext uri="{FF2B5EF4-FFF2-40B4-BE49-F238E27FC236}">
                <a16:creationId xmlns:a16="http://schemas.microsoft.com/office/drawing/2014/main" id="{1BFCDC17-BCB9-4831-0A83-85C366855256}"/>
              </a:ext>
            </a:extLst>
          </p:cNvPr>
          <p:cNvSpPr txBox="1"/>
          <p:nvPr/>
        </p:nvSpPr>
        <p:spPr>
          <a:xfrm>
            <a:off x="4733033" y="2348171"/>
            <a:ext cx="7676162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/>
              </a:rPr>
              <a:t>Key dates for when each region was onboarded to Communicare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/>
              </a:rPr>
              <a:t>	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/>
              </a:rPr>
              <a:t>Regions 2 and 5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/>
              </a:rPr>
              <a:t>Completed on </a:t>
            </a:r>
            <a:r>
              <a:rPr lang="en-US" sz="1600" b="1" dirty="0">
                <a:solidFill>
                  <a:srgbClr val="000000">
                    <a:lumMod val="50000"/>
                  </a:srgbClr>
                </a:solidFill>
                <a:latin typeface="Arial" panose="020B0604020202020204"/>
                <a:cs typeface="Times New Roman"/>
              </a:rPr>
              <a:t>September 30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/>
              </a:rPr>
              <a:t>, 2023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/>
              </a:rPr>
              <a:t>	Regions 1, 3, and 4 Completed 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/>
              </a:rPr>
              <a:t>January 19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/>
              </a:rPr>
              <a:t>	Regions 13 and 14 Completed 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/>
              </a:rPr>
              <a:t>February 16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/>
              </a:rPr>
              <a:t>	Regions 6, 7, 8, 9, 10, 11, and 12 Completed 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/>
              </a:rPr>
              <a:t>February 22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Times New Roman"/>
            </a:endParaRPr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6B998EE1-DB57-E698-60EC-89CE5E3A6EA1}"/>
              </a:ext>
            </a:extLst>
          </p:cNvPr>
          <p:cNvSpPr/>
          <p:nvPr/>
        </p:nvSpPr>
        <p:spPr>
          <a:xfrm>
            <a:off x="5130517" y="3001057"/>
            <a:ext cx="338044" cy="1959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1AD948F8-97D2-5D56-E12C-B02A9CE7A9C3}"/>
              </a:ext>
            </a:extLst>
          </p:cNvPr>
          <p:cNvSpPr/>
          <p:nvPr/>
        </p:nvSpPr>
        <p:spPr>
          <a:xfrm>
            <a:off x="5130517" y="3351308"/>
            <a:ext cx="338044" cy="195988"/>
          </a:xfrm>
          <a:prstGeom prst="rect">
            <a:avLst/>
          </a:prstGeom>
          <a:solidFill>
            <a:srgbClr val="42EE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858E3BD9-B30F-692C-A977-27495DEAC09F}"/>
              </a:ext>
            </a:extLst>
          </p:cNvPr>
          <p:cNvSpPr/>
          <p:nvPr/>
        </p:nvSpPr>
        <p:spPr>
          <a:xfrm>
            <a:off x="5130517" y="3701559"/>
            <a:ext cx="338044" cy="195988"/>
          </a:xfrm>
          <a:prstGeom prst="rect">
            <a:avLst/>
          </a:prstGeom>
          <a:solidFill>
            <a:srgbClr val="7BA5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5E281B8E-7776-905F-29A2-A64640999525}"/>
              </a:ext>
            </a:extLst>
          </p:cNvPr>
          <p:cNvSpPr/>
          <p:nvPr/>
        </p:nvSpPr>
        <p:spPr>
          <a:xfrm>
            <a:off x="5130517" y="4051811"/>
            <a:ext cx="338044" cy="195988"/>
          </a:xfrm>
          <a:prstGeom prst="rect">
            <a:avLst/>
          </a:prstGeom>
          <a:solidFill>
            <a:srgbClr val="A4A4C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7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1CB75-32A9-4423-FCEE-13EBEA0FC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/>
              </a:rPr>
              <a:t>System Testimonial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7F9EA-0AFD-13E1-6F0C-08CC09C801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latin typeface="Arial"/>
                <a:cs typeface="Arial"/>
              </a:rPr>
              <a:t>"Georgia Communicare is an amazing tool for both foster and birth parents. I truly believe that Georgia Communicare is going to be the bridge that helps foster parents and birth parents communicate, as we navigate in support of reunification." - (Region 5 foster and adoptive parent) </a:t>
            </a:r>
            <a:endParaRPr lang="en-US" sz="3200" dirty="0">
              <a:solidFill>
                <a:srgbClr val="808080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089AF-485A-DEC4-8BDC-D0C76F82C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Child Welfare 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2CB266-AB7A-3BA2-297A-E082458F7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28415" y="6510338"/>
            <a:ext cx="1620610" cy="1950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03/15/2024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8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1CB75-32A9-4423-FCEE-13EBEA0FC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/>
              </a:rPr>
              <a:t>Upcoming Features for Communicare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089AF-485A-DEC4-8BDC-D0C76F82C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Child Welfare 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2CB266-AB7A-3BA2-297A-E082458F7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28415" y="6510338"/>
            <a:ext cx="1620610" cy="1950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03/15/2024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C4628A-152D-9B2E-F9C8-2418C3CC8A4D}"/>
              </a:ext>
            </a:extLst>
          </p:cNvPr>
          <p:cNvSpPr txBox="1"/>
          <p:nvPr/>
        </p:nvSpPr>
        <p:spPr>
          <a:xfrm>
            <a:off x="842838" y="1486330"/>
            <a:ext cx="10559332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We are constantly evolving Communicare and expect to introduce new features and users in the future</a:t>
            </a:r>
          </a:p>
          <a:p>
            <a:pPr algn="l"/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CPA Staff – adding staff into the system to interact with parties to the case</a:t>
            </a:r>
            <a:endParaRPr lang="en-US" sz="2400" dirty="0">
              <a:cs typeface="Arial" panose="020B0604020202020204"/>
            </a:endParaRPr>
          </a:p>
          <a:p>
            <a:endParaRPr lang="en-US" sz="2400" dirty="0">
              <a:cs typeface="Arial" panose="020B0604020202020204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Mobile Application for all users </a:t>
            </a:r>
          </a:p>
          <a:p>
            <a:pPr marL="342900" indent="-342900" algn="l">
              <a:buFont typeface="Arial"/>
              <a:buChar char="•"/>
            </a:pPr>
            <a:endParaRPr lang="en-US" sz="2400" dirty="0">
              <a:cs typeface="Arial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>
                <a:cs typeface="Arial"/>
              </a:rPr>
              <a:t>Foster Parent onboarding and re-evaluation management for DFCS and CPA Foster parents </a:t>
            </a:r>
          </a:p>
          <a:p>
            <a:r>
              <a:rPr lang="en-US" sz="2400" dirty="0"/>
              <a:t>  </a:t>
            </a:r>
            <a:endParaRPr lang="en-US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476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6E428868-627D-0EDC-D88A-498D4E9C62CC}"/>
              </a:ext>
            </a:extLst>
          </p:cNvPr>
          <p:cNvSpPr/>
          <p:nvPr/>
        </p:nvSpPr>
        <p:spPr>
          <a:xfrm>
            <a:off x="654426" y="1775688"/>
            <a:ext cx="1097280" cy="11010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766D43-FFD8-7CFE-BA96-B0DB55B20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3" y="256185"/>
            <a:ext cx="11497235" cy="699994"/>
          </a:xfrm>
        </p:spPr>
        <p:txBody>
          <a:bodyPr>
            <a:normAutofit/>
          </a:bodyPr>
          <a:lstStyle/>
          <a:p>
            <a:r>
              <a:rPr lang="en-US" sz="3200"/>
              <a:t>Available Resources for Georgia Communicare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0505A8-6AAC-1C3A-1E0D-1F7C410E2B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Child Welfare 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DB5D60-FF62-854D-C896-4057541B86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830" y="6510338"/>
            <a:ext cx="1136196" cy="260350"/>
          </a:xfrm>
        </p:spPr>
        <p:txBody>
          <a:bodyPr/>
          <a:lstStyle/>
          <a:p>
            <a:r>
              <a:rPr lang="en-US" dirty="0"/>
              <a:t>03/15/2024</a:t>
            </a:r>
          </a:p>
        </p:txBody>
      </p:sp>
      <p:pic>
        <p:nvPicPr>
          <p:cNvPr id="7" name="Picture 6" descr="A blue and green outline of a state&#10;&#10;Description automatically generated">
            <a:extLst>
              <a:ext uri="{FF2B5EF4-FFF2-40B4-BE49-F238E27FC236}">
                <a16:creationId xmlns:a16="http://schemas.microsoft.com/office/drawing/2014/main" id="{00AA8AA9-DCB4-306B-60F6-75A376716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98289" y="3677531"/>
            <a:ext cx="2140754" cy="2770388"/>
          </a:xfrm>
          <a:prstGeom prst="rect">
            <a:avLst/>
          </a:prstGeom>
        </p:spPr>
      </p:pic>
      <p:pic>
        <p:nvPicPr>
          <p:cNvPr id="8" name="Graphic 7" descr="Presentation with media with solid fill">
            <a:extLst>
              <a:ext uri="{FF2B5EF4-FFF2-40B4-BE49-F238E27FC236}">
                <a16:creationId xmlns:a16="http://schemas.microsoft.com/office/drawing/2014/main" id="{17405E68-B3C9-2023-534E-3B0745203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599" y="1901820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B603AD-B8FC-261F-409B-F0D43CCE4F21}"/>
              </a:ext>
            </a:extLst>
          </p:cNvPr>
          <p:cNvSpPr txBox="1"/>
          <p:nvPr/>
        </p:nvSpPr>
        <p:spPr>
          <a:xfrm>
            <a:off x="1942435" y="1848380"/>
            <a:ext cx="5996880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>
                <a:latin typeface="Arial"/>
                <a:cs typeface="Arial"/>
              </a:rPr>
              <a:t>Training videos for each user group are available </a:t>
            </a:r>
            <a:r>
              <a:rPr lang="en-US">
                <a:latin typeface="Arial"/>
                <a:cs typeface="Arial"/>
              </a:rPr>
              <a:t>within</a:t>
            </a:r>
            <a:r>
              <a:rPr lang="en-US" sz="1800">
                <a:latin typeface="Arial"/>
                <a:cs typeface="Arial"/>
              </a:rPr>
              <a:t> Georgia Communicare </a:t>
            </a:r>
            <a:r>
              <a:rPr lang="en-US">
                <a:latin typeface="Arial"/>
                <a:cs typeface="Arial"/>
              </a:rPr>
              <a:t>under</a:t>
            </a:r>
            <a:r>
              <a:rPr lang="en-US" sz="1800">
                <a:latin typeface="Arial"/>
                <a:cs typeface="Arial"/>
              </a:rPr>
              <a:t> the “Help” tab </a:t>
            </a:r>
            <a:r>
              <a:rPr lang="en-US">
                <a:latin typeface="Arial"/>
                <a:cs typeface="Arial"/>
              </a:rPr>
              <a:t>and </a:t>
            </a:r>
            <a:r>
              <a:rPr lang="en-US" sz="1800">
                <a:latin typeface="Arial"/>
                <a:cs typeface="Arial"/>
              </a:rPr>
              <a:t>on the </a:t>
            </a:r>
            <a:r>
              <a:rPr lang="en-US">
                <a:latin typeface="Arial"/>
                <a:cs typeface="Arial"/>
              </a:rPr>
              <a:t>DFCS</a:t>
            </a:r>
            <a:r>
              <a:rPr lang="en-US" sz="1800">
                <a:latin typeface="Arial"/>
                <a:cs typeface="Arial"/>
              </a:rPr>
              <a:t> website </a:t>
            </a:r>
            <a:r>
              <a:rPr lang="en-US">
                <a:latin typeface="Arial"/>
                <a:cs typeface="Arial"/>
              </a:rPr>
              <a:t>at</a:t>
            </a:r>
            <a:r>
              <a:rPr lang="en-US" b="1">
                <a:latin typeface="Arial"/>
                <a:cs typeface="Arial"/>
              </a:rPr>
              <a:t> </a:t>
            </a:r>
            <a:r>
              <a:rPr lang="en-US" u="sng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dfcs.georgia.gov/services/</a:t>
            </a:r>
            <a:r>
              <a:rPr lang="en-US" u="sng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georgia-communicare</a:t>
            </a:r>
            <a:r>
              <a:rPr lang="en-US" b="1">
                <a:solidFill>
                  <a:srgbClr val="005959"/>
                </a:solidFill>
                <a:latin typeface="Arial"/>
                <a:cs typeface="Arial"/>
              </a:rPr>
              <a:t>.</a:t>
            </a:r>
            <a:r>
              <a:rPr lang="en-US">
                <a:solidFill>
                  <a:srgbClr val="005959"/>
                </a:solidFill>
                <a:latin typeface="Arial"/>
                <a:cs typeface="Arial"/>
              </a:rPr>
              <a:t> </a:t>
            </a:r>
            <a:r>
              <a:rPr lang="en-US" b="1">
                <a:solidFill>
                  <a:srgbClr val="005959"/>
                </a:solidFill>
                <a:latin typeface="Arial"/>
                <a:cs typeface="Arial"/>
              </a:rPr>
              <a:t>  </a:t>
            </a:r>
            <a:r>
              <a:rPr lang="en-US" b="1">
                <a:latin typeface="Arial"/>
                <a:cs typeface="Arial"/>
              </a:rPr>
              <a:t>  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FE170C8-098F-8640-9441-293448795498}"/>
              </a:ext>
            </a:extLst>
          </p:cNvPr>
          <p:cNvSpPr/>
          <p:nvPr/>
        </p:nvSpPr>
        <p:spPr>
          <a:xfrm>
            <a:off x="656124" y="4067119"/>
            <a:ext cx="1097280" cy="110101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37AAF-9855-89E5-CB2F-C28A96F2C3B1}"/>
              </a:ext>
            </a:extLst>
          </p:cNvPr>
          <p:cNvSpPr txBox="1"/>
          <p:nvPr/>
        </p:nvSpPr>
        <p:spPr>
          <a:xfrm>
            <a:off x="1942435" y="3924734"/>
            <a:ext cx="6931728" cy="13542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/>
              <a:t>For support, c</a:t>
            </a:r>
            <a:r>
              <a:rPr lang="en-US" sz="1800" dirty="0"/>
              <a:t>ontact the Georgia Communicare </a:t>
            </a:r>
            <a:r>
              <a:rPr lang="en-US" dirty="0"/>
              <a:t>Helpdesk </a:t>
            </a:r>
            <a:r>
              <a:rPr lang="en-US" sz="1800" dirty="0"/>
              <a:t>via phone or </a:t>
            </a:r>
            <a:r>
              <a:rPr lang="en-US" dirty="0"/>
              <a:t>email</a:t>
            </a:r>
            <a:r>
              <a:rPr lang="en-US" sz="1800" dirty="0"/>
              <a:t>.</a:t>
            </a:r>
            <a:r>
              <a:rPr lang="en-US" dirty="0"/>
              <a:t> </a:t>
            </a:r>
          </a:p>
          <a:p>
            <a:endParaRPr lang="en-US" sz="700" b="1" dirty="0"/>
          </a:p>
          <a:p>
            <a:r>
              <a:rPr lang="en-US" dirty="0"/>
              <a:t>Email:</a:t>
            </a:r>
            <a:r>
              <a:rPr lang="en-US" b="1" dirty="0"/>
              <a:t> </a:t>
            </a:r>
            <a:r>
              <a:rPr lang="en-US" u="sng" dirty="0">
                <a:solidFill>
                  <a:schemeClr val="accent2">
                    <a:lumMod val="75000"/>
                  </a:schemeClr>
                </a:solidFill>
              </a:rPr>
              <a:t>georgiacommunicare@dhs.ga.gov</a:t>
            </a:r>
            <a:endParaRPr lang="en-US" i="0" u="sng" dirty="0">
              <a:solidFill>
                <a:schemeClr val="accent2">
                  <a:lumMod val="75000"/>
                </a:schemeClr>
              </a:solidFill>
              <a:effectLst/>
              <a:cs typeface="Arial"/>
            </a:endParaRPr>
          </a:p>
          <a:p>
            <a:r>
              <a:rPr lang="en-US" dirty="0"/>
              <a:t>Phone:</a:t>
            </a:r>
            <a:r>
              <a:rPr lang="en-US" b="1" dirty="0"/>
              <a:t> </a:t>
            </a:r>
            <a:r>
              <a:rPr lang="en-US" b="1" i="0" dirty="0">
                <a:effectLst/>
              </a:rPr>
              <a:t>1-888-393-3978</a:t>
            </a:r>
            <a:endParaRPr lang="en-US" sz="1800" b="1" dirty="0">
              <a:cs typeface="Arial"/>
            </a:endParaRPr>
          </a:p>
        </p:txBody>
      </p:sp>
      <p:pic>
        <p:nvPicPr>
          <p:cNvPr id="11" name="Graphic 10" descr="Email with solid fill">
            <a:extLst>
              <a:ext uri="{FF2B5EF4-FFF2-40B4-BE49-F238E27FC236}">
                <a16:creationId xmlns:a16="http://schemas.microsoft.com/office/drawing/2014/main" id="{013BAD43-69FD-30CA-380C-8544795128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5154" y="4136062"/>
            <a:ext cx="484123" cy="484123"/>
          </a:xfrm>
          <a:prstGeom prst="rect">
            <a:avLst/>
          </a:prstGeom>
        </p:spPr>
      </p:pic>
      <p:pic>
        <p:nvPicPr>
          <p:cNvPr id="13" name="Graphic 12" descr="Speaker phone with solid fill">
            <a:extLst>
              <a:ext uri="{FF2B5EF4-FFF2-40B4-BE49-F238E27FC236}">
                <a16:creationId xmlns:a16="http://schemas.microsoft.com/office/drawing/2014/main" id="{FCF1FFFA-BF3E-D254-B324-C39C04A357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4294" y="4445847"/>
            <a:ext cx="646332" cy="6463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E4BA1A-A8FE-0044-EA09-6FF787913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5028" y="1158331"/>
            <a:ext cx="4116826" cy="2281636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1985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HS Colo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85959"/>
      </a:accent1>
      <a:accent2>
        <a:srgbClr val="4DADB0"/>
      </a:accent2>
      <a:accent3>
        <a:srgbClr val="D68119"/>
      </a:accent3>
      <a:accent4>
        <a:srgbClr val="A0CD4D"/>
      </a:accent4>
      <a:accent5>
        <a:srgbClr val="676898"/>
      </a:accent5>
      <a:accent6>
        <a:srgbClr val="A8D9E2"/>
      </a:accent6>
      <a:hlink>
        <a:srgbClr val="D4EB8D"/>
      </a:hlink>
      <a:folHlink>
        <a:srgbClr val="F6B22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7db3cb-b8df-4ff7-ae03-119effe2c951" xsi:nil="true"/>
    <lcf76f155ced4ddcb4097134ff3c332f xmlns="08998480-3e3b-4667-807d-9659b428f61d">
      <Terms xmlns="http://schemas.microsoft.com/office/infopath/2007/PartnerControls"/>
    </lcf76f155ced4ddcb4097134ff3c332f>
    <SharedWithUsers xmlns="dd7db3cb-b8df-4ff7-ae03-119effe2c951">
      <UserInfo>
        <DisplayName>Greene, Meredith</DisplayName>
        <AccountId>57</AccountId>
        <AccountType/>
      </UserInfo>
      <UserInfo>
        <DisplayName>Hunter, Ryan</DisplayName>
        <AccountId>11</AccountId>
        <AccountType/>
      </UserInfo>
      <UserInfo>
        <DisplayName>Brown, Ellen</DisplayName>
        <AccountId>96</AccountId>
        <AccountType/>
      </UserInfo>
      <UserInfo>
        <DisplayName>Winton, Kylie</DisplayName>
        <AccountId>56</AccountId>
        <AccountType/>
      </UserInfo>
      <UserInfo>
        <DisplayName>Horn, Bryan</DisplayName>
        <AccountId>59</AccountId>
        <AccountType/>
      </UserInfo>
    </SharedWithUsers>
    <FeedbacktobeDocumentedBy xmlns="08998480-3e3b-4667-807d-9659b428f61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CB3EF0E3D68D4FA69B4F2E85FBAC2D" ma:contentTypeVersion="15" ma:contentTypeDescription="Create a new document." ma:contentTypeScope="" ma:versionID="fe622a9d6cc5304ef3e604d1cd3d23ac">
  <xsd:schema xmlns:xsd="http://www.w3.org/2001/XMLSchema" xmlns:xs="http://www.w3.org/2001/XMLSchema" xmlns:p="http://schemas.microsoft.com/office/2006/metadata/properties" xmlns:ns2="08998480-3e3b-4667-807d-9659b428f61d" xmlns:ns3="dd7db3cb-b8df-4ff7-ae03-119effe2c951" targetNamespace="http://schemas.microsoft.com/office/2006/metadata/properties" ma:root="true" ma:fieldsID="9704eafe1c06a15254db86b621c328ff" ns2:_="" ns3:_="">
    <xsd:import namespace="08998480-3e3b-4667-807d-9659b428f61d"/>
    <xsd:import namespace="dd7db3cb-b8df-4ff7-ae03-119effe2c9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FeedbacktobeDocumentedBy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998480-3e3b-4667-807d-9659b428f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FeedbacktobeDocumentedBy" ma:index="13" nillable="true" ma:displayName="Feedback to be Documented By" ma:format="Dropdown" ma:internalName="FeedbacktobeDocumentedBy">
      <xsd:simpleType>
        <xsd:restriction base="dms:Text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db3cb-b8df-4ff7-ae03-119effe2c95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aef52292-b993-46db-849b-05959991c8e0}" ma:internalName="TaxCatchAll" ma:showField="CatchAllData" ma:web="dd7db3cb-b8df-4ff7-ae03-119effe2c9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E05A59-7129-4C6A-88F0-186A1B6C11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FCDAD7-C5D9-4CD5-B45E-0460997EF56B}">
  <ds:schemaRefs>
    <ds:schemaRef ds:uri="http://www.w3.org/XML/1998/namespace"/>
    <ds:schemaRef ds:uri="http://schemas.microsoft.com/office/2006/metadata/properties"/>
    <ds:schemaRef ds:uri="http://purl.org/dc/dcmitype/"/>
    <ds:schemaRef ds:uri="08998480-3e3b-4667-807d-9659b428f61d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d7db3cb-b8df-4ff7-ae03-119effe2c951"/>
  </ds:schemaRefs>
</ds:datastoreItem>
</file>

<file path=customXml/itemProps3.xml><?xml version="1.0" encoding="utf-8"?>
<ds:datastoreItem xmlns:ds="http://schemas.openxmlformats.org/officeDocument/2006/customXml" ds:itemID="{6E74EBE4-6A92-44CE-B115-07E0E8D541B6}">
  <ds:schemaRefs>
    <ds:schemaRef ds:uri="08998480-3e3b-4667-807d-9659b428f61d"/>
    <ds:schemaRef ds:uri="dd7db3cb-b8df-4ff7-ae03-119effe2c9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1814</TotalTime>
  <Words>694</Words>
  <Application>Microsoft Office PowerPoint</Application>
  <PresentationFormat>Widescreen</PresentationFormat>
  <Paragraphs>259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Century Gothic</vt:lpstr>
      <vt:lpstr>Office Theme</vt:lpstr>
      <vt:lpstr>Georgia Communicare</vt:lpstr>
      <vt:lpstr>PowerPoint Presentation</vt:lpstr>
      <vt:lpstr>PowerPoint Presentation</vt:lpstr>
      <vt:lpstr>Georgia Communicare Features</vt:lpstr>
      <vt:lpstr>Documents and Data for Foster Parents</vt:lpstr>
      <vt:lpstr>Statewide Rollout Timeline </vt:lpstr>
      <vt:lpstr>System Testimonial </vt:lpstr>
      <vt:lpstr>Upcoming Features for Communicare</vt:lpstr>
      <vt:lpstr>Available Resources for Georgia Communicare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mindi.forth@thevirtussolution.com</dc:creator>
  <cp:lastModifiedBy>Rachel Wahlig</cp:lastModifiedBy>
  <cp:revision>6</cp:revision>
  <cp:lastPrinted>2016-11-04T17:20:09Z</cp:lastPrinted>
  <dcterms:created xsi:type="dcterms:W3CDTF">2016-07-11T18:12:18Z</dcterms:created>
  <dcterms:modified xsi:type="dcterms:W3CDTF">2024-03-15T15:23:04Z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0x010100BFCB3EF0E3D68D4FA69B4F2E85FBAC2D</vt:lpwstr>
  </property>
  <property fmtid="{D5CDD505-2E9C-101B-9397-08002B2CF9AE}" pid="3" name="MediaServiceImageTags">
    <vt:lpwstr/>
  </property>
</Properties>
</file>