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1" r:id="rId4"/>
    <p:sldId id="258" r:id="rId5"/>
    <p:sldId id="263" r:id="rId6"/>
    <p:sldId id="262" r:id="rId7"/>
    <p:sldId id="259" r:id="rId8"/>
    <p:sldId id="260" r:id="rId9"/>
    <p:sldId id="261" r:id="rId10"/>
    <p:sldId id="270" r:id="rId11"/>
    <p:sldId id="272" r:id="rId12"/>
    <p:sldId id="265" r:id="rId13"/>
    <p:sldId id="266" r:id="rId14"/>
    <p:sldId id="267" r:id="rId15"/>
    <p:sldId id="26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72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9FD23-CD4D-48A7-843E-094CEE1155FE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5E2AF-D489-4CD1-B745-8F5AC9E37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7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5E2AF-D489-4CD1-B745-8F5AC9E373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0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C58FB-3325-BF42-8332-7C7238F6B15F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2A879-9BE2-FA44-967D-211E21E79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manda.Barkley@dhs.ga.gov" TargetMode="External"/><Relationship Id="rId7" Type="http://schemas.openxmlformats.org/officeDocument/2006/relationships/hyperlink" Target="mailto:Brandi.Collins@dhs.ga.gov" TargetMode="External"/><Relationship Id="rId2" Type="http://schemas.openxmlformats.org/officeDocument/2006/relationships/hyperlink" Target="mailto:Nicole.McDougald@dhs.ga.gov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nnie.Wright@dhs.ga.gov" TargetMode="External"/><Relationship Id="rId5" Type="http://schemas.openxmlformats.org/officeDocument/2006/relationships/hyperlink" Target="mailto:Shimila.Stewart@dhs.ga.gov" TargetMode="External"/><Relationship Id="rId4" Type="http://schemas.openxmlformats.org/officeDocument/2006/relationships/hyperlink" Target="mailto:Shonna.Johnson@dhs.ga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21200" y="4775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long will the investigation take?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DFCS has 30 calendar days to fully complete the investigation.  </a:t>
            </a:r>
          </a:p>
          <a:p>
            <a:r>
              <a:rPr lang="en-US" dirty="0" smtClean="0"/>
              <a:t>The allegations will either be </a:t>
            </a:r>
            <a:r>
              <a:rPr lang="en-US" u="sng" dirty="0" smtClean="0"/>
              <a:t>unsubstantiated</a:t>
            </a:r>
            <a:r>
              <a:rPr lang="en-US" dirty="0" smtClean="0"/>
              <a:t> (no evidence to support) or </a:t>
            </a:r>
            <a:r>
              <a:rPr lang="en-US" u="sng" dirty="0" smtClean="0">
                <a:solidFill>
                  <a:srgbClr val="FF0000"/>
                </a:solidFill>
              </a:rPr>
              <a:t>substantiated </a:t>
            </a:r>
            <a:r>
              <a:rPr lang="en-US" dirty="0" smtClean="0"/>
              <a:t>(evidence that supports allegations).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282" y="4325938"/>
            <a:ext cx="23145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508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Substantiated	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</a:rPr>
              <a:t>Maltreator</a:t>
            </a:r>
            <a:r>
              <a:rPr lang="en-US" sz="2000" b="1" dirty="0" smtClean="0">
                <a:solidFill>
                  <a:schemeClr val="tx1"/>
                </a:solidFill>
              </a:rPr>
              <a:t> name will be listed in the Child Abuse Registry.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**Discussed by Mrs. </a:t>
            </a:r>
            <a:r>
              <a:rPr lang="en-US" sz="2000" b="1" dirty="0" err="1" smtClean="0">
                <a:solidFill>
                  <a:schemeClr val="tx1"/>
                </a:solidFill>
              </a:rPr>
              <a:t>Melloney</a:t>
            </a:r>
            <a:r>
              <a:rPr lang="en-US" sz="2000" b="1" dirty="0" smtClean="0">
                <a:solidFill>
                  <a:schemeClr val="tx1"/>
                </a:solidFill>
              </a:rPr>
              <a:t> Claiborne**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There is a checklist and guidelines that will be followed to ensure appropriate substantiation of a case.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79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Managed by OPM</a:t>
            </a:r>
          </a:p>
          <a:p>
            <a:r>
              <a:rPr lang="en-US" dirty="0" smtClean="0"/>
              <a:t>Violations of foster care policies are actions by a placement resource for children in DFCS custody that breach any caregiver approval, policy or procedure, but do not constitute abuse or neglect. </a:t>
            </a:r>
          </a:p>
          <a:p>
            <a:r>
              <a:rPr lang="en-US" dirty="0" smtClean="0"/>
              <a:t>A Violation of policy may be sufficient grounds for closing a foster or adoptive home.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37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Policy Violations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Inappropriate disciplinary measures (both physical/ corporal and emotional)</a:t>
            </a:r>
          </a:p>
          <a:p>
            <a:r>
              <a:rPr lang="en-US" dirty="0" smtClean="0"/>
              <a:t>Violations of the supervision expectations for that child</a:t>
            </a:r>
          </a:p>
          <a:p>
            <a:r>
              <a:rPr lang="en-US" dirty="0" smtClean="0"/>
              <a:t>Lack of required annual Continued Parent Development (CPD) hours</a:t>
            </a:r>
          </a:p>
          <a:p>
            <a:r>
              <a:rPr lang="en-US" dirty="0" smtClean="0"/>
              <a:t>Lack of cooperation in assuming a partnership role with the agency in meeting the needs of the 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04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Continued examples of policy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Inappropriate disclosure of confidential information regarding the child</a:t>
            </a:r>
          </a:p>
          <a:p>
            <a:r>
              <a:rPr lang="en-US" dirty="0" smtClean="0"/>
              <a:t>Inappropriate use of acceptable disciplinary practices  (e.g., extended periods of time out, etc.)</a:t>
            </a:r>
          </a:p>
          <a:p>
            <a:r>
              <a:rPr lang="en-US" dirty="0" smtClean="0"/>
              <a:t>Inappropriate assignment of chores or work responsibilities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43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4729" y="1828800"/>
            <a:ext cx="3822852" cy="358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313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4968"/>
            <a:ext cx="7772400" cy="1269242"/>
          </a:xfrm>
        </p:spPr>
        <p:txBody>
          <a:bodyPr>
            <a:normAutofit/>
          </a:bodyPr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60310"/>
            <a:ext cx="6400800" cy="417849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Unit Manager-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Nicole.McDougald@dhs.ga.gov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District 1 Manager: Amanda Barkley</a:t>
            </a:r>
          </a:p>
          <a:p>
            <a:r>
              <a:rPr lang="en-US" dirty="0" smtClean="0">
                <a:solidFill>
                  <a:schemeClr val="tx1"/>
                </a:solidFill>
                <a:hlinkClick r:id="rId3"/>
              </a:rPr>
              <a:t>Amanda.Barkley@dhs.ga.gov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District 1 Manager:  Shonna. Johnson</a:t>
            </a:r>
          </a:p>
          <a:p>
            <a:r>
              <a:rPr lang="en-US" dirty="0" smtClean="0">
                <a:solidFill>
                  <a:schemeClr val="tx1"/>
                </a:solidFill>
                <a:hlinkClick r:id="rId4"/>
              </a:rPr>
              <a:t>Shonna.Johnson@dhs.ga.gov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District 2 Manager-Shimila Stewart</a:t>
            </a:r>
          </a:p>
          <a:p>
            <a:r>
              <a:rPr lang="en-US" dirty="0" smtClean="0">
                <a:solidFill>
                  <a:schemeClr val="tx1"/>
                </a:solidFill>
                <a:hlinkClick r:id="rId5"/>
              </a:rPr>
              <a:t>Shimila.Stewart@dhs.ga.gov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District 3 Manager-Annie Wright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hlinkClick r:id="rId6"/>
              </a:rPr>
              <a:t>Annie.Wright@dhs.ga.gov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District 4 Manager-Brandi Collins</a:t>
            </a:r>
          </a:p>
          <a:p>
            <a:r>
              <a:rPr lang="en-US" dirty="0" smtClean="0">
                <a:solidFill>
                  <a:schemeClr val="tx1"/>
                </a:solidFill>
                <a:hlinkClick r:id="rId7"/>
              </a:rPr>
              <a:t>Brandi.Collins@dhs.ga.gov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0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200" y="660401"/>
            <a:ext cx="8661400" cy="7493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atin typeface="Minion Pro"/>
                <a:cs typeface="Minion Pro"/>
              </a:rPr>
              <a:t>DFCS Investigations</a:t>
            </a:r>
            <a:endParaRPr lang="en-US" b="1" i="1" dirty="0">
              <a:latin typeface="Minion Pro"/>
              <a:cs typeface="Minion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200" y="1651000"/>
            <a:ext cx="8661400" cy="3987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Child Placing Agencies and Child Caring Institutions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Presented by Shimila Stewart, District Manager, SIU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SIU Unit Manager, Nicole McDougald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/>
              <a:buChar char="•"/>
            </a:pPr>
            <a:endParaRPr lang="en-US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679328" y="5286566"/>
            <a:ext cx="8661400" cy="398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/>
              <a:buChar char="•"/>
            </a:pPr>
            <a:endParaRPr lang="en-US" sz="2400" smtClean="0">
              <a:solidFill>
                <a:schemeClr val="tx1"/>
              </a:solidFill>
            </a:endParaRPr>
          </a:p>
          <a:p>
            <a:pPr algn="l">
              <a:buFont typeface="Arial"/>
              <a:buChar char="•"/>
            </a:pPr>
            <a:endParaRPr lang="en-US" sz="2400" dirty="0"/>
          </a:p>
        </p:txBody>
      </p:sp>
      <p:sp>
        <p:nvSpPr>
          <p:cNvPr id="5" name="AutoShape 4" descr="Image result for clip art investiga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1420" y="2722983"/>
            <a:ext cx="3238959" cy="2828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Special Investigations and Regular Investigations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Special Investigations: Child is in DFCS Custody,  CPA, CCI or maltreatment occurred at a child care institution. Also, Special Investigations include Child Death, Near Fatality and Serious Injury Cases.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Regular Investigations: Child is not currently in DFCS custody and none of the above are included in a regular Investigation.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2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600" y="1612900"/>
            <a:ext cx="7846152" cy="4013200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Any allegation of maltreatment to a child placed in a Child Placing Agency (CPA) or Child Caring Institution (CCI) is considered a “special investigation.”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Allegations will be coded at Maltreatment in Care (MIC) on all foster children.</a:t>
            </a:r>
          </a:p>
          <a:p>
            <a:pPr algn="l">
              <a:buFont typeface="Arial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Allegations will be coded as maltreatment not in care on any children not currently in foster care. </a:t>
            </a: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30200" y="660401"/>
            <a:ext cx="8661400" cy="7493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atin typeface="Minion Pro"/>
                <a:cs typeface="Minion Pro"/>
              </a:rPr>
              <a:t>Special Investigations</a:t>
            </a:r>
            <a:endParaRPr lang="en-US" b="1" i="1" dirty="0">
              <a:latin typeface="Minion Pro"/>
              <a:cs typeface="Minion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Investigations-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special investigation is required when the alleged victim child is the biological or adoptive child of an active CPA</a:t>
            </a:r>
            <a:r>
              <a:rPr lang="en-US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special investigation is required when a child is in parental custody and alleged child abuse or neglect occurred in a CCI.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43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Will this investigation be in my name?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alleged maltreatment occurred in a CPA foster home, the case will be opened in the name of the alleged maltreating foster parent. </a:t>
            </a:r>
          </a:p>
          <a:p>
            <a:r>
              <a:rPr lang="en-US" dirty="0" smtClean="0"/>
              <a:t>If the alleged maltreatment occurred in a CCI foster home, the case will be opened in the name of the caregiver from which the child was removed.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174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Policy- what to 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Upon receipt of the report, DFCS will respond to the placement with an Immediate to 24 hour response time.</a:t>
            </a:r>
          </a:p>
          <a:p>
            <a:r>
              <a:rPr lang="en-US" dirty="0" smtClean="0"/>
              <a:t>DFCS will interview the alleged victim child alone. </a:t>
            </a:r>
          </a:p>
          <a:p>
            <a:r>
              <a:rPr lang="en-US" dirty="0" smtClean="0"/>
              <a:t>DFCS will interview all other household members alone. This includes all additional foster children and biological children in the home.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02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expect-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DFCS will interview each adult present and in a caretaking role of the child alone, as well as any witnesses to the incident. Collaterals will be requested. </a:t>
            </a:r>
          </a:p>
          <a:p>
            <a:r>
              <a:rPr lang="en-US" dirty="0" smtClean="0"/>
              <a:t>DFCS will need to review facility documents, incident reports, video evidence, operational policy and procedures.  </a:t>
            </a:r>
            <a:endParaRPr lang="en-US" dirty="0"/>
          </a:p>
          <a:p>
            <a:r>
              <a:rPr lang="en-US" dirty="0" smtClean="0"/>
              <a:t>DFCS will review home evaluations and yearly home renewals.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23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will DFCS notify about the investigation?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DFCS will provide written notification to the Office of Provider Management (OPM) about the allegations at the onset of the investigation and at the finale of the investigation. </a:t>
            </a:r>
          </a:p>
          <a:p>
            <a:r>
              <a:rPr lang="en-US" dirty="0" smtClean="0"/>
              <a:t>DFCS will notify the CPA or CCI at the onset and finale of the investigation.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66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700</Words>
  <Application>Microsoft Office PowerPoint</Application>
  <PresentationFormat>On-screen Show (4:3)</PresentationFormat>
  <Paragraphs>69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Minion Pro</vt:lpstr>
      <vt:lpstr>Office Theme</vt:lpstr>
      <vt:lpstr>PowerPoint Presentation</vt:lpstr>
      <vt:lpstr>DFCS Investigations</vt:lpstr>
      <vt:lpstr>Special Investigations and Regular Investigations</vt:lpstr>
      <vt:lpstr>Special Investigations</vt:lpstr>
      <vt:lpstr>Special Investigations- continued</vt:lpstr>
      <vt:lpstr> Will this investigation be in my name?</vt:lpstr>
      <vt:lpstr>Policy- what to expect</vt:lpstr>
      <vt:lpstr>What to expect- continued </vt:lpstr>
      <vt:lpstr>Who will DFCS notify about the investigation?</vt:lpstr>
      <vt:lpstr>How long will the investigation take? </vt:lpstr>
      <vt:lpstr>Substantiated Cases</vt:lpstr>
      <vt:lpstr>Policy Violations</vt:lpstr>
      <vt:lpstr>Examples of Policy Violations </vt:lpstr>
      <vt:lpstr>Continued examples of policy violations</vt:lpstr>
      <vt:lpstr>Questions?</vt:lpstr>
      <vt:lpstr>Contact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Tahni Segars</dc:creator>
  <cp:lastModifiedBy>sejohnson</cp:lastModifiedBy>
  <cp:revision>22</cp:revision>
  <dcterms:created xsi:type="dcterms:W3CDTF">2015-09-14T05:34:55Z</dcterms:created>
  <dcterms:modified xsi:type="dcterms:W3CDTF">2016-06-29T19:07:02Z</dcterms:modified>
</cp:coreProperties>
</file>