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71" r:id="rId2"/>
    <p:sldId id="270" r:id="rId3"/>
    <p:sldId id="272" r:id="rId4"/>
    <p:sldId id="276" r:id="rId5"/>
    <p:sldId id="279" r:id="rId6"/>
    <p:sldId id="273" r:id="rId7"/>
    <p:sldId id="280" r:id="rId8"/>
    <p:sldId id="274" r:id="rId9"/>
    <p:sldId id="281" r:id="rId10"/>
    <p:sldId id="275" r:id="rId11"/>
    <p:sldId id="27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ADB0"/>
    <a:srgbClr val="D68119"/>
    <a:srgbClr val="005959"/>
    <a:srgbClr val="A0C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95FDDDB-777E-4E7C-A4E3-7EED980B777C}" v="1" dt="2023-04-18T17:06:28.8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588"/>
    <p:restoredTop sz="93750" autoAdjust="0"/>
  </p:normalViewPr>
  <p:slideViewPr>
    <p:cSldViewPr snapToGrid="0" snapToObjects="1">
      <p:cViewPr varScale="1">
        <p:scale>
          <a:sx n="64" d="100"/>
          <a:sy n="64" d="100"/>
        </p:scale>
        <p:origin x="1072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dams, Kendra" userId="1e54e057-a535-474e-a5d7-9fb61bf0260b" providerId="ADAL" clId="{895FDDDB-777E-4E7C-A4E3-7EED980B777C}"/>
    <pc:docChg chg="modSld">
      <pc:chgData name="Adams, Kendra" userId="1e54e057-a535-474e-a5d7-9fb61bf0260b" providerId="ADAL" clId="{895FDDDB-777E-4E7C-A4E3-7EED980B777C}" dt="2023-04-17T16:36:56.058" v="40" actId="20577"/>
      <pc:docMkLst>
        <pc:docMk/>
      </pc:docMkLst>
      <pc:sldChg chg="modSp mod">
        <pc:chgData name="Adams, Kendra" userId="1e54e057-a535-474e-a5d7-9fb61bf0260b" providerId="ADAL" clId="{895FDDDB-777E-4E7C-A4E3-7EED980B777C}" dt="2023-04-17T16:36:26.332" v="16" actId="20577"/>
        <pc:sldMkLst>
          <pc:docMk/>
          <pc:sldMk cId="3764409315" sldId="279"/>
        </pc:sldMkLst>
        <pc:spChg chg="mod">
          <ac:chgData name="Adams, Kendra" userId="1e54e057-a535-474e-a5d7-9fb61bf0260b" providerId="ADAL" clId="{895FDDDB-777E-4E7C-A4E3-7EED980B777C}" dt="2023-04-17T16:36:26.332" v="16" actId="20577"/>
          <ac:spMkLst>
            <pc:docMk/>
            <pc:sldMk cId="3764409315" sldId="279"/>
            <ac:spMk id="3" creationId="{AF901EEB-15F3-4700-814C-AAE0B8C37C9F}"/>
          </ac:spMkLst>
        </pc:spChg>
      </pc:sldChg>
      <pc:sldChg chg="modSp mod">
        <pc:chgData name="Adams, Kendra" userId="1e54e057-a535-474e-a5d7-9fb61bf0260b" providerId="ADAL" clId="{895FDDDB-777E-4E7C-A4E3-7EED980B777C}" dt="2023-04-17T16:36:56.058" v="40" actId="20577"/>
        <pc:sldMkLst>
          <pc:docMk/>
          <pc:sldMk cId="3786057056" sldId="280"/>
        </pc:sldMkLst>
        <pc:spChg chg="mod">
          <ac:chgData name="Adams, Kendra" userId="1e54e057-a535-474e-a5d7-9fb61bf0260b" providerId="ADAL" clId="{895FDDDB-777E-4E7C-A4E3-7EED980B777C}" dt="2023-04-17T16:36:56.058" v="40" actId="20577"/>
          <ac:spMkLst>
            <pc:docMk/>
            <pc:sldMk cId="3786057056" sldId="280"/>
            <ac:spMk id="3" creationId="{A827CFE7-D0ED-4875-9FF4-25B53F91D6F9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5C66DA-BF08-46FE-A29E-42142899E4D9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41C4E977-3B66-4EA1-97C8-0368DD7FBD5B}">
      <dgm:prSet phldrT="[Text]"/>
      <dgm:spPr/>
      <dgm:t>
        <a:bodyPr/>
        <a:lstStyle/>
        <a:p>
          <a:r>
            <a:rPr lang="en-US" dirty="0"/>
            <a:t>Provider registers applicant for fingerprinting in GAPS, then completes and submits Records Check Verification Form via IDHS</a:t>
          </a:r>
        </a:p>
      </dgm:t>
    </dgm:pt>
    <dgm:pt modelId="{DFB8A182-1EA3-4627-A593-9AF56DAEB481}" type="parTrans" cxnId="{8F67F86C-A523-42DA-8563-EA0868F8D174}">
      <dgm:prSet/>
      <dgm:spPr/>
      <dgm:t>
        <a:bodyPr/>
        <a:lstStyle/>
        <a:p>
          <a:endParaRPr lang="en-US"/>
        </a:p>
      </dgm:t>
    </dgm:pt>
    <dgm:pt modelId="{367BED0F-CCB3-41F7-A987-B0B8FB62AEE9}" type="sibTrans" cxnId="{8F67F86C-A523-42DA-8563-EA0868F8D174}">
      <dgm:prSet/>
      <dgm:spPr/>
      <dgm:t>
        <a:bodyPr/>
        <a:lstStyle/>
        <a:p>
          <a:endParaRPr lang="en-US"/>
        </a:p>
      </dgm:t>
    </dgm:pt>
    <dgm:pt modelId="{B482FA6E-7011-4569-8AC2-5DF4736AB1BD}">
      <dgm:prSet phldrT="[Text]"/>
      <dgm:spPr/>
      <dgm:t>
        <a:bodyPr/>
        <a:lstStyle/>
        <a:p>
          <a:r>
            <a:rPr lang="en-US" dirty="0"/>
            <a:t>DHS approves or </a:t>
          </a:r>
          <a:r>
            <a:rPr lang="en-US"/>
            <a:t>denies the GAPS  </a:t>
          </a:r>
          <a:r>
            <a:rPr lang="en-US" dirty="0"/>
            <a:t>registration based on the Records Check Verification Form review</a:t>
          </a:r>
        </a:p>
      </dgm:t>
    </dgm:pt>
    <dgm:pt modelId="{0E1D0CF7-1FA6-49F0-B7AD-2B7DB32BB634}" type="parTrans" cxnId="{A683619F-B621-428F-AD3D-8D6EBBC79BBE}">
      <dgm:prSet/>
      <dgm:spPr/>
      <dgm:t>
        <a:bodyPr/>
        <a:lstStyle/>
        <a:p>
          <a:endParaRPr lang="en-US"/>
        </a:p>
      </dgm:t>
    </dgm:pt>
    <dgm:pt modelId="{7027B43B-7543-4473-9D8E-183C8DCEC458}" type="sibTrans" cxnId="{A683619F-B621-428F-AD3D-8D6EBBC79BBE}">
      <dgm:prSet/>
      <dgm:spPr/>
      <dgm:t>
        <a:bodyPr/>
        <a:lstStyle/>
        <a:p>
          <a:endParaRPr lang="en-US"/>
        </a:p>
      </dgm:t>
    </dgm:pt>
    <dgm:pt modelId="{4D56978A-6237-4B76-9FB5-FF4A8F6597D2}">
      <dgm:prSet/>
      <dgm:spPr/>
      <dgm:t>
        <a:bodyPr/>
        <a:lstStyle/>
        <a:p>
          <a:r>
            <a:rPr lang="en-US" dirty="0"/>
            <a:t>Upon approval, the applicant receives an email with fingerprinting instructions</a:t>
          </a:r>
        </a:p>
      </dgm:t>
    </dgm:pt>
    <dgm:pt modelId="{8E5B3AC0-3F99-4F39-9CB2-673C11A7D409}" type="parTrans" cxnId="{8C0C6B20-D8A1-48C5-B08B-6BF18F84A33F}">
      <dgm:prSet/>
      <dgm:spPr/>
      <dgm:t>
        <a:bodyPr/>
        <a:lstStyle/>
        <a:p>
          <a:endParaRPr lang="en-US"/>
        </a:p>
      </dgm:t>
    </dgm:pt>
    <dgm:pt modelId="{AB6CA84A-B2E9-4983-8ED9-5DD67BBB4C88}" type="sibTrans" cxnId="{8C0C6B20-D8A1-48C5-B08B-6BF18F84A33F}">
      <dgm:prSet/>
      <dgm:spPr/>
      <dgm:t>
        <a:bodyPr/>
        <a:lstStyle/>
        <a:p>
          <a:endParaRPr lang="en-US"/>
        </a:p>
      </dgm:t>
    </dgm:pt>
    <dgm:pt modelId="{7E0927D4-FE9D-4036-BD0F-A592FA3FEA50}">
      <dgm:prSet/>
      <dgm:spPr/>
      <dgm:t>
        <a:bodyPr/>
        <a:lstStyle/>
        <a:p>
          <a:r>
            <a:rPr lang="en-US" dirty="0"/>
            <a:t>Applicant visits GAPS print site </a:t>
          </a:r>
          <a:r>
            <a:rPr lang="en-US" dirty="0" err="1"/>
            <a:t>Fieldprint</a:t>
          </a:r>
          <a:r>
            <a:rPr lang="en-US" dirty="0"/>
            <a:t> and fingerprints are processed by GBI and FBI</a:t>
          </a:r>
        </a:p>
      </dgm:t>
    </dgm:pt>
    <dgm:pt modelId="{8A93CA77-EC97-428F-8A24-71494B5F07DA}" type="parTrans" cxnId="{D6DB0FEC-4B63-4142-8DA1-7B26C26401EC}">
      <dgm:prSet/>
      <dgm:spPr/>
      <dgm:t>
        <a:bodyPr/>
        <a:lstStyle/>
        <a:p>
          <a:endParaRPr lang="en-US"/>
        </a:p>
      </dgm:t>
    </dgm:pt>
    <dgm:pt modelId="{B992E290-34CE-4CA6-80CD-88DB75A6ECC2}" type="sibTrans" cxnId="{D6DB0FEC-4B63-4142-8DA1-7B26C26401EC}">
      <dgm:prSet/>
      <dgm:spPr/>
      <dgm:t>
        <a:bodyPr/>
        <a:lstStyle/>
        <a:p>
          <a:endParaRPr lang="en-US"/>
        </a:p>
      </dgm:t>
    </dgm:pt>
    <dgm:pt modelId="{A89040C4-5D6E-4175-849D-A25C137509E4}">
      <dgm:prSet/>
      <dgm:spPr/>
      <dgm:t>
        <a:bodyPr/>
        <a:lstStyle/>
        <a:p>
          <a:r>
            <a:rPr lang="en-US" dirty="0"/>
            <a:t>Records released to DHS for processing</a:t>
          </a:r>
        </a:p>
      </dgm:t>
    </dgm:pt>
    <dgm:pt modelId="{924BD86E-3F60-4B58-A848-D6E02DF13665}" type="parTrans" cxnId="{388E23A2-4DEF-4115-80C5-956546E9B899}">
      <dgm:prSet/>
      <dgm:spPr/>
      <dgm:t>
        <a:bodyPr/>
        <a:lstStyle/>
        <a:p>
          <a:endParaRPr lang="en-US"/>
        </a:p>
      </dgm:t>
    </dgm:pt>
    <dgm:pt modelId="{25133DA9-88DA-485B-B6A2-65C6980B946D}" type="sibTrans" cxnId="{388E23A2-4DEF-4115-80C5-956546E9B899}">
      <dgm:prSet/>
      <dgm:spPr/>
      <dgm:t>
        <a:bodyPr/>
        <a:lstStyle/>
        <a:p>
          <a:endParaRPr lang="en-US"/>
        </a:p>
      </dgm:t>
    </dgm:pt>
    <dgm:pt modelId="{FBCA9FB9-FC11-4D37-8BD8-ACA32CB8795D}" type="pres">
      <dgm:prSet presAssocID="{F65C66DA-BF08-46FE-A29E-42142899E4D9}" presName="Name0" presStyleCnt="0">
        <dgm:presLayoutVars>
          <dgm:dir/>
          <dgm:resizeHandles val="exact"/>
        </dgm:presLayoutVars>
      </dgm:prSet>
      <dgm:spPr/>
    </dgm:pt>
    <dgm:pt modelId="{21F261F0-2604-4A29-9D29-63557AF48206}" type="pres">
      <dgm:prSet presAssocID="{41C4E977-3B66-4EA1-97C8-0368DD7FBD5B}" presName="node" presStyleLbl="node1" presStyleIdx="0" presStyleCnt="5">
        <dgm:presLayoutVars>
          <dgm:bulletEnabled val="1"/>
        </dgm:presLayoutVars>
      </dgm:prSet>
      <dgm:spPr/>
    </dgm:pt>
    <dgm:pt modelId="{13BCC5BB-F510-4B78-A369-8E0137901B4C}" type="pres">
      <dgm:prSet presAssocID="{367BED0F-CCB3-41F7-A987-B0B8FB62AEE9}" presName="sibTrans" presStyleLbl="sibTrans2D1" presStyleIdx="0" presStyleCnt="4"/>
      <dgm:spPr/>
    </dgm:pt>
    <dgm:pt modelId="{9192897A-A8C8-4E80-852A-29F2DBCCA5F9}" type="pres">
      <dgm:prSet presAssocID="{367BED0F-CCB3-41F7-A987-B0B8FB62AEE9}" presName="connectorText" presStyleLbl="sibTrans2D1" presStyleIdx="0" presStyleCnt="4"/>
      <dgm:spPr/>
    </dgm:pt>
    <dgm:pt modelId="{437BB23E-FF2D-4C6F-92F3-ECB37F7A6A20}" type="pres">
      <dgm:prSet presAssocID="{B482FA6E-7011-4569-8AC2-5DF4736AB1BD}" presName="node" presStyleLbl="node1" presStyleIdx="1" presStyleCnt="5">
        <dgm:presLayoutVars>
          <dgm:bulletEnabled val="1"/>
        </dgm:presLayoutVars>
      </dgm:prSet>
      <dgm:spPr/>
    </dgm:pt>
    <dgm:pt modelId="{E831FB74-9B12-4A5F-B4FA-B718DB7CC46A}" type="pres">
      <dgm:prSet presAssocID="{7027B43B-7543-4473-9D8E-183C8DCEC458}" presName="sibTrans" presStyleLbl="sibTrans2D1" presStyleIdx="1" presStyleCnt="4"/>
      <dgm:spPr/>
    </dgm:pt>
    <dgm:pt modelId="{8B22FA65-9122-4B4C-949E-2DFC9820445B}" type="pres">
      <dgm:prSet presAssocID="{7027B43B-7543-4473-9D8E-183C8DCEC458}" presName="connectorText" presStyleLbl="sibTrans2D1" presStyleIdx="1" presStyleCnt="4"/>
      <dgm:spPr/>
    </dgm:pt>
    <dgm:pt modelId="{E5D22E0D-CD95-4A52-B742-377A7EE8800A}" type="pres">
      <dgm:prSet presAssocID="{4D56978A-6237-4B76-9FB5-FF4A8F6597D2}" presName="node" presStyleLbl="node1" presStyleIdx="2" presStyleCnt="5">
        <dgm:presLayoutVars>
          <dgm:bulletEnabled val="1"/>
        </dgm:presLayoutVars>
      </dgm:prSet>
      <dgm:spPr/>
    </dgm:pt>
    <dgm:pt modelId="{D3FB8A81-8740-438A-BBDA-EE34ECEC8DCB}" type="pres">
      <dgm:prSet presAssocID="{AB6CA84A-B2E9-4983-8ED9-5DD67BBB4C88}" presName="sibTrans" presStyleLbl="sibTrans2D1" presStyleIdx="2" presStyleCnt="4"/>
      <dgm:spPr/>
    </dgm:pt>
    <dgm:pt modelId="{5B60DD44-2C3B-44F8-ABBA-FCEDBA1A5DBE}" type="pres">
      <dgm:prSet presAssocID="{AB6CA84A-B2E9-4983-8ED9-5DD67BBB4C88}" presName="connectorText" presStyleLbl="sibTrans2D1" presStyleIdx="2" presStyleCnt="4"/>
      <dgm:spPr/>
    </dgm:pt>
    <dgm:pt modelId="{DFFADA19-2598-4F07-88EC-712C638B4012}" type="pres">
      <dgm:prSet presAssocID="{7E0927D4-FE9D-4036-BD0F-A592FA3FEA50}" presName="node" presStyleLbl="node1" presStyleIdx="3" presStyleCnt="5">
        <dgm:presLayoutVars>
          <dgm:bulletEnabled val="1"/>
        </dgm:presLayoutVars>
      </dgm:prSet>
      <dgm:spPr/>
    </dgm:pt>
    <dgm:pt modelId="{2FCA062D-E0AE-47E3-9254-F75CCA111307}" type="pres">
      <dgm:prSet presAssocID="{B992E290-34CE-4CA6-80CD-88DB75A6ECC2}" presName="sibTrans" presStyleLbl="sibTrans2D1" presStyleIdx="3" presStyleCnt="4"/>
      <dgm:spPr/>
    </dgm:pt>
    <dgm:pt modelId="{7F695B88-D61C-4149-8990-66CA989713B6}" type="pres">
      <dgm:prSet presAssocID="{B992E290-34CE-4CA6-80CD-88DB75A6ECC2}" presName="connectorText" presStyleLbl="sibTrans2D1" presStyleIdx="3" presStyleCnt="4"/>
      <dgm:spPr/>
    </dgm:pt>
    <dgm:pt modelId="{9A03F67A-E162-47E2-A6D3-D13310EA9667}" type="pres">
      <dgm:prSet presAssocID="{A89040C4-5D6E-4175-849D-A25C137509E4}" presName="node" presStyleLbl="node1" presStyleIdx="4" presStyleCnt="5">
        <dgm:presLayoutVars>
          <dgm:bulletEnabled val="1"/>
        </dgm:presLayoutVars>
      </dgm:prSet>
      <dgm:spPr/>
    </dgm:pt>
  </dgm:ptLst>
  <dgm:cxnLst>
    <dgm:cxn modelId="{F94C8C1C-CCF9-46AF-A3B9-F55A1EB301C8}" type="presOf" srcId="{4D56978A-6237-4B76-9FB5-FF4A8F6597D2}" destId="{E5D22E0D-CD95-4A52-B742-377A7EE8800A}" srcOrd="0" destOrd="0" presId="urn:microsoft.com/office/officeart/2005/8/layout/process1"/>
    <dgm:cxn modelId="{8C0C6B20-D8A1-48C5-B08B-6BF18F84A33F}" srcId="{F65C66DA-BF08-46FE-A29E-42142899E4D9}" destId="{4D56978A-6237-4B76-9FB5-FF4A8F6597D2}" srcOrd="2" destOrd="0" parTransId="{8E5B3AC0-3F99-4F39-9CB2-673C11A7D409}" sibTransId="{AB6CA84A-B2E9-4983-8ED9-5DD67BBB4C88}"/>
    <dgm:cxn modelId="{2E3D822F-A1A4-4A21-ACB6-470AD56AAE82}" type="presOf" srcId="{7027B43B-7543-4473-9D8E-183C8DCEC458}" destId="{E831FB74-9B12-4A5F-B4FA-B718DB7CC46A}" srcOrd="0" destOrd="0" presId="urn:microsoft.com/office/officeart/2005/8/layout/process1"/>
    <dgm:cxn modelId="{89CB3A3A-8457-4E0B-8ECD-228DCEE9F87B}" type="presOf" srcId="{F65C66DA-BF08-46FE-A29E-42142899E4D9}" destId="{FBCA9FB9-FC11-4D37-8BD8-ACA32CB8795D}" srcOrd="0" destOrd="0" presId="urn:microsoft.com/office/officeart/2005/8/layout/process1"/>
    <dgm:cxn modelId="{30B9985C-28C9-4534-AC84-8D99F642C275}" type="presOf" srcId="{AB6CA84A-B2E9-4983-8ED9-5DD67BBB4C88}" destId="{5B60DD44-2C3B-44F8-ABBA-FCEDBA1A5DBE}" srcOrd="1" destOrd="0" presId="urn:microsoft.com/office/officeart/2005/8/layout/process1"/>
    <dgm:cxn modelId="{38809662-56B4-4828-A5E7-8D4AF61B0003}" type="presOf" srcId="{7027B43B-7543-4473-9D8E-183C8DCEC458}" destId="{8B22FA65-9122-4B4C-949E-2DFC9820445B}" srcOrd="1" destOrd="0" presId="urn:microsoft.com/office/officeart/2005/8/layout/process1"/>
    <dgm:cxn modelId="{5134F445-D385-4664-B43E-99D432F62813}" type="presOf" srcId="{B992E290-34CE-4CA6-80CD-88DB75A6ECC2}" destId="{2FCA062D-E0AE-47E3-9254-F75CCA111307}" srcOrd="0" destOrd="0" presId="urn:microsoft.com/office/officeart/2005/8/layout/process1"/>
    <dgm:cxn modelId="{8F67F86C-A523-42DA-8563-EA0868F8D174}" srcId="{F65C66DA-BF08-46FE-A29E-42142899E4D9}" destId="{41C4E977-3B66-4EA1-97C8-0368DD7FBD5B}" srcOrd="0" destOrd="0" parTransId="{DFB8A182-1EA3-4627-A593-9AF56DAEB481}" sibTransId="{367BED0F-CCB3-41F7-A987-B0B8FB62AEE9}"/>
    <dgm:cxn modelId="{200FD66D-3E32-4540-9587-C2139DFD2011}" type="presOf" srcId="{B992E290-34CE-4CA6-80CD-88DB75A6ECC2}" destId="{7F695B88-D61C-4149-8990-66CA989713B6}" srcOrd="1" destOrd="0" presId="urn:microsoft.com/office/officeart/2005/8/layout/process1"/>
    <dgm:cxn modelId="{3E80844F-4BC6-4FB8-B96C-A47C022EE518}" type="presOf" srcId="{7E0927D4-FE9D-4036-BD0F-A592FA3FEA50}" destId="{DFFADA19-2598-4F07-88EC-712C638B4012}" srcOrd="0" destOrd="0" presId="urn:microsoft.com/office/officeart/2005/8/layout/process1"/>
    <dgm:cxn modelId="{26B6AE89-118A-4AD8-BCAE-E7BBEDC63B5D}" type="presOf" srcId="{367BED0F-CCB3-41F7-A987-B0B8FB62AEE9}" destId="{9192897A-A8C8-4E80-852A-29F2DBCCA5F9}" srcOrd="1" destOrd="0" presId="urn:microsoft.com/office/officeart/2005/8/layout/process1"/>
    <dgm:cxn modelId="{A683619F-B621-428F-AD3D-8D6EBBC79BBE}" srcId="{F65C66DA-BF08-46FE-A29E-42142899E4D9}" destId="{B482FA6E-7011-4569-8AC2-5DF4736AB1BD}" srcOrd="1" destOrd="0" parTransId="{0E1D0CF7-1FA6-49F0-B7AD-2B7DB32BB634}" sibTransId="{7027B43B-7543-4473-9D8E-183C8DCEC458}"/>
    <dgm:cxn modelId="{388E23A2-4DEF-4115-80C5-956546E9B899}" srcId="{F65C66DA-BF08-46FE-A29E-42142899E4D9}" destId="{A89040C4-5D6E-4175-849D-A25C137509E4}" srcOrd="4" destOrd="0" parTransId="{924BD86E-3F60-4B58-A848-D6E02DF13665}" sibTransId="{25133DA9-88DA-485B-B6A2-65C6980B946D}"/>
    <dgm:cxn modelId="{EC881BB5-3FE8-4226-A6F0-6AD0C39FC069}" type="presOf" srcId="{B482FA6E-7011-4569-8AC2-5DF4736AB1BD}" destId="{437BB23E-FF2D-4C6F-92F3-ECB37F7A6A20}" srcOrd="0" destOrd="0" presId="urn:microsoft.com/office/officeart/2005/8/layout/process1"/>
    <dgm:cxn modelId="{61F883BC-C6A8-46DC-A031-E08AE655BD64}" type="presOf" srcId="{AB6CA84A-B2E9-4983-8ED9-5DD67BBB4C88}" destId="{D3FB8A81-8740-438A-BBDA-EE34ECEC8DCB}" srcOrd="0" destOrd="0" presId="urn:microsoft.com/office/officeart/2005/8/layout/process1"/>
    <dgm:cxn modelId="{1F9DEBBE-C565-4A38-B186-124437A5210D}" type="presOf" srcId="{367BED0F-CCB3-41F7-A987-B0B8FB62AEE9}" destId="{13BCC5BB-F510-4B78-A369-8E0137901B4C}" srcOrd="0" destOrd="0" presId="urn:microsoft.com/office/officeart/2005/8/layout/process1"/>
    <dgm:cxn modelId="{E0ECE4D5-6256-45DC-B8E8-41A9F5A3877B}" type="presOf" srcId="{41C4E977-3B66-4EA1-97C8-0368DD7FBD5B}" destId="{21F261F0-2604-4A29-9D29-63557AF48206}" srcOrd="0" destOrd="0" presId="urn:microsoft.com/office/officeart/2005/8/layout/process1"/>
    <dgm:cxn modelId="{D6DB0FEC-4B63-4142-8DA1-7B26C26401EC}" srcId="{F65C66DA-BF08-46FE-A29E-42142899E4D9}" destId="{7E0927D4-FE9D-4036-BD0F-A592FA3FEA50}" srcOrd="3" destOrd="0" parTransId="{8A93CA77-EC97-428F-8A24-71494B5F07DA}" sibTransId="{B992E290-34CE-4CA6-80CD-88DB75A6ECC2}"/>
    <dgm:cxn modelId="{8712DDF0-9489-4E11-8745-564425591C42}" type="presOf" srcId="{A89040C4-5D6E-4175-849D-A25C137509E4}" destId="{9A03F67A-E162-47E2-A6D3-D13310EA9667}" srcOrd="0" destOrd="0" presId="urn:microsoft.com/office/officeart/2005/8/layout/process1"/>
    <dgm:cxn modelId="{D4119E9C-7262-4E68-BA0B-0BFA9FB6CE6A}" type="presParOf" srcId="{FBCA9FB9-FC11-4D37-8BD8-ACA32CB8795D}" destId="{21F261F0-2604-4A29-9D29-63557AF48206}" srcOrd="0" destOrd="0" presId="urn:microsoft.com/office/officeart/2005/8/layout/process1"/>
    <dgm:cxn modelId="{12046C99-A3A8-4E2D-A6A2-A4DD36A6A5BE}" type="presParOf" srcId="{FBCA9FB9-FC11-4D37-8BD8-ACA32CB8795D}" destId="{13BCC5BB-F510-4B78-A369-8E0137901B4C}" srcOrd="1" destOrd="0" presId="urn:microsoft.com/office/officeart/2005/8/layout/process1"/>
    <dgm:cxn modelId="{90D5D6D1-2D21-447D-9746-04A4A50D2B87}" type="presParOf" srcId="{13BCC5BB-F510-4B78-A369-8E0137901B4C}" destId="{9192897A-A8C8-4E80-852A-29F2DBCCA5F9}" srcOrd="0" destOrd="0" presId="urn:microsoft.com/office/officeart/2005/8/layout/process1"/>
    <dgm:cxn modelId="{81373A10-5A28-43CD-99B1-43576613E4EA}" type="presParOf" srcId="{FBCA9FB9-FC11-4D37-8BD8-ACA32CB8795D}" destId="{437BB23E-FF2D-4C6F-92F3-ECB37F7A6A20}" srcOrd="2" destOrd="0" presId="urn:microsoft.com/office/officeart/2005/8/layout/process1"/>
    <dgm:cxn modelId="{F55B958B-9756-442F-9E39-590CCED3AAFE}" type="presParOf" srcId="{FBCA9FB9-FC11-4D37-8BD8-ACA32CB8795D}" destId="{E831FB74-9B12-4A5F-B4FA-B718DB7CC46A}" srcOrd="3" destOrd="0" presId="urn:microsoft.com/office/officeart/2005/8/layout/process1"/>
    <dgm:cxn modelId="{AA2D82A1-C64B-4251-B7AB-12FA0FA1C8E0}" type="presParOf" srcId="{E831FB74-9B12-4A5F-B4FA-B718DB7CC46A}" destId="{8B22FA65-9122-4B4C-949E-2DFC9820445B}" srcOrd="0" destOrd="0" presId="urn:microsoft.com/office/officeart/2005/8/layout/process1"/>
    <dgm:cxn modelId="{FDA1C8B8-7193-4DA3-8770-D93A9268C322}" type="presParOf" srcId="{FBCA9FB9-FC11-4D37-8BD8-ACA32CB8795D}" destId="{E5D22E0D-CD95-4A52-B742-377A7EE8800A}" srcOrd="4" destOrd="0" presId="urn:microsoft.com/office/officeart/2005/8/layout/process1"/>
    <dgm:cxn modelId="{E06E3BF5-72AC-4E0B-A838-19E8B0221EFB}" type="presParOf" srcId="{FBCA9FB9-FC11-4D37-8BD8-ACA32CB8795D}" destId="{D3FB8A81-8740-438A-BBDA-EE34ECEC8DCB}" srcOrd="5" destOrd="0" presId="urn:microsoft.com/office/officeart/2005/8/layout/process1"/>
    <dgm:cxn modelId="{D5C47FE8-24DB-4C4C-BB6E-75B557E8B0E4}" type="presParOf" srcId="{D3FB8A81-8740-438A-BBDA-EE34ECEC8DCB}" destId="{5B60DD44-2C3B-44F8-ABBA-FCEDBA1A5DBE}" srcOrd="0" destOrd="0" presId="urn:microsoft.com/office/officeart/2005/8/layout/process1"/>
    <dgm:cxn modelId="{18A74DA5-C875-40D5-92BF-E9CB342D03A7}" type="presParOf" srcId="{FBCA9FB9-FC11-4D37-8BD8-ACA32CB8795D}" destId="{DFFADA19-2598-4F07-88EC-712C638B4012}" srcOrd="6" destOrd="0" presId="urn:microsoft.com/office/officeart/2005/8/layout/process1"/>
    <dgm:cxn modelId="{5BF28711-F297-4049-8717-82758A767D1F}" type="presParOf" srcId="{FBCA9FB9-FC11-4D37-8BD8-ACA32CB8795D}" destId="{2FCA062D-E0AE-47E3-9254-F75CCA111307}" srcOrd="7" destOrd="0" presId="urn:microsoft.com/office/officeart/2005/8/layout/process1"/>
    <dgm:cxn modelId="{6AFE573A-A934-431F-81DF-7779F3A70743}" type="presParOf" srcId="{2FCA062D-E0AE-47E3-9254-F75CCA111307}" destId="{7F695B88-D61C-4149-8990-66CA989713B6}" srcOrd="0" destOrd="0" presId="urn:microsoft.com/office/officeart/2005/8/layout/process1"/>
    <dgm:cxn modelId="{AAA55FE7-CD19-496C-B987-284E8600662C}" type="presParOf" srcId="{FBCA9FB9-FC11-4D37-8BD8-ACA32CB8795D}" destId="{9A03F67A-E162-47E2-A6D3-D13310EA9667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F261F0-2604-4A29-9D29-63557AF48206}">
      <dsp:nvSpPr>
        <dsp:cNvPr id="0" name=""/>
        <dsp:cNvSpPr/>
      </dsp:nvSpPr>
      <dsp:spPr>
        <a:xfrm>
          <a:off x="5434" y="1188288"/>
          <a:ext cx="1684689" cy="23375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Provider registers applicant for fingerprinting in GAPS, then completes and submits Records Check Verification Form via IDHS</a:t>
          </a:r>
        </a:p>
      </dsp:txBody>
      <dsp:txXfrm>
        <a:off x="54777" y="1237631"/>
        <a:ext cx="1586003" cy="2238820"/>
      </dsp:txXfrm>
    </dsp:sp>
    <dsp:sp modelId="{13BCC5BB-F510-4B78-A369-8E0137901B4C}">
      <dsp:nvSpPr>
        <dsp:cNvPr id="0" name=""/>
        <dsp:cNvSpPr/>
      </dsp:nvSpPr>
      <dsp:spPr>
        <a:xfrm>
          <a:off x="1858592" y="2148140"/>
          <a:ext cx="357154" cy="4178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1858592" y="2231700"/>
        <a:ext cx="250008" cy="250682"/>
      </dsp:txXfrm>
    </dsp:sp>
    <dsp:sp modelId="{437BB23E-FF2D-4C6F-92F3-ECB37F7A6A20}">
      <dsp:nvSpPr>
        <dsp:cNvPr id="0" name=""/>
        <dsp:cNvSpPr/>
      </dsp:nvSpPr>
      <dsp:spPr>
        <a:xfrm>
          <a:off x="2363999" y="1188288"/>
          <a:ext cx="1684689" cy="23375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DHS approves or </a:t>
          </a:r>
          <a:r>
            <a:rPr lang="en-US" sz="1600" kern="1200"/>
            <a:t>denies the GAPS  </a:t>
          </a:r>
          <a:r>
            <a:rPr lang="en-US" sz="1600" kern="1200" dirty="0"/>
            <a:t>registration based on the Records Check Verification Form review</a:t>
          </a:r>
        </a:p>
      </dsp:txBody>
      <dsp:txXfrm>
        <a:off x="2413342" y="1237631"/>
        <a:ext cx="1586003" cy="2238820"/>
      </dsp:txXfrm>
    </dsp:sp>
    <dsp:sp modelId="{E831FB74-9B12-4A5F-B4FA-B718DB7CC46A}">
      <dsp:nvSpPr>
        <dsp:cNvPr id="0" name=""/>
        <dsp:cNvSpPr/>
      </dsp:nvSpPr>
      <dsp:spPr>
        <a:xfrm>
          <a:off x="4217157" y="2148140"/>
          <a:ext cx="357154" cy="4178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4217157" y="2231700"/>
        <a:ext cx="250008" cy="250682"/>
      </dsp:txXfrm>
    </dsp:sp>
    <dsp:sp modelId="{E5D22E0D-CD95-4A52-B742-377A7EE8800A}">
      <dsp:nvSpPr>
        <dsp:cNvPr id="0" name=""/>
        <dsp:cNvSpPr/>
      </dsp:nvSpPr>
      <dsp:spPr>
        <a:xfrm>
          <a:off x="4722564" y="1188288"/>
          <a:ext cx="1684689" cy="23375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Upon approval, the applicant receives an email with fingerprinting instructions</a:t>
          </a:r>
        </a:p>
      </dsp:txBody>
      <dsp:txXfrm>
        <a:off x="4771907" y="1237631"/>
        <a:ext cx="1586003" cy="2238820"/>
      </dsp:txXfrm>
    </dsp:sp>
    <dsp:sp modelId="{D3FB8A81-8740-438A-BBDA-EE34ECEC8DCB}">
      <dsp:nvSpPr>
        <dsp:cNvPr id="0" name=""/>
        <dsp:cNvSpPr/>
      </dsp:nvSpPr>
      <dsp:spPr>
        <a:xfrm>
          <a:off x="6575722" y="2148140"/>
          <a:ext cx="357154" cy="4178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6575722" y="2231700"/>
        <a:ext cx="250008" cy="250682"/>
      </dsp:txXfrm>
    </dsp:sp>
    <dsp:sp modelId="{DFFADA19-2598-4F07-88EC-712C638B4012}">
      <dsp:nvSpPr>
        <dsp:cNvPr id="0" name=""/>
        <dsp:cNvSpPr/>
      </dsp:nvSpPr>
      <dsp:spPr>
        <a:xfrm>
          <a:off x="7081129" y="1188288"/>
          <a:ext cx="1684689" cy="23375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Applicant visits GAPS print site </a:t>
          </a:r>
          <a:r>
            <a:rPr lang="en-US" sz="1600" kern="1200" dirty="0" err="1"/>
            <a:t>Fieldprint</a:t>
          </a:r>
          <a:r>
            <a:rPr lang="en-US" sz="1600" kern="1200" dirty="0"/>
            <a:t> and fingerprints are processed by GBI and FBI</a:t>
          </a:r>
        </a:p>
      </dsp:txBody>
      <dsp:txXfrm>
        <a:off x="7130472" y="1237631"/>
        <a:ext cx="1586003" cy="2238820"/>
      </dsp:txXfrm>
    </dsp:sp>
    <dsp:sp modelId="{2FCA062D-E0AE-47E3-9254-F75CCA111307}">
      <dsp:nvSpPr>
        <dsp:cNvPr id="0" name=""/>
        <dsp:cNvSpPr/>
      </dsp:nvSpPr>
      <dsp:spPr>
        <a:xfrm>
          <a:off x="8934287" y="2148140"/>
          <a:ext cx="357154" cy="4178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8934287" y="2231700"/>
        <a:ext cx="250008" cy="250682"/>
      </dsp:txXfrm>
    </dsp:sp>
    <dsp:sp modelId="{9A03F67A-E162-47E2-A6D3-D13310EA9667}">
      <dsp:nvSpPr>
        <dsp:cNvPr id="0" name=""/>
        <dsp:cNvSpPr/>
      </dsp:nvSpPr>
      <dsp:spPr>
        <a:xfrm>
          <a:off x="9439694" y="1188288"/>
          <a:ext cx="1684689" cy="23375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Records released to DHS for processing</a:t>
          </a:r>
        </a:p>
      </dsp:txBody>
      <dsp:txXfrm>
        <a:off x="9489037" y="1237631"/>
        <a:ext cx="1586003" cy="22388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2485B3-3531-0145-B837-7AF7C4AB3A53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5BD4FA-ECBD-1449-BAF0-49B8DBF74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359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5BD4FA-ECBD-1449-BAF0-49B8DBF7437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091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5BD4FA-ECBD-1449-BAF0-49B8DBF7437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3002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5BD4FA-ECBD-1449-BAF0-49B8DBF7437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1663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5BD4FA-ECBD-1449-BAF0-49B8DBF7437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46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DHS Option 1.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3"/>
          </p:nvPr>
        </p:nvSpPr>
        <p:spPr>
          <a:xfrm>
            <a:off x="8813800" y="6540500"/>
            <a:ext cx="3358371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774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_OC Option 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</a:t>
            </a:r>
            <a:r>
              <a:rPr lang="en-US" b="0" i="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Communications</a:t>
            </a:r>
            <a:endParaRPr lang="en-US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6790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 Column Orang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49623" y="256185"/>
            <a:ext cx="11497235" cy="1033368"/>
          </a:xfrm>
        </p:spPr>
        <p:txBody>
          <a:bodyPr>
            <a:normAutofit/>
          </a:bodyPr>
          <a:lstStyle>
            <a:lvl1pPr algn="ctr">
              <a:defRPr sz="4000" b="1" i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Slide title goes here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9" y="6241153"/>
            <a:ext cx="584948" cy="584948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11376837" y="6510940"/>
            <a:ext cx="0" cy="259972"/>
          </a:xfrm>
          <a:prstGeom prst="line">
            <a:avLst/>
          </a:prstGeom>
          <a:ln w="127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 userDrawn="1"/>
        </p:nvSpPr>
        <p:spPr>
          <a:xfrm>
            <a:off x="11487150" y="6480462"/>
            <a:ext cx="585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5209312-FEBA-6D4B-8361-CC24BE43BAEF}" type="slidenum">
              <a:rPr lang="en-US" sz="14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sz="half" idx="1"/>
          </p:nvPr>
        </p:nvSpPr>
        <p:spPr>
          <a:xfrm>
            <a:off x="349623" y="1289553"/>
            <a:ext cx="5441577" cy="4887411"/>
          </a:xfr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5976730" y="1289553"/>
            <a:ext cx="5870128" cy="4887411"/>
          </a:xfr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642097" y="6492037"/>
            <a:ext cx="397620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 </a:t>
            </a:r>
            <a:r>
              <a:rPr lang="en-US" sz="1300" b="0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| </a:t>
            </a:r>
            <a:endParaRPr lang="en-US" sz="1300" b="1" i="0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0823" y="6510338"/>
            <a:ext cx="5845175" cy="260350"/>
          </a:xfrm>
        </p:spPr>
        <p:txBody>
          <a:bodyPr>
            <a:noAutofit/>
          </a:bodyPr>
          <a:lstStyle>
            <a:lvl1pPr marL="0" indent="0">
              <a:buNone/>
              <a:defRPr sz="13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300" dirty="0"/>
              <a:t>Office or Division Name goes </a:t>
            </a:r>
            <a:r>
              <a:rPr lang="en-US" sz="1300" dirty="0" err="1"/>
              <a:t>herey</a:t>
            </a:r>
            <a:endParaRPr lang="en-US" dirty="0"/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11"/>
          </p:nvPr>
        </p:nvSpPr>
        <p:spPr>
          <a:xfrm>
            <a:off x="10007601" y="6458363"/>
            <a:ext cx="1258924" cy="365125"/>
          </a:xfrm>
        </p:spPr>
        <p:txBody>
          <a:bodyPr/>
          <a:lstStyle>
            <a:lvl1pPr algn="r">
              <a:defRPr sz="1300">
                <a:solidFill>
                  <a:schemeClr val="bg1"/>
                </a:solidFill>
              </a:defRPr>
            </a:lvl1pPr>
          </a:lstStyle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58348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 Column BLUE text + photo Blu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9623" y="256185"/>
            <a:ext cx="11497235" cy="1033368"/>
          </a:xfrm>
        </p:spPr>
        <p:txBody>
          <a:bodyPr>
            <a:normAutofit/>
          </a:bodyPr>
          <a:lstStyle>
            <a:lvl1pPr algn="ctr">
              <a:defRPr sz="4000" b="1" i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Slide title goes here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9" y="6241153"/>
            <a:ext cx="584948" cy="584948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11376837" y="6510940"/>
            <a:ext cx="0" cy="259972"/>
          </a:xfrm>
          <a:prstGeom prst="line">
            <a:avLst/>
          </a:prstGeom>
          <a:ln w="127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49250" y="1289553"/>
            <a:ext cx="5521463" cy="4782635"/>
          </a:xfr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11487150" y="6480462"/>
            <a:ext cx="585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5209312-FEBA-6D4B-8361-CC24BE43BAEF}" type="slidenum">
              <a:rPr lang="en-US" sz="14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6227763" y="1289553"/>
            <a:ext cx="5619750" cy="4782635"/>
          </a:xfrm>
        </p:spPr>
        <p:txBody>
          <a:bodyPr/>
          <a:lstStyle>
            <a:lvl1pPr marL="0" indent="0">
              <a:buFontTx/>
              <a:buNone/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642097" y="6492037"/>
            <a:ext cx="397620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 </a:t>
            </a:r>
            <a:r>
              <a:rPr lang="en-US" sz="1300" b="0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| </a:t>
            </a:r>
            <a:endParaRPr lang="en-US" sz="1300" b="1" i="0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0823" y="6510338"/>
            <a:ext cx="5845175" cy="260350"/>
          </a:xfrm>
        </p:spPr>
        <p:txBody>
          <a:bodyPr>
            <a:noAutofit/>
          </a:bodyPr>
          <a:lstStyle>
            <a:lvl1pPr marL="0" indent="0">
              <a:buNone/>
              <a:defRPr sz="13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300" dirty="0"/>
              <a:t>Office or Division Name goes </a:t>
            </a:r>
            <a:r>
              <a:rPr lang="en-US" sz="1300" dirty="0" err="1"/>
              <a:t>herey</a:t>
            </a:r>
            <a:endParaRPr lang="en-US" dirty="0"/>
          </a:p>
        </p:txBody>
      </p:sp>
      <p:sp>
        <p:nvSpPr>
          <p:cNvPr id="15" name="Date Placeholder 1"/>
          <p:cNvSpPr>
            <a:spLocks noGrp="1"/>
          </p:cNvSpPr>
          <p:nvPr>
            <p:ph type="dt" sz="half" idx="11"/>
          </p:nvPr>
        </p:nvSpPr>
        <p:spPr>
          <a:xfrm>
            <a:off x="10083801" y="6458363"/>
            <a:ext cx="1182724" cy="365125"/>
          </a:xfrm>
        </p:spPr>
        <p:txBody>
          <a:bodyPr/>
          <a:lstStyle>
            <a:lvl1pPr algn="r">
              <a:defRPr sz="1300">
                <a:solidFill>
                  <a:schemeClr val="bg1"/>
                </a:solidFill>
              </a:defRPr>
            </a:lvl1pPr>
          </a:lstStyle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02459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 Column GREEN text + photo Green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9623" y="256185"/>
            <a:ext cx="11497235" cy="1033368"/>
          </a:xfrm>
        </p:spPr>
        <p:txBody>
          <a:bodyPr>
            <a:normAutofit/>
          </a:bodyPr>
          <a:lstStyle>
            <a:lvl1pPr algn="ctr">
              <a:defRPr sz="4000" b="1" i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Slide title goes here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9" y="6241153"/>
            <a:ext cx="584948" cy="584948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11376837" y="6510940"/>
            <a:ext cx="0" cy="259972"/>
          </a:xfrm>
          <a:prstGeom prst="line">
            <a:avLst/>
          </a:prstGeom>
          <a:ln w="127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49250" y="1289553"/>
            <a:ext cx="5521463" cy="4782635"/>
          </a:xfr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11487150" y="6480462"/>
            <a:ext cx="585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5209312-FEBA-6D4B-8361-CC24BE43BAEF}" type="slidenum">
              <a:rPr lang="en-US" sz="14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6227763" y="1289553"/>
            <a:ext cx="5619750" cy="4782635"/>
          </a:xfrm>
        </p:spPr>
        <p:txBody>
          <a:bodyPr/>
          <a:lstStyle>
            <a:lvl1pPr marL="0" indent="0">
              <a:buFontTx/>
              <a:buNone/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642097" y="6492037"/>
            <a:ext cx="397620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 </a:t>
            </a:r>
            <a:r>
              <a:rPr lang="en-US" sz="1300" b="0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| </a:t>
            </a:r>
            <a:endParaRPr lang="en-US" sz="1300" b="1" i="0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0823" y="6510338"/>
            <a:ext cx="5845175" cy="260350"/>
          </a:xfrm>
        </p:spPr>
        <p:txBody>
          <a:bodyPr>
            <a:noAutofit/>
          </a:bodyPr>
          <a:lstStyle>
            <a:lvl1pPr marL="0" indent="0">
              <a:buNone/>
              <a:defRPr sz="13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300" dirty="0"/>
              <a:t>Office or Division Name goes </a:t>
            </a:r>
            <a:r>
              <a:rPr lang="en-US" sz="1300" dirty="0" err="1"/>
              <a:t>herey</a:t>
            </a:r>
            <a:endParaRPr lang="en-US" dirty="0"/>
          </a:p>
        </p:txBody>
      </p:sp>
      <p:sp>
        <p:nvSpPr>
          <p:cNvPr id="15" name="Date Placeholder 1"/>
          <p:cNvSpPr>
            <a:spLocks noGrp="1"/>
          </p:cNvSpPr>
          <p:nvPr>
            <p:ph type="dt" sz="half" idx="11"/>
          </p:nvPr>
        </p:nvSpPr>
        <p:spPr>
          <a:xfrm>
            <a:off x="9956801" y="6458363"/>
            <a:ext cx="1309724" cy="365125"/>
          </a:xfrm>
        </p:spPr>
        <p:txBody>
          <a:bodyPr/>
          <a:lstStyle>
            <a:lvl1pPr algn="r">
              <a:defRPr sz="1300">
                <a:solidFill>
                  <a:schemeClr val="bg1"/>
                </a:solidFill>
              </a:defRPr>
            </a:lvl1pPr>
          </a:lstStyle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22135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 column ORANGE text + photo Orang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9623" y="256185"/>
            <a:ext cx="11497235" cy="1033368"/>
          </a:xfrm>
        </p:spPr>
        <p:txBody>
          <a:bodyPr>
            <a:normAutofit/>
          </a:bodyPr>
          <a:lstStyle>
            <a:lvl1pPr algn="ctr">
              <a:defRPr sz="4000" b="1" i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Slide title goes here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9" y="6241153"/>
            <a:ext cx="584948" cy="584948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11376837" y="6510940"/>
            <a:ext cx="0" cy="259972"/>
          </a:xfrm>
          <a:prstGeom prst="line">
            <a:avLst/>
          </a:prstGeom>
          <a:ln w="127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49250" y="1289553"/>
            <a:ext cx="5521463" cy="4782635"/>
          </a:xfr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11487150" y="6480462"/>
            <a:ext cx="585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5209312-FEBA-6D4B-8361-CC24BE43BAEF}" type="slidenum">
              <a:rPr lang="en-US" sz="14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6227763" y="1289553"/>
            <a:ext cx="5619750" cy="4782635"/>
          </a:xfrm>
        </p:spPr>
        <p:txBody>
          <a:bodyPr/>
          <a:lstStyle>
            <a:lvl1pPr marL="0" indent="0">
              <a:buFontTx/>
              <a:buNone/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642097" y="6492037"/>
            <a:ext cx="397620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 </a:t>
            </a:r>
            <a:r>
              <a:rPr lang="en-US" sz="1300" b="0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| </a:t>
            </a:r>
            <a:endParaRPr lang="en-US" sz="1300" b="1" i="0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0823" y="6510338"/>
            <a:ext cx="5845175" cy="260350"/>
          </a:xfrm>
        </p:spPr>
        <p:txBody>
          <a:bodyPr>
            <a:noAutofit/>
          </a:bodyPr>
          <a:lstStyle>
            <a:lvl1pPr marL="0" indent="0">
              <a:buNone/>
              <a:defRPr sz="13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300" dirty="0"/>
              <a:t>Office or Division Name goes </a:t>
            </a:r>
            <a:r>
              <a:rPr lang="en-US" sz="1300" dirty="0" err="1"/>
              <a:t>herey</a:t>
            </a:r>
            <a:endParaRPr lang="en-US" dirty="0"/>
          </a:p>
        </p:txBody>
      </p:sp>
      <p:sp>
        <p:nvSpPr>
          <p:cNvPr id="15" name="Date Placeholder 1"/>
          <p:cNvSpPr>
            <a:spLocks noGrp="1"/>
          </p:cNvSpPr>
          <p:nvPr>
            <p:ph type="dt" sz="half" idx="11"/>
          </p:nvPr>
        </p:nvSpPr>
        <p:spPr>
          <a:xfrm>
            <a:off x="10071101" y="6458363"/>
            <a:ext cx="1195424" cy="365125"/>
          </a:xfrm>
        </p:spPr>
        <p:txBody>
          <a:bodyPr/>
          <a:lstStyle>
            <a:lvl1pPr algn="r">
              <a:defRPr sz="1300">
                <a:solidFill>
                  <a:schemeClr val="bg1"/>
                </a:solidFill>
              </a:defRPr>
            </a:lvl1pPr>
          </a:lstStyle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049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_OLAO Option 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</a:t>
            </a:r>
            <a:r>
              <a:rPr lang="en-US" b="0" i="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Legislative Affairs &amp; Outreach</a:t>
            </a:r>
            <a:endParaRPr lang="en-US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637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_OPC Option 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Procurement and Contracts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8223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_OSPI Option 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Strategic</a:t>
            </a:r>
            <a:r>
              <a:rPr lang="en-US" b="0" i="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Planning and Initiatives</a:t>
            </a:r>
            <a:endParaRPr lang="en-US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2384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_OED Option 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Enterprise Development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4376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DHS Option 1.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394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DCSS Option 1.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Division of Child Support Services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363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OBA Option 1.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</a:t>
            </a:r>
            <a:r>
              <a:rPr lang="en-US" b="0" i="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Budget Administration</a:t>
            </a:r>
            <a:endParaRPr lang="en-US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7600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_OFSS Option 1.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Facilities and Support Services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2312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_OFS Option 1.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Financial</a:t>
            </a:r>
            <a:r>
              <a:rPr lang="en-US" b="0" i="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Services</a:t>
            </a:r>
            <a:endParaRPr lang="en-US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85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DCSS Option 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Division of Child Support Services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8890000" y="6540500"/>
            <a:ext cx="3282171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8774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_OGC Option 1.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General Counsel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1239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_OHR Option 1.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6226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Human Resources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2976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_OIT Option 1.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Information Technology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1883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_OIG Option 1.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Inspector General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69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_OC Option 1.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Communications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4746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_OLAO Option 1.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Legislative Affairs &amp; Outreach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3638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_OPC Option 1.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Procurement and Contracts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8717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_OSPI Option 1.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Strategic Planning and Initiatives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3598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_OED Option 1.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Enterprise Development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052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DHS Option 1.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26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OBA Option 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Budget</a:t>
            </a:r>
            <a:r>
              <a:rPr lang="en-US" b="0" i="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Administration</a:t>
            </a:r>
            <a:endParaRPr lang="en-US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9655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DAS Option 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Division of Aging Services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5656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OBA Option 1.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Budget Administration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6034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_OFSS Option 1.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Facilities and Support Services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3912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_OFS Option 1.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</a:t>
            </a:r>
            <a:r>
              <a:rPr lang="en-US" b="0" i="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of Financial Services</a:t>
            </a:r>
            <a:endParaRPr lang="en-US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8810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_OGC Option 1.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General Counsel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0941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_OHR Option 1.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6160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Human Resources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0362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_OIT Option 1.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Information Technology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1777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_OIG Option 1.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Inspector General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1144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_OC Option 1.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Communications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8313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_OLAO Option 1.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Legislative Affairs &amp; Outreach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873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_OFSS Option 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Facilities &amp; Support</a:t>
            </a:r>
            <a:r>
              <a:rPr lang="en-US" b="0" i="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Services</a:t>
            </a:r>
            <a:endParaRPr lang="en-US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5414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_OPC Option 1.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Procurement and Contracts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1928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_OSPI Option 1.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Strategic Planning and Initiatives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8078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_OED Option 1.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Enterprise Development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510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_DAS Option 1.4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Division of Aging Services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3007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DHS Option 2.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Name, Presenter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2010733"/>
            <a:ext cx="2534589" cy="235435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2713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DCSS Option 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Name, Presenter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189037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Division of Child Support Services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944473"/>
            <a:ext cx="2534589" cy="2354352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8530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OBA Option 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Name, Presenter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207826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Budget Administration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944473"/>
            <a:ext cx="2534589" cy="2354352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1798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_OFSS Option 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Name, Presenter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176511"/>
            <a:ext cx="3056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</a:t>
            </a:r>
            <a:r>
              <a:rPr lang="en-US" sz="1400" b="0" i="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of Facilities </a:t>
            </a:r>
            <a:br>
              <a:rPr lang="en-US" sz="1400" b="0" i="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b="0" i="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and Support Services</a:t>
            </a:r>
            <a:endParaRPr lang="en-US" sz="1400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888106"/>
            <a:ext cx="2534589" cy="2354351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7833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_OFS Option 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Name, Presenter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14084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Financial Services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888106"/>
            <a:ext cx="2534589" cy="2354351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0533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_OGC Option 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Name, Presenter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General Counsel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768838"/>
            <a:ext cx="2534589" cy="2354351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452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_OFS Option 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Financial Services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88779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_OHR Option 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Name, Presenter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Human</a:t>
            </a:r>
            <a:r>
              <a:rPr lang="en-US" sz="1400" b="0" i="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Resources</a:t>
            </a:r>
            <a:endParaRPr lang="en-US" sz="1400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7258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_OIT Option 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Name, Presenter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Information Technology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055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_OIG Option 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Name, Presenter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</a:t>
            </a:r>
            <a:r>
              <a:rPr lang="en-US" sz="1400" b="0" i="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of Inspector General</a:t>
            </a:r>
            <a:endParaRPr lang="en-US" sz="1400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786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_OC Option 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Name, Presenter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76737" y="2010733"/>
            <a:ext cx="5106471" cy="2354352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</a:t>
            </a:r>
            <a:r>
              <a:rPr lang="en-US" sz="1400" b="0" i="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Communications</a:t>
            </a:r>
            <a:endParaRPr lang="en-US" sz="1400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8391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_OLAO Option 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Name, Presenter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76737" y="2010733"/>
            <a:ext cx="5106471" cy="2354352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</a:t>
            </a:r>
            <a:r>
              <a:rPr lang="en-US" sz="1400" b="0" i="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Legislative Affairs </a:t>
            </a:r>
            <a:br>
              <a:rPr lang="en-US" sz="1400" b="0" i="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b="0" i="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&amp; Outreach</a:t>
            </a:r>
            <a:endParaRPr lang="en-US" sz="1400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8023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_OPC Option 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Name, Presenter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Procurement and Contracts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132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_OSPI Option 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Name, Presenter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Strategic</a:t>
            </a:r>
            <a:r>
              <a:rPr lang="en-US" sz="1400" b="0" i="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Planning </a:t>
            </a:r>
            <a:br>
              <a:rPr lang="en-US" sz="1400" b="0" i="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b="0" i="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and Initiatives</a:t>
            </a:r>
            <a:endParaRPr lang="en-US" sz="1400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02931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_OED Option 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Name, Presenter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Enterprise Development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443940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DHS Option 2.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Name, Presenter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59369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DCSS Option 2.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Name, Presenter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Division of Child Support Services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279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_OGC Option 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General Counsel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73910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OBA Option 2.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Name, Presenter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Budget Administration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0289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_OFSS Option 2.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Name, Presenter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Facilities </a:t>
            </a:r>
            <a:br>
              <a:rPr lang="en-US" sz="14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and Support</a:t>
            </a:r>
            <a:r>
              <a:rPr lang="en-US" sz="1400" b="0" i="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Services</a:t>
            </a:r>
            <a:endParaRPr lang="en-US" sz="1400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49505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_OFS Option 2.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Name, Presenter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Financial Services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0225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_OGC Option 2.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Name, Presenter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General Counsel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70754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_OHR Option 2.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Name, Presenter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Human Resources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08803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_OIT Option 2.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Name, Presenter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Information</a:t>
            </a:r>
            <a:r>
              <a:rPr lang="en-US" sz="1400" b="0" i="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Technology</a:t>
            </a:r>
            <a:endParaRPr lang="en-US" sz="1400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90777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_OIG Option 2.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Name, Presenter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Inspector General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24909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_OC Option 2.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Name, Presenter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</a:t>
            </a:r>
            <a:r>
              <a:rPr lang="en-US" sz="1400" b="0" i="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of Communications</a:t>
            </a:r>
            <a:endParaRPr lang="en-US" sz="1400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1045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_OLAO Option 2.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Name, Presenter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</a:t>
            </a:r>
            <a:r>
              <a:rPr lang="en-US" sz="1400" b="0" i="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of Legislative Affairs </a:t>
            </a:r>
            <a:br>
              <a:rPr lang="en-US" sz="1400" b="0" i="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b="0" i="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&amp; Outreach</a:t>
            </a:r>
            <a:endParaRPr lang="en-US" sz="1400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23032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_OPC Option 2.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Name, Presenter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Procurement and Contracts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686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_OHRMD Option 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5010845" y="1622265"/>
            <a:ext cx="6664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Human Resources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10726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_OSPI Option 2.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Name, Presenter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Strategic Planning</a:t>
            </a:r>
            <a:r>
              <a:rPr lang="en-US" sz="1400" b="0" i="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br>
              <a:rPr lang="en-US" sz="1400" b="0" i="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b="0" i="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and Initiatives</a:t>
            </a:r>
            <a:endParaRPr lang="en-US" sz="1400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7587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_OED Option 2.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Name, Presenter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Enterprise Development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8292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DHS Option 2.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Name, Presenter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93926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DAS Option 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Name, Presenter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Division of Aging Services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18925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OBA Option 2.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Name, Presenter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Budget Administration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38689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_OFSS Option 2.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Name, Presenter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Facilities </a:t>
            </a:r>
            <a:br>
              <a:rPr lang="en-US" sz="14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and Support Services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05969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_OFS Option 2.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Name, Presenter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Financial Services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71301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_OGC Option 2.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Name, Presenter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General Counsel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56647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_OHR Option 2.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Name, Presenter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</a:t>
            </a:r>
            <a:r>
              <a:rPr lang="en-US" sz="1400" b="0" i="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of Human Resources</a:t>
            </a:r>
            <a:endParaRPr lang="en-US" sz="1400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633398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_OIT Option 2.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Name, Presenter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Information Technology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870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_OIT Option 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Information Technology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5729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_OIG Option 2.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Name, Presenter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Inspector General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64973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_OC Option 2.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Name, Presenter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</a:t>
            </a:r>
            <a:r>
              <a:rPr lang="en-US" sz="1400" b="0" i="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Communications</a:t>
            </a:r>
            <a:endParaRPr lang="en-US" sz="1400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75758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_OLAO Option 2.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Name, Presenter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</a:t>
            </a:r>
            <a:r>
              <a:rPr lang="en-US" sz="1400" b="0" i="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Legislative Affairs </a:t>
            </a:r>
            <a:br>
              <a:rPr lang="en-US" sz="1400" b="0" i="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b="0" i="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&amp; Outreach</a:t>
            </a:r>
            <a:endParaRPr lang="en-US" sz="1400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74702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_OPC Option 2.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Name, Presenter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Procurement and Contracts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7012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_OED Option 2.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Name, Presenter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Enterprise Development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1672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_DAS Option 2.4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Name, Presenter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Division of Aging Services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98501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on Statement 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AF14CC-2750-3D4B-9BE5-80C98A5173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3255"/>
            <a:ext cx="12192000" cy="62544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9" y="6241153"/>
            <a:ext cx="584948" cy="584948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642097" y="6492037"/>
            <a:ext cx="397620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 </a:t>
            </a:r>
            <a:r>
              <a:rPr lang="en-US" sz="1300" b="0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| </a:t>
            </a:r>
            <a:endParaRPr lang="en-US" sz="1300" b="1" i="0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1376837" y="6510940"/>
            <a:ext cx="0" cy="259972"/>
          </a:xfrm>
          <a:prstGeom prst="line">
            <a:avLst/>
          </a:prstGeom>
          <a:ln w="127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11487150" y="6480462"/>
            <a:ext cx="585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5209312-FEBA-6D4B-8361-CC24BE43BAEF}" type="slidenum">
              <a:rPr lang="en-US" sz="14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0823" y="6510338"/>
            <a:ext cx="5845175" cy="260350"/>
          </a:xfrm>
        </p:spPr>
        <p:txBody>
          <a:bodyPr>
            <a:noAutofit/>
          </a:bodyPr>
          <a:lstStyle>
            <a:lvl1pPr marL="0" indent="0">
              <a:buNone/>
              <a:defRPr sz="13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300" dirty="0"/>
              <a:t>Office or Division Name goes </a:t>
            </a:r>
            <a:r>
              <a:rPr lang="en-US" sz="1300" dirty="0" err="1"/>
              <a:t>herey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>
          <a:xfrm>
            <a:off x="10007601" y="6458363"/>
            <a:ext cx="1258924" cy="365125"/>
          </a:xfrm>
        </p:spPr>
        <p:txBody>
          <a:bodyPr/>
          <a:lstStyle>
            <a:lvl1pPr algn="r">
              <a:defRPr sz="1300">
                <a:solidFill>
                  <a:schemeClr val="bg1"/>
                </a:solidFill>
              </a:defRPr>
            </a:lvl1pPr>
          </a:lstStyle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75" y="6231013"/>
            <a:ext cx="600075" cy="6000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on Statement 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AF14CC-2750-3D4B-9BE5-80C98A5173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32"/>
          <a:stretch/>
        </p:blipFill>
        <p:spPr>
          <a:xfrm>
            <a:off x="-28875" y="163630"/>
            <a:ext cx="12231716" cy="62751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9" y="6241153"/>
            <a:ext cx="584948" cy="584948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642097" y="6492037"/>
            <a:ext cx="397620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 </a:t>
            </a:r>
            <a:r>
              <a:rPr lang="en-US" sz="1300" b="0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| </a:t>
            </a:r>
            <a:endParaRPr lang="en-US" sz="1300" b="1" i="0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1376837" y="6510940"/>
            <a:ext cx="0" cy="259972"/>
          </a:xfrm>
          <a:prstGeom prst="line">
            <a:avLst/>
          </a:prstGeom>
          <a:ln w="127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11487150" y="6480462"/>
            <a:ext cx="585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5209312-FEBA-6D4B-8361-CC24BE43BAEF}" type="slidenum">
              <a:rPr lang="en-US" sz="14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0823" y="6510338"/>
            <a:ext cx="5845175" cy="260350"/>
          </a:xfrm>
        </p:spPr>
        <p:txBody>
          <a:bodyPr>
            <a:noAutofit/>
          </a:bodyPr>
          <a:lstStyle>
            <a:lvl1pPr marL="0" indent="0">
              <a:buNone/>
              <a:defRPr sz="13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300" dirty="0"/>
              <a:t>Office or Division Name goes </a:t>
            </a:r>
            <a:r>
              <a:rPr lang="en-US" sz="1300" dirty="0" err="1"/>
              <a:t>herey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>
          <a:xfrm>
            <a:off x="10007601" y="6458363"/>
            <a:ext cx="1258924" cy="365125"/>
          </a:xfrm>
        </p:spPr>
        <p:txBody>
          <a:bodyPr/>
          <a:lstStyle>
            <a:lvl1pPr algn="r">
              <a:defRPr sz="1300">
                <a:solidFill>
                  <a:schemeClr val="bg1"/>
                </a:solidFill>
              </a:defRPr>
            </a:lvl1pPr>
          </a:lstStyle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75" y="6231013"/>
            <a:ext cx="600075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25658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on Statement 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AF14CC-2750-3D4B-9BE5-80C98A5173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231716" cy="62736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9" y="6241153"/>
            <a:ext cx="584948" cy="584948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642097" y="6492037"/>
            <a:ext cx="397620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 </a:t>
            </a:r>
            <a:r>
              <a:rPr lang="en-US" sz="1300" b="0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| </a:t>
            </a:r>
            <a:endParaRPr lang="en-US" sz="1300" b="1" i="0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1376837" y="6510940"/>
            <a:ext cx="0" cy="259972"/>
          </a:xfrm>
          <a:prstGeom prst="line">
            <a:avLst/>
          </a:prstGeom>
          <a:ln w="127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11487150" y="6480462"/>
            <a:ext cx="585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5209312-FEBA-6D4B-8361-CC24BE43BAEF}" type="slidenum">
              <a:rPr lang="en-US" sz="14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0823" y="6510338"/>
            <a:ext cx="5845175" cy="260350"/>
          </a:xfrm>
        </p:spPr>
        <p:txBody>
          <a:bodyPr>
            <a:noAutofit/>
          </a:bodyPr>
          <a:lstStyle>
            <a:lvl1pPr marL="0" indent="0">
              <a:buNone/>
              <a:defRPr sz="13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300" dirty="0"/>
              <a:t>Office or Division Name goes </a:t>
            </a:r>
            <a:r>
              <a:rPr lang="en-US" sz="1300" dirty="0" err="1"/>
              <a:t>herey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>
          <a:xfrm>
            <a:off x="10007601" y="6458363"/>
            <a:ext cx="1258924" cy="365125"/>
          </a:xfrm>
        </p:spPr>
        <p:txBody>
          <a:bodyPr/>
          <a:lstStyle>
            <a:lvl1pPr algn="r">
              <a:defRPr sz="1300">
                <a:solidFill>
                  <a:schemeClr val="bg1"/>
                </a:solidFill>
              </a:defRPr>
            </a:lvl1pPr>
          </a:lstStyle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75" y="6231013"/>
            <a:ext cx="600075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92552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on Statement 4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AF14CC-2750-3D4B-9BE5-80C98A5173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625" y="182879"/>
            <a:ext cx="12201625" cy="62447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9" y="6241153"/>
            <a:ext cx="584948" cy="584948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642097" y="6492037"/>
            <a:ext cx="397620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 </a:t>
            </a:r>
            <a:r>
              <a:rPr lang="en-US" sz="1300" b="0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| </a:t>
            </a:r>
            <a:endParaRPr lang="en-US" sz="1300" b="1" i="0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1376837" y="6510940"/>
            <a:ext cx="0" cy="259972"/>
          </a:xfrm>
          <a:prstGeom prst="line">
            <a:avLst/>
          </a:prstGeom>
          <a:ln w="127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11487150" y="6480462"/>
            <a:ext cx="585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5209312-FEBA-6D4B-8361-CC24BE43BAEF}" type="slidenum">
              <a:rPr lang="en-US" sz="14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0823" y="6510338"/>
            <a:ext cx="5845175" cy="260350"/>
          </a:xfrm>
        </p:spPr>
        <p:txBody>
          <a:bodyPr>
            <a:noAutofit/>
          </a:bodyPr>
          <a:lstStyle>
            <a:lvl1pPr marL="0" indent="0">
              <a:buNone/>
              <a:defRPr sz="13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300" dirty="0"/>
              <a:t>Office or Division Name goes </a:t>
            </a:r>
            <a:r>
              <a:rPr lang="en-US" sz="1300" dirty="0" err="1"/>
              <a:t>herey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>
          <a:xfrm>
            <a:off x="10007601" y="6458363"/>
            <a:ext cx="1258924" cy="365125"/>
          </a:xfrm>
        </p:spPr>
        <p:txBody>
          <a:bodyPr/>
          <a:lstStyle>
            <a:lvl1pPr algn="r">
              <a:defRPr sz="1300">
                <a:solidFill>
                  <a:schemeClr val="bg1"/>
                </a:solidFill>
              </a:defRPr>
            </a:lvl1pPr>
          </a:lstStyle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75" y="6231013"/>
            <a:ext cx="600075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091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_OIG Option 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Inspector General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64862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on Statement 5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AF14CC-2750-3D4B-9BE5-80C98A5173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8536"/>
            <a:ext cx="12208767" cy="62648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9" y="6241153"/>
            <a:ext cx="584948" cy="584948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642097" y="6492037"/>
            <a:ext cx="397620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 </a:t>
            </a:r>
            <a:r>
              <a:rPr lang="en-US" sz="1300" b="0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| </a:t>
            </a:r>
            <a:endParaRPr lang="en-US" sz="1300" b="1" i="0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1376837" y="6510940"/>
            <a:ext cx="0" cy="259972"/>
          </a:xfrm>
          <a:prstGeom prst="line">
            <a:avLst/>
          </a:prstGeom>
          <a:ln w="127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11487150" y="6480462"/>
            <a:ext cx="585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5209312-FEBA-6D4B-8361-CC24BE43BAEF}" type="slidenum">
              <a:rPr lang="en-US" sz="14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0823" y="6510338"/>
            <a:ext cx="5845175" cy="260350"/>
          </a:xfrm>
        </p:spPr>
        <p:txBody>
          <a:bodyPr>
            <a:noAutofit/>
          </a:bodyPr>
          <a:lstStyle>
            <a:lvl1pPr marL="0" indent="0">
              <a:buNone/>
              <a:defRPr sz="13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300" dirty="0"/>
              <a:t>Office or Division Name goes </a:t>
            </a:r>
            <a:r>
              <a:rPr lang="en-US" sz="1300" dirty="0" err="1"/>
              <a:t>herey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>
          <a:xfrm>
            <a:off x="10007601" y="6458363"/>
            <a:ext cx="1258924" cy="365125"/>
          </a:xfrm>
        </p:spPr>
        <p:txBody>
          <a:bodyPr/>
          <a:lstStyle>
            <a:lvl1pPr algn="r">
              <a:defRPr sz="1300">
                <a:solidFill>
                  <a:schemeClr val="bg1"/>
                </a:solidFill>
              </a:defRPr>
            </a:lvl1pPr>
          </a:lstStyle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75" y="6231013"/>
            <a:ext cx="600075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3302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on Statement 6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AF14CC-2750-3D4B-9BE5-80C98A5173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0752"/>
            <a:ext cx="12192000" cy="62469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9" y="6241153"/>
            <a:ext cx="584948" cy="584948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642097" y="6492037"/>
            <a:ext cx="397620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 </a:t>
            </a:r>
            <a:r>
              <a:rPr lang="en-US" sz="1300" b="0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| </a:t>
            </a:r>
            <a:endParaRPr lang="en-US" sz="1300" b="1" i="0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1376837" y="6510940"/>
            <a:ext cx="0" cy="259972"/>
          </a:xfrm>
          <a:prstGeom prst="line">
            <a:avLst/>
          </a:prstGeom>
          <a:ln w="127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11487150" y="6480462"/>
            <a:ext cx="585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5209312-FEBA-6D4B-8361-CC24BE43BAEF}" type="slidenum">
              <a:rPr lang="en-US" sz="14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0823" y="6510338"/>
            <a:ext cx="5845175" cy="260350"/>
          </a:xfrm>
        </p:spPr>
        <p:txBody>
          <a:bodyPr>
            <a:noAutofit/>
          </a:bodyPr>
          <a:lstStyle>
            <a:lvl1pPr marL="0" indent="0">
              <a:buNone/>
              <a:defRPr sz="13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300" dirty="0"/>
              <a:t>Office or Division Name goes </a:t>
            </a:r>
            <a:r>
              <a:rPr lang="en-US" sz="1300" dirty="0" err="1"/>
              <a:t>herey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>
          <a:xfrm>
            <a:off x="10007601" y="6458363"/>
            <a:ext cx="1258924" cy="365125"/>
          </a:xfrm>
        </p:spPr>
        <p:txBody>
          <a:bodyPr/>
          <a:lstStyle>
            <a:lvl1pPr algn="r">
              <a:defRPr sz="1300">
                <a:solidFill>
                  <a:schemeClr val="bg1"/>
                </a:solidFill>
              </a:defRPr>
            </a:lvl1pPr>
          </a:lstStyle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75" y="6231013"/>
            <a:ext cx="600075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74523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on Statement 7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AF14CC-2750-3D4B-9BE5-80C98A5173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7071" y="185350"/>
            <a:ext cx="12293416" cy="62534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9" y="6241153"/>
            <a:ext cx="584948" cy="584948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642097" y="6492037"/>
            <a:ext cx="397620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 </a:t>
            </a:r>
            <a:r>
              <a:rPr lang="en-US" sz="1300" b="0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| </a:t>
            </a:r>
            <a:endParaRPr lang="en-US" sz="1300" b="1" i="0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1376837" y="6510940"/>
            <a:ext cx="0" cy="259972"/>
          </a:xfrm>
          <a:prstGeom prst="line">
            <a:avLst/>
          </a:prstGeom>
          <a:ln w="127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11487150" y="6480462"/>
            <a:ext cx="585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5209312-FEBA-6D4B-8361-CC24BE43BAEF}" type="slidenum">
              <a:rPr lang="en-US" sz="14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0823" y="6510338"/>
            <a:ext cx="5845175" cy="260350"/>
          </a:xfrm>
        </p:spPr>
        <p:txBody>
          <a:bodyPr>
            <a:noAutofit/>
          </a:bodyPr>
          <a:lstStyle>
            <a:lvl1pPr marL="0" indent="0">
              <a:buNone/>
              <a:defRPr sz="13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300" dirty="0"/>
              <a:t>Office or Division Name goes </a:t>
            </a:r>
            <a:r>
              <a:rPr lang="en-US" sz="1300" dirty="0" err="1"/>
              <a:t>herey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>
          <a:xfrm>
            <a:off x="10007601" y="6458363"/>
            <a:ext cx="1258924" cy="365125"/>
          </a:xfrm>
        </p:spPr>
        <p:txBody>
          <a:bodyPr/>
          <a:lstStyle>
            <a:lvl1pPr algn="r">
              <a:defRPr sz="1300">
                <a:solidFill>
                  <a:schemeClr val="bg1"/>
                </a:solidFill>
              </a:defRPr>
            </a:lvl1pPr>
          </a:lstStyle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75" y="6231013"/>
            <a:ext cx="600075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90922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on Statement 8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AF14CC-2750-3D4B-9BE5-80C98A5173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4575"/>
          <a:stretch/>
        </p:blipFill>
        <p:spPr>
          <a:xfrm>
            <a:off x="0" y="174227"/>
            <a:ext cx="12192000" cy="62645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9" y="6241153"/>
            <a:ext cx="584948" cy="584948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642097" y="6492037"/>
            <a:ext cx="397620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 </a:t>
            </a:r>
            <a:r>
              <a:rPr lang="en-US" sz="1300" b="0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| </a:t>
            </a:r>
            <a:endParaRPr lang="en-US" sz="1300" b="1" i="0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1376837" y="6510940"/>
            <a:ext cx="0" cy="259972"/>
          </a:xfrm>
          <a:prstGeom prst="line">
            <a:avLst/>
          </a:prstGeom>
          <a:ln w="127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11487150" y="6480462"/>
            <a:ext cx="585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5209312-FEBA-6D4B-8361-CC24BE43BAEF}" type="slidenum">
              <a:rPr lang="en-US" sz="14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0823" y="6510338"/>
            <a:ext cx="5845175" cy="260350"/>
          </a:xfrm>
        </p:spPr>
        <p:txBody>
          <a:bodyPr>
            <a:noAutofit/>
          </a:bodyPr>
          <a:lstStyle>
            <a:lvl1pPr marL="0" indent="0">
              <a:buNone/>
              <a:defRPr sz="13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300" dirty="0"/>
              <a:t>Office or Division Name goes </a:t>
            </a:r>
            <a:r>
              <a:rPr lang="en-US" sz="1300" dirty="0" err="1"/>
              <a:t>herey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>
          <a:xfrm>
            <a:off x="10007601" y="6458363"/>
            <a:ext cx="1258924" cy="365125"/>
          </a:xfrm>
        </p:spPr>
        <p:txBody>
          <a:bodyPr/>
          <a:lstStyle>
            <a:lvl1pPr algn="r">
              <a:defRPr sz="1300">
                <a:solidFill>
                  <a:schemeClr val="bg1"/>
                </a:solidFill>
              </a:defRPr>
            </a:lvl1pPr>
          </a:lstStyle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75" y="6231013"/>
            <a:ext cx="600075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20620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on Statement 9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AF14CC-2750-3D4B-9BE5-80C98A5173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5200"/>
          <a:stretch/>
        </p:blipFill>
        <p:spPr>
          <a:xfrm>
            <a:off x="0" y="174228"/>
            <a:ext cx="12250570" cy="62534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9" y="6241153"/>
            <a:ext cx="584948" cy="584948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642097" y="6492037"/>
            <a:ext cx="397620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 </a:t>
            </a:r>
            <a:r>
              <a:rPr lang="en-US" sz="1300" b="0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| </a:t>
            </a:r>
            <a:endParaRPr lang="en-US" sz="1300" b="1" i="0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1376837" y="6510940"/>
            <a:ext cx="0" cy="259972"/>
          </a:xfrm>
          <a:prstGeom prst="line">
            <a:avLst/>
          </a:prstGeom>
          <a:ln w="127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11487150" y="6480462"/>
            <a:ext cx="585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5209312-FEBA-6D4B-8361-CC24BE43BAEF}" type="slidenum">
              <a:rPr lang="en-US" sz="14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0823" y="6510338"/>
            <a:ext cx="5845175" cy="260350"/>
          </a:xfrm>
        </p:spPr>
        <p:txBody>
          <a:bodyPr>
            <a:noAutofit/>
          </a:bodyPr>
          <a:lstStyle>
            <a:lvl1pPr marL="0" indent="0">
              <a:buNone/>
              <a:defRPr sz="13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300" dirty="0"/>
              <a:t>Office or Division Name goes </a:t>
            </a:r>
            <a:r>
              <a:rPr lang="en-US" sz="1300" dirty="0" err="1"/>
              <a:t>herey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>
          <a:xfrm>
            <a:off x="10007601" y="6458363"/>
            <a:ext cx="1258924" cy="365125"/>
          </a:xfrm>
        </p:spPr>
        <p:txBody>
          <a:bodyPr/>
          <a:lstStyle>
            <a:lvl1pPr algn="r">
              <a:defRPr sz="1300">
                <a:solidFill>
                  <a:schemeClr val="bg1"/>
                </a:solidFill>
              </a:defRPr>
            </a:lvl1pPr>
          </a:lstStyle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75" y="6231013"/>
            <a:ext cx="600075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34340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 Column Blue Multicolor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9" y="6241153"/>
            <a:ext cx="584948" cy="584948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642097" y="6492037"/>
            <a:ext cx="397620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 </a:t>
            </a:r>
            <a:r>
              <a:rPr lang="en-US" sz="1300" b="0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| </a:t>
            </a:r>
            <a:endParaRPr lang="en-US" sz="1300" b="1" i="0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1376837" y="6510940"/>
            <a:ext cx="0" cy="259972"/>
          </a:xfrm>
          <a:prstGeom prst="line">
            <a:avLst/>
          </a:prstGeom>
          <a:ln w="127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11487150" y="6480462"/>
            <a:ext cx="585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5209312-FEBA-6D4B-8361-CC24BE43BAEF}" type="slidenum">
              <a:rPr lang="en-US" sz="14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349623" y="256185"/>
            <a:ext cx="11497235" cy="1033368"/>
          </a:xfrm>
        </p:spPr>
        <p:txBody>
          <a:bodyPr>
            <a:normAutofit/>
          </a:bodyPr>
          <a:lstStyle>
            <a:lvl1pPr algn="ctr">
              <a:defRPr sz="4000" b="1" i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Slide title goes here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349623" y="1289553"/>
            <a:ext cx="11497235" cy="4913738"/>
          </a:xfr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0823" y="6510338"/>
            <a:ext cx="5845175" cy="260350"/>
          </a:xfrm>
        </p:spPr>
        <p:txBody>
          <a:bodyPr>
            <a:noAutofit/>
          </a:bodyPr>
          <a:lstStyle>
            <a:lvl1pPr marL="0" indent="0">
              <a:buNone/>
              <a:defRPr sz="13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300" dirty="0"/>
              <a:t>Office or Division Name goes </a:t>
            </a:r>
            <a:r>
              <a:rPr lang="en-US" sz="1300" dirty="0" err="1"/>
              <a:t>herey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>
          <a:xfrm>
            <a:off x="10007601" y="6458363"/>
            <a:ext cx="1258924" cy="365125"/>
          </a:xfrm>
        </p:spPr>
        <p:txBody>
          <a:bodyPr/>
          <a:lstStyle>
            <a:lvl1pPr algn="r">
              <a:defRPr sz="1300">
                <a:solidFill>
                  <a:schemeClr val="bg1"/>
                </a:solidFill>
              </a:defRPr>
            </a:lvl1pPr>
          </a:lstStyle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0593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 Column Green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49623" y="256185"/>
            <a:ext cx="11497235" cy="1033368"/>
          </a:xfrm>
        </p:spPr>
        <p:txBody>
          <a:bodyPr>
            <a:normAutofit/>
          </a:bodyPr>
          <a:lstStyle>
            <a:lvl1pPr algn="ctr">
              <a:defRPr sz="4000" b="1" i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Slide title goes here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9" y="6241153"/>
            <a:ext cx="584948" cy="584948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11376837" y="6510940"/>
            <a:ext cx="0" cy="259972"/>
          </a:xfrm>
          <a:prstGeom prst="line">
            <a:avLst/>
          </a:prstGeom>
          <a:ln w="127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 userDrawn="1"/>
        </p:nvSpPr>
        <p:spPr>
          <a:xfrm>
            <a:off x="11487150" y="6480462"/>
            <a:ext cx="585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5209312-FEBA-6D4B-8361-CC24BE43BAEF}" type="slidenum">
              <a:rPr lang="en-US" sz="14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349623" y="1289553"/>
            <a:ext cx="11497235" cy="4887411"/>
          </a:xfr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642097" y="6492037"/>
            <a:ext cx="397620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 </a:t>
            </a:r>
            <a:r>
              <a:rPr lang="en-US" sz="1300" b="0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| </a:t>
            </a:r>
            <a:endParaRPr lang="en-US" sz="1300" b="1" i="0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0823" y="6510338"/>
            <a:ext cx="5845175" cy="260350"/>
          </a:xfrm>
        </p:spPr>
        <p:txBody>
          <a:bodyPr>
            <a:noAutofit/>
          </a:bodyPr>
          <a:lstStyle>
            <a:lvl1pPr marL="0" indent="0">
              <a:buNone/>
              <a:defRPr sz="13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300" dirty="0"/>
              <a:t>Office or Division Name goes </a:t>
            </a:r>
            <a:r>
              <a:rPr lang="en-US" sz="1300" dirty="0" err="1"/>
              <a:t>herey</a:t>
            </a:r>
            <a:endParaRPr lang="en-US" dirty="0"/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11"/>
          </p:nvPr>
        </p:nvSpPr>
        <p:spPr>
          <a:xfrm>
            <a:off x="9969501" y="6458363"/>
            <a:ext cx="1297024" cy="365125"/>
          </a:xfrm>
        </p:spPr>
        <p:txBody>
          <a:bodyPr/>
          <a:lstStyle>
            <a:lvl1pPr algn="r">
              <a:defRPr sz="1300">
                <a:solidFill>
                  <a:schemeClr val="bg1"/>
                </a:solidFill>
              </a:defRPr>
            </a:lvl1pPr>
          </a:lstStyle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48250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 Column Orang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49623" y="256185"/>
            <a:ext cx="11497235" cy="1033368"/>
          </a:xfrm>
        </p:spPr>
        <p:txBody>
          <a:bodyPr>
            <a:normAutofit/>
          </a:bodyPr>
          <a:lstStyle>
            <a:lvl1pPr algn="ctr">
              <a:defRPr sz="4000" b="1" i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Slide title goes here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9" y="6241153"/>
            <a:ext cx="584948" cy="584948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11376837" y="6510940"/>
            <a:ext cx="0" cy="259972"/>
          </a:xfrm>
          <a:prstGeom prst="line">
            <a:avLst/>
          </a:prstGeom>
          <a:ln w="127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 userDrawn="1"/>
        </p:nvSpPr>
        <p:spPr>
          <a:xfrm>
            <a:off x="11487150" y="6480462"/>
            <a:ext cx="585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5209312-FEBA-6D4B-8361-CC24BE43BAEF}" type="slidenum">
              <a:rPr lang="en-US" sz="14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sz="half" idx="1"/>
          </p:nvPr>
        </p:nvSpPr>
        <p:spPr>
          <a:xfrm>
            <a:off x="349623" y="1289553"/>
            <a:ext cx="11497235" cy="4887411"/>
          </a:xfr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642097" y="6492037"/>
            <a:ext cx="397620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 </a:t>
            </a:r>
            <a:r>
              <a:rPr lang="en-US" sz="1300" b="0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| </a:t>
            </a:r>
            <a:endParaRPr lang="en-US" sz="1300" b="1" i="0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0823" y="6510338"/>
            <a:ext cx="5845175" cy="260350"/>
          </a:xfrm>
        </p:spPr>
        <p:txBody>
          <a:bodyPr>
            <a:noAutofit/>
          </a:bodyPr>
          <a:lstStyle>
            <a:lvl1pPr marL="0" indent="0">
              <a:buNone/>
              <a:defRPr sz="13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300" dirty="0"/>
              <a:t>Office or Division Name goes </a:t>
            </a:r>
            <a:r>
              <a:rPr lang="en-US" sz="1300" dirty="0" err="1"/>
              <a:t>herey</a:t>
            </a:r>
            <a:endParaRPr lang="en-US" dirty="0"/>
          </a:p>
        </p:txBody>
      </p:sp>
      <p:sp>
        <p:nvSpPr>
          <p:cNvPr id="16" name="Date Placeholder 1"/>
          <p:cNvSpPr>
            <a:spLocks noGrp="1"/>
          </p:cNvSpPr>
          <p:nvPr>
            <p:ph type="dt" sz="half" idx="11"/>
          </p:nvPr>
        </p:nvSpPr>
        <p:spPr>
          <a:xfrm>
            <a:off x="10083801" y="6458363"/>
            <a:ext cx="1182724" cy="365125"/>
          </a:xfrm>
        </p:spPr>
        <p:txBody>
          <a:bodyPr/>
          <a:lstStyle>
            <a:lvl1pPr algn="r">
              <a:defRPr sz="1300">
                <a:solidFill>
                  <a:schemeClr val="bg1"/>
                </a:solidFill>
              </a:defRPr>
            </a:lvl1pPr>
          </a:lstStyle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79255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 Column Blu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49623" y="256185"/>
            <a:ext cx="11497235" cy="1033368"/>
          </a:xfrm>
        </p:spPr>
        <p:txBody>
          <a:bodyPr>
            <a:normAutofit/>
          </a:bodyPr>
          <a:lstStyle>
            <a:lvl1pPr algn="ctr">
              <a:defRPr sz="4000" b="1" i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Slide title goes here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9" y="6241153"/>
            <a:ext cx="584948" cy="584948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11376837" y="6510940"/>
            <a:ext cx="0" cy="259972"/>
          </a:xfrm>
          <a:prstGeom prst="line">
            <a:avLst/>
          </a:prstGeom>
          <a:ln w="127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 userDrawn="1"/>
        </p:nvSpPr>
        <p:spPr>
          <a:xfrm>
            <a:off x="11487150" y="6480462"/>
            <a:ext cx="585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5209312-FEBA-6D4B-8361-CC24BE43BAEF}" type="slidenum">
              <a:rPr lang="en-US" sz="14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349623" y="1289553"/>
            <a:ext cx="5441577" cy="4887411"/>
          </a:xfr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2"/>
          </p:nvPr>
        </p:nvSpPr>
        <p:spPr>
          <a:xfrm>
            <a:off x="5976730" y="1289553"/>
            <a:ext cx="5870128" cy="4887411"/>
          </a:xfr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642097" y="6492037"/>
            <a:ext cx="397620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 </a:t>
            </a:r>
            <a:r>
              <a:rPr lang="en-US" sz="1300" b="0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| </a:t>
            </a:r>
            <a:endParaRPr lang="en-US" sz="1300" b="1" i="0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0823" y="6510338"/>
            <a:ext cx="5845175" cy="260350"/>
          </a:xfrm>
        </p:spPr>
        <p:txBody>
          <a:bodyPr>
            <a:noAutofit/>
          </a:bodyPr>
          <a:lstStyle>
            <a:lvl1pPr marL="0" indent="0">
              <a:buNone/>
              <a:defRPr sz="13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300" dirty="0"/>
              <a:t>Office or Division Name goes </a:t>
            </a:r>
            <a:r>
              <a:rPr lang="en-US" sz="1300" dirty="0" err="1"/>
              <a:t>herey</a:t>
            </a:r>
            <a:endParaRPr lang="en-US" dirty="0"/>
          </a:p>
        </p:txBody>
      </p:sp>
      <p:sp>
        <p:nvSpPr>
          <p:cNvPr id="18" name="Date Placeholder 1"/>
          <p:cNvSpPr>
            <a:spLocks noGrp="1"/>
          </p:cNvSpPr>
          <p:nvPr>
            <p:ph type="dt" sz="half" idx="11"/>
          </p:nvPr>
        </p:nvSpPr>
        <p:spPr>
          <a:xfrm>
            <a:off x="9994901" y="6458363"/>
            <a:ext cx="1271624" cy="365125"/>
          </a:xfrm>
        </p:spPr>
        <p:txBody>
          <a:bodyPr/>
          <a:lstStyle>
            <a:lvl1pPr algn="r">
              <a:defRPr sz="1300">
                <a:solidFill>
                  <a:schemeClr val="bg1"/>
                </a:solidFill>
              </a:defRPr>
            </a:lvl1pPr>
          </a:lstStyle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64269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 Column Green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49623" y="256185"/>
            <a:ext cx="11497235" cy="1033368"/>
          </a:xfrm>
        </p:spPr>
        <p:txBody>
          <a:bodyPr>
            <a:normAutofit/>
          </a:bodyPr>
          <a:lstStyle>
            <a:lvl1pPr algn="ctr">
              <a:defRPr sz="4000" b="1" i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Slide title goes here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9" y="6241153"/>
            <a:ext cx="584948" cy="584948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11376837" y="6510940"/>
            <a:ext cx="0" cy="259972"/>
          </a:xfrm>
          <a:prstGeom prst="line">
            <a:avLst/>
          </a:prstGeom>
          <a:ln w="127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 userDrawn="1"/>
        </p:nvSpPr>
        <p:spPr>
          <a:xfrm>
            <a:off x="11487150" y="6480462"/>
            <a:ext cx="585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5209312-FEBA-6D4B-8361-CC24BE43BAEF}" type="slidenum">
              <a:rPr lang="en-US" sz="14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349623" y="1289553"/>
            <a:ext cx="5441577" cy="4887411"/>
          </a:xfr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2"/>
          </p:nvPr>
        </p:nvSpPr>
        <p:spPr>
          <a:xfrm>
            <a:off x="5976730" y="1289553"/>
            <a:ext cx="5870128" cy="4887411"/>
          </a:xfr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642097" y="6492037"/>
            <a:ext cx="397620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 </a:t>
            </a:r>
            <a:r>
              <a:rPr lang="en-US" sz="1300" b="0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| </a:t>
            </a:r>
            <a:endParaRPr lang="en-US" sz="1300" b="1" i="0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0823" y="6510338"/>
            <a:ext cx="5845175" cy="260350"/>
          </a:xfrm>
        </p:spPr>
        <p:txBody>
          <a:bodyPr>
            <a:noAutofit/>
          </a:bodyPr>
          <a:lstStyle>
            <a:lvl1pPr marL="0" indent="0">
              <a:buNone/>
              <a:defRPr sz="13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300" dirty="0"/>
              <a:t>Office or Division Name goes </a:t>
            </a:r>
            <a:r>
              <a:rPr lang="en-US" sz="1300" dirty="0" err="1"/>
              <a:t>herey</a:t>
            </a:r>
            <a:endParaRPr lang="en-US" dirty="0"/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11"/>
          </p:nvPr>
        </p:nvSpPr>
        <p:spPr>
          <a:xfrm>
            <a:off x="10071101" y="6458363"/>
            <a:ext cx="1195424" cy="365125"/>
          </a:xfrm>
        </p:spPr>
        <p:txBody>
          <a:bodyPr/>
          <a:lstStyle>
            <a:lvl1pPr algn="r">
              <a:defRPr sz="1300">
                <a:solidFill>
                  <a:schemeClr val="bg1"/>
                </a:solidFill>
              </a:defRPr>
            </a:lvl1pPr>
          </a:lstStyle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644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87" Type="http://schemas.openxmlformats.org/officeDocument/2006/relationships/slideLayout" Target="../slideLayouts/slideLayout87.xml"/><Relationship Id="rId102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103" Type="http://schemas.openxmlformats.org/officeDocument/2006/relationships/slideLayout" Target="../slideLayouts/slideLayout103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680381CD-5519-6F4B-A70D-C0DB24136884}" type="datetime1">
              <a:rPr lang="en-US" smtClean="0"/>
              <a:t>4/18/2023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F0B861D7-C454-6040-B128-EC713BA7AF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418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8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756" r:id="rId11"/>
    <p:sldLayoutId id="2147483696" r:id="rId12"/>
    <p:sldLayoutId id="2147483697" r:id="rId13"/>
    <p:sldLayoutId id="2147483748" r:id="rId14"/>
    <p:sldLayoutId id="2147483674" r:id="rId15"/>
    <p:sldLayoutId id="2147483679" r:id="rId16"/>
    <p:sldLayoutId id="2147483698" r:id="rId17"/>
    <p:sldLayoutId id="2147483699" r:id="rId18"/>
    <p:sldLayoutId id="2147483700" r:id="rId19"/>
    <p:sldLayoutId id="2147483701" r:id="rId20"/>
    <p:sldLayoutId id="2147483702" r:id="rId21"/>
    <p:sldLayoutId id="2147483703" r:id="rId22"/>
    <p:sldLayoutId id="2147483704" r:id="rId23"/>
    <p:sldLayoutId id="2147483705" r:id="rId24"/>
    <p:sldLayoutId id="2147483757" r:id="rId25"/>
    <p:sldLayoutId id="2147483706" r:id="rId26"/>
    <p:sldLayoutId id="2147483707" r:id="rId27"/>
    <p:sldLayoutId id="2147483749" r:id="rId28"/>
    <p:sldLayoutId id="2147483680" r:id="rId29"/>
    <p:sldLayoutId id="2147483675" r:id="rId30"/>
    <p:sldLayoutId id="2147483708" r:id="rId31"/>
    <p:sldLayoutId id="2147483709" r:id="rId32"/>
    <p:sldLayoutId id="2147483710" r:id="rId33"/>
    <p:sldLayoutId id="2147483711" r:id="rId34"/>
    <p:sldLayoutId id="2147483712" r:id="rId35"/>
    <p:sldLayoutId id="2147483713" r:id="rId36"/>
    <p:sldLayoutId id="2147483714" r:id="rId37"/>
    <p:sldLayoutId id="2147483715" r:id="rId38"/>
    <p:sldLayoutId id="2147483758" r:id="rId39"/>
    <p:sldLayoutId id="2147483716" r:id="rId40"/>
    <p:sldLayoutId id="2147483717" r:id="rId41"/>
    <p:sldLayoutId id="2147483750" r:id="rId42"/>
    <p:sldLayoutId id="2147483754" r:id="rId43"/>
    <p:sldLayoutId id="2147483663" r:id="rId44"/>
    <p:sldLayoutId id="2147483681" r:id="rId45"/>
    <p:sldLayoutId id="2147483718" r:id="rId46"/>
    <p:sldLayoutId id="2147483719" r:id="rId47"/>
    <p:sldLayoutId id="2147483720" r:id="rId48"/>
    <p:sldLayoutId id="2147483721" r:id="rId49"/>
    <p:sldLayoutId id="2147483722" r:id="rId50"/>
    <p:sldLayoutId id="2147483723" r:id="rId51"/>
    <p:sldLayoutId id="2147483724" r:id="rId52"/>
    <p:sldLayoutId id="2147483725" r:id="rId53"/>
    <p:sldLayoutId id="2147483759" r:id="rId54"/>
    <p:sldLayoutId id="2147483726" r:id="rId55"/>
    <p:sldLayoutId id="2147483727" r:id="rId56"/>
    <p:sldLayoutId id="2147483751" r:id="rId57"/>
    <p:sldLayoutId id="2147483682" r:id="rId58"/>
    <p:sldLayoutId id="2147483676" r:id="rId59"/>
    <p:sldLayoutId id="2147483728" r:id="rId60"/>
    <p:sldLayoutId id="2147483729" r:id="rId61"/>
    <p:sldLayoutId id="2147483730" r:id="rId62"/>
    <p:sldLayoutId id="2147483731" r:id="rId63"/>
    <p:sldLayoutId id="2147483732" r:id="rId64"/>
    <p:sldLayoutId id="2147483733" r:id="rId65"/>
    <p:sldLayoutId id="2147483734" r:id="rId66"/>
    <p:sldLayoutId id="2147483735" r:id="rId67"/>
    <p:sldLayoutId id="2147483760" r:id="rId68"/>
    <p:sldLayoutId id="2147483736" r:id="rId69"/>
    <p:sldLayoutId id="2147483737" r:id="rId70"/>
    <p:sldLayoutId id="2147483752" r:id="rId71"/>
    <p:sldLayoutId id="2147483677" r:id="rId72"/>
    <p:sldLayoutId id="2147483683" r:id="rId73"/>
    <p:sldLayoutId id="2147483738" r:id="rId74"/>
    <p:sldLayoutId id="2147483739" r:id="rId75"/>
    <p:sldLayoutId id="2147483740" r:id="rId76"/>
    <p:sldLayoutId id="2147483741" r:id="rId77"/>
    <p:sldLayoutId id="2147483742" r:id="rId78"/>
    <p:sldLayoutId id="2147483743" r:id="rId79"/>
    <p:sldLayoutId id="2147483744" r:id="rId80"/>
    <p:sldLayoutId id="2147483745" r:id="rId81"/>
    <p:sldLayoutId id="2147483761" r:id="rId82"/>
    <p:sldLayoutId id="2147483746" r:id="rId83"/>
    <p:sldLayoutId id="2147483753" r:id="rId84"/>
    <p:sldLayoutId id="2147483747" r:id="rId85"/>
    <p:sldLayoutId id="2147483762" r:id="rId86"/>
    <p:sldLayoutId id="2147483763" r:id="rId87"/>
    <p:sldLayoutId id="2147483764" r:id="rId88"/>
    <p:sldLayoutId id="2147483765" r:id="rId89"/>
    <p:sldLayoutId id="2147483766" r:id="rId90"/>
    <p:sldLayoutId id="2147483767" r:id="rId91"/>
    <p:sldLayoutId id="2147483768" r:id="rId92"/>
    <p:sldLayoutId id="2147483769" r:id="rId93"/>
    <p:sldLayoutId id="2147483770" r:id="rId94"/>
    <p:sldLayoutId id="2147483661" r:id="rId95"/>
    <p:sldLayoutId id="2147483686" r:id="rId96"/>
    <p:sldLayoutId id="2147483687" r:id="rId97"/>
    <p:sldLayoutId id="2147483666" r:id="rId98"/>
    <p:sldLayoutId id="2147483667" r:id="rId99"/>
    <p:sldLayoutId id="2147483668" r:id="rId100"/>
    <p:sldLayoutId id="2147483670" r:id="rId101"/>
    <p:sldLayoutId id="2147483671" r:id="rId102"/>
    <p:sldLayoutId id="2147483672" r:id="rId103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rial Black" charset="0"/>
          <a:ea typeface="Arial Black" charset="0"/>
          <a:cs typeface="Arial Black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mailto:ASKOIGBIU@DHS.GA.GOV" TargetMode="External"/><Relationship Id="rId1" Type="http://schemas.openxmlformats.org/officeDocument/2006/relationships/slideLayout" Target="../slideLayouts/slideLayout9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idhs.dhs.ga.gov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34.png"/><Relationship Id="rId5" Type="http://schemas.openxmlformats.org/officeDocument/2006/relationships/image" Target="../media/image28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D12894ED-A19F-4B28-8371-48E61C227D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995" y="5681441"/>
            <a:ext cx="10368593" cy="528098"/>
          </a:xfrm>
        </p:spPr>
        <p:txBody>
          <a:bodyPr/>
          <a:lstStyle/>
          <a:p>
            <a:r>
              <a:rPr lang="en-US" dirty="0"/>
              <a:t>Provider Training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669DF45-BA3E-43CF-AC2F-FB19F8B9A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995" y="4764766"/>
            <a:ext cx="10748153" cy="943308"/>
          </a:xfrm>
        </p:spPr>
        <p:txBody>
          <a:bodyPr>
            <a:normAutofit/>
          </a:bodyPr>
          <a:lstStyle/>
          <a:p>
            <a:r>
              <a:rPr lang="en-US" dirty="0"/>
              <a:t>Records Check Verification Process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FFA80F-BAF3-4678-982B-6E5AC33786B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8573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1BDB6-E838-42AB-B0DF-0263893CF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Record Processing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690D0D-FC3C-44EB-9CB1-A7C0D72122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5142" y="1549903"/>
            <a:ext cx="11497235" cy="4214602"/>
          </a:xfrm>
        </p:spPr>
        <p:txBody>
          <a:bodyPr/>
          <a:lstStyle/>
          <a:p>
            <a:r>
              <a:rPr lang="en-US" dirty="0"/>
              <a:t>Applicant’s background checks will be processed within 3 business days from when the Department of Human Services (DHS) receives the results from the state approved vendor.</a:t>
            </a:r>
          </a:p>
          <a:p>
            <a:r>
              <a:rPr lang="en-US" dirty="0"/>
              <a:t>A clearance determination letter will be accessible by the provider immediately upon being entered into IDHS. Email </a:t>
            </a:r>
            <a:r>
              <a:rPr lang="en-US" dirty="0">
                <a:hlinkClick r:id="rId2"/>
              </a:rPr>
              <a:t>ASKOIGBIU@DHS.GA.GOV</a:t>
            </a:r>
            <a:r>
              <a:rPr lang="en-US" dirty="0"/>
              <a:t> for instructions to access letters. </a:t>
            </a:r>
          </a:p>
          <a:p>
            <a:r>
              <a:rPr lang="en-US" dirty="0"/>
              <a:t>Applicant’s needing further evaluation will have a final determination uploaded no later than 15 business days from initial record review.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AEBF8C3-621C-46F2-8BFA-7D648EA646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Office of Inspector General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C21D94-D9D7-48E1-AE2D-97C48487B39C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3783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9C702-79AD-4A73-AB10-5526DD982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FE8692-723D-458F-A042-07CBD1AB0A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5467" y="2844715"/>
            <a:ext cx="5441577" cy="1374827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Please forward all questions to ASKOIGBIU@dhs.ga.gov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7E37203-2824-4B61-BAFE-DA8C0A1153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Office of Inspector General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29ECC7E-846E-4344-9FD7-F0E1233D576E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  <p:pic>
        <p:nvPicPr>
          <p:cNvPr id="4098" name="Picture 2" descr="Image result for question marks">
            <a:extLst>
              <a:ext uri="{FF2B5EF4-FFF2-40B4-BE49-F238E27FC236}">
                <a16:creationId xmlns:a16="http://schemas.microsoft.com/office/drawing/2014/main" id="{78392C28-9353-45C4-B139-3E0253BA0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338" y="1136341"/>
            <a:ext cx="6093272" cy="5122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2448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30652B9-CB2C-104D-A683-DDC3F02114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18734" y="6510338"/>
            <a:ext cx="5767264" cy="260350"/>
          </a:xfrm>
        </p:spPr>
        <p:txBody>
          <a:bodyPr/>
          <a:lstStyle/>
          <a:p>
            <a:r>
              <a:rPr lang="en-US" dirty="0"/>
              <a:t>Office of Inspector General</a:t>
            </a:r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23F9D9-82FA-1447-A6B0-674A1DD9CF88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1300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BF8A5-649D-45CB-AEFD-1CA9BB89C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Records Check Application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E2AAF8-EE55-4FBB-BB49-C5C1B7173C0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dirty="0"/>
              <a:t>The Federal Bureau of Investigation (FBI) requires that all agencies submit a Record Check Application on potential applicants prior to GBI and FBI processing an applicant’s fingerprints.</a:t>
            </a:r>
          </a:p>
          <a:p>
            <a:pPr marL="0" indent="0" algn="ctr">
              <a:buNone/>
            </a:pPr>
            <a:endParaRPr lang="en-US" dirty="0"/>
          </a:p>
          <a:p>
            <a:pPr lvl="1" algn="ctr"/>
            <a:r>
              <a:rPr lang="en-US" dirty="0"/>
              <a:t>Provides authorization for submission of prints to appropriate authorities</a:t>
            </a:r>
          </a:p>
          <a:p>
            <a:pPr lvl="1" algn="ctr"/>
            <a:r>
              <a:rPr lang="en-US" dirty="0"/>
              <a:t>Provides authorization for processing of background information by DHS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AEC206-8D12-446D-BE4E-C273C2E919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12201" y="6497989"/>
            <a:ext cx="5669610" cy="260350"/>
          </a:xfrm>
        </p:spPr>
        <p:txBody>
          <a:bodyPr/>
          <a:lstStyle/>
          <a:p>
            <a:r>
              <a:rPr lang="en-US" dirty="0"/>
              <a:t>Office of Inspector General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E657EF-470C-4B69-A9A1-B1C6B95173F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4649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CBB56-9BAB-4016-9CBD-AADB0CDB8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87F9B6-A1DB-44BF-A2CF-417B2F38A3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9623" y="3429000"/>
            <a:ext cx="10595468" cy="277429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964304-AF72-466A-9119-AFB70077C2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Office of Inspector General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86F863-D7AC-48A3-8357-D3024AC83238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59525325-B19C-4739-A062-DC4B491532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17161077"/>
              </p:ext>
            </p:extLst>
          </p:nvPr>
        </p:nvGraphicFramePr>
        <p:xfrm>
          <a:off x="628073" y="1289553"/>
          <a:ext cx="11129818" cy="47140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624551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74DB0-BE7E-48B2-B66D-ECABA8828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Registration Verification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901EEB-15F3-4700-814C-AAE0B8C37C9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DHS will compare the information included in the GAPS/</a:t>
            </a:r>
            <a:r>
              <a:rPr lang="en-US" dirty="0" err="1"/>
              <a:t>Fieldprint</a:t>
            </a:r>
            <a:r>
              <a:rPr lang="en-US" dirty="0"/>
              <a:t> Registration to the information provided on the Records Check Verification Form.</a:t>
            </a:r>
          </a:p>
          <a:p>
            <a:r>
              <a:rPr lang="en-US" dirty="0"/>
              <a:t>Hiring Agencies will be contacted or GAPS/</a:t>
            </a:r>
            <a:r>
              <a:rPr lang="en-US" dirty="0" err="1"/>
              <a:t>Fieldprint</a:t>
            </a:r>
            <a:r>
              <a:rPr lang="en-US" dirty="0"/>
              <a:t> Registrations will be denied for the following reasons:</a:t>
            </a:r>
          </a:p>
          <a:p>
            <a:pPr lvl="1"/>
            <a:r>
              <a:rPr lang="en-US" dirty="0"/>
              <a:t>Name spelled different on either document.</a:t>
            </a:r>
          </a:p>
          <a:p>
            <a:pPr lvl="1"/>
            <a:r>
              <a:rPr lang="en-US" dirty="0"/>
              <a:t>DOB, POB, or SSN listed different on either document.</a:t>
            </a:r>
          </a:p>
          <a:p>
            <a:pPr lvl="1"/>
            <a:r>
              <a:rPr lang="en-US" dirty="0"/>
              <a:t>Sex or Race listed different on either document.</a:t>
            </a:r>
          </a:p>
          <a:p>
            <a:pPr lvl="1"/>
            <a:r>
              <a:rPr lang="en-US" dirty="0"/>
              <a:t>Reason Fingerprinted different on either document.</a:t>
            </a:r>
          </a:p>
          <a:p>
            <a:pPr lvl="1"/>
            <a:r>
              <a:rPr lang="en-US" dirty="0"/>
              <a:t>Requesting Agency GAP/GAC number left off or same as DHS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AD333E-F61F-4691-AA98-B0557BB743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Office of Inspector General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625936-67F0-49F2-9472-89AE697D1E5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4093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F4EB0-ED49-4302-966B-237AEA21D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 Submission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10955A-F73D-4F4E-9044-D16B8E8275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212211"/>
            <a:ext cx="3922643" cy="52981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Hiring Agency</a:t>
            </a:r>
          </a:p>
          <a:p>
            <a:pPr lvl="1"/>
            <a:r>
              <a:rPr lang="en-US" dirty="0"/>
              <a:t>Visit </a:t>
            </a:r>
            <a:r>
              <a:rPr lang="en-US" dirty="0">
                <a:hlinkClick r:id="rId3"/>
              </a:rPr>
              <a:t>https://idhs.dhs.ga.gov</a:t>
            </a:r>
            <a:endParaRPr lang="en-US" dirty="0"/>
          </a:p>
          <a:p>
            <a:pPr lvl="1"/>
            <a:r>
              <a:rPr lang="en-US" dirty="0"/>
              <a:t>Click on the </a:t>
            </a:r>
            <a:r>
              <a:rPr lang="en-US" i="1" dirty="0"/>
              <a:t>Records Check Application </a:t>
            </a:r>
            <a:r>
              <a:rPr lang="en-US" dirty="0"/>
              <a:t>tab</a:t>
            </a:r>
          </a:p>
          <a:p>
            <a:pPr lvl="1"/>
            <a:r>
              <a:rPr lang="en-US" dirty="0"/>
              <a:t>Complete and submit Fingerprint Records Check Verification Form via IDHS after applicant is registered in GAPS.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4472A4-DB66-4C8D-81D6-06785B408B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43021" y="6510338"/>
            <a:ext cx="5642977" cy="260350"/>
          </a:xfrm>
        </p:spPr>
        <p:txBody>
          <a:bodyPr/>
          <a:lstStyle/>
          <a:p>
            <a:r>
              <a:rPr lang="en-US" dirty="0"/>
              <a:t>Office of Inspector General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36774FF-56DE-49D1-A505-E482C6515BD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C8C8118-BF85-4D5E-B9A8-AFC857E22C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990" r="50000" b="20707"/>
          <a:stretch/>
        </p:blipFill>
        <p:spPr>
          <a:xfrm>
            <a:off x="3977829" y="1212211"/>
            <a:ext cx="8143603" cy="5035826"/>
          </a:xfrm>
          <a:prstGeom prst="rect">
            <a:avLst/>
          </a:prstGeom>
        </p:spPr>
      </p:pic>
      <p:sp>
        <p:nvSpPr>
          <p:cNvPr id="10" name="Frame 9">
            <a:extLst>
              <a:ext uri="{FF2B5EF4-FFF2-40B4-BE49-F238E27FC236}">
                <a16:creationId xmlns:a16="http://schemas.microsoft.com/office/drawing/2014/main" id="{342517F2-EA3E-441F-A978-6BE2628BCF08}"/>
              </a:ext>
            </a:extLst>
          </p:cNvPr>
          <p:cNvSpPr/>
          <p:nvPr/>
        </p:nvSpPr>
        <p:spPr>
          <a:xfrm>
            <a:off x="6662756" y="1753905"/>
            <a:ext cx="1285722" cy="286327"/>
          </a:xfrm>
          <a:prstGeom prst="fram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C7608400-AF4F-4A8D-97FE-A42DB8E3816A}"/>
              </a:ext>
            </a:extLst>
          </p:cNvPr>
          <p:cNvSpPr/>
          <p:nvPr/>
        </p:nvSpPr>
        <p:spPr>
          <a:xfrm rot="10800000">
            <a:off x="8003664" y="1668344"/>
            <a:ext cx="1945271" cy="37188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17472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E37FA-597D-4306-B0B3-21156A95B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Details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27CFE7-D0ED-4875-9FF4-25B53F91D6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9623" y="1126435"/>
            <a:ext cx="11497235" cy="5076856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/>
              <a:t>Applicant Information - </a:t>
            </a:r>
            <a:r>
              <a:rPr lang="en-US" dirty="0"/>
              <a:t>current information matching the </a:t>
            </a:r>
            <a:r>
              <a:rPr lang="en-US" dirty="0" err="1"/>
              <a:t>Fieldprint</a:t>
            </a:r>
            <a:r>
              <a:rPr lang="en-US" dirty="0"/>
              <a:t> Registration and a government-issued photo ID.</a:t>
            </a:r>
          </a:p>
          <a:p>
            <a:r>
              <a:rPr lang="en-US" b="1" dirty="0"/>
              <a:t>Name of Employer - </a:t>
            </a:r>
            <a:r>
              <a:rPr lang="en-US" dirty="0"/>
              <a:t>provider’s business name</a:t>
            </a:r>
          </a:p>
          <a:p>
            <a:r>
              <a:rPr lang="en-US" b="1" dirty="0"/>
              <a:t>Reason Fingerprinted - </a:t>
            </a:r>
            <a:r>
              <a:rPr lang="en-US" dirty="0"/>
              <a:t>reason for the background check. A dropdown menu will include the following listing of appropriate reason for fingerprinting (RFP).</a:t>
            </a:r>
          </a:p>
          <a:p>
            <a:pPr lvl="1"/>
            <a:r>
              <a:rPr lang="en-US" sz="2200" dirty="0">
                <a:solidFill>
                  <a:srgbClr val="0070C0"/>
                </a:solidFill>
              </a:rPr>
              <a:t>DFCS – CPA Adoptions</a:t>
            </a:r>
          </a:p>
          <a:p>
            <a:pPr lvl="1"/>
            <a:r>
              <a:rPr lang="en-US" sz="2200" dirty="0">
                <a:solidFill>
                  <a:srgbClr val="0070C0"/>
                </a:solidFill>
              </a:rPr>
              <a:t>DFCS/DHS – Foster Care Home Placement</a:t>
            </a:r>
          </a:p>
          <a:p>
            <a:pPr lvl="1"/>
            <a:r>
              <a:rPr lang="en-US" sz="2200" dirty="0">
                <a:solidFill>
                  <a:srgbClr val="0070C0"/>
                </a:solidFill>
              </a:rPr>
              <a:t>DFCS/DHS – Foster Care Home Placement (5 year renewal)</a:t>
            </a:r>
          </a:p>
          <a:p>
            <a:pPr lvl="1"/>
            <a:r>
              <a:rPr lang="en-US" sz="2200" dirty="0">
                <a:solidFill>
                  <a:srgbClr val="0070C0"/>
                </a:solidFill>
              </a:rPr>
              <a:t>DHS – Licensing Child Care Center (Director)</a:t>
            </a:r>
          </a:p>
          <a:p>
            <a:pPr lvl="1"/>
            <a:r>
              <a:rPr lang="en-US" sz="2200" dirty="0">
                <a:solidFill>
                  <a:srgbClr val="0070C0"/>
                </a:solidFill>
              </a:rPr>
              <a:t>DHS – Licensing Child Care Center (Employee)</a:t>
            </a:r>
          </a:p>
          <a:p>
            <a:pPr lvl="1"/>
            <a:r>
              <a:rPr lang="en-US" sz="2200" dirty="0">
                <a:solidFill>
                  <a:srgbClr val="0070C0"/>
                </a:solidFill>
              </a:rPr>
              <a:t>DHS – Licensing Child Care Center (Volunteer)</a:t>
            </a:r>
          </a:p>
          <a:p>
            <a:pPr lvl="1"/>
            <a:r>
              <a:rPr lang="en-US" sz="2200" dirty="0">
                <a:solidFill>
                  <a:srgbClr val="0070C0"/>
                </a:solidFill>
              </a:rPr>
              <a:t>DHS – Licensing Child Welfare Agency (Owner)</a:t>
            </a:r>
          </a:p>
          <a:p>
            <a:pPr lvl="1"/>
            <a:r>
              <a:rPr lang="en-US" sz="2200" dirty="0"/>
              <a:t>DHS – Health Agencies/Contractors Providing Direct Child Care</a:t>
            </a:r>
          </a:p>
          <a:p>
            <a:pPr lvl="1"/>
            <a:r>
              <a:rPr lang="en-US" sz="2200" dirty="0"/>
              <a:t>DHS – Health Agencies/Contractors Providing Direct Elder Care		</a:t>
            </a:r>
            <a:r>
              <a:rPr lang="en-US" sz="1700" dirty="0"/>
              <a:t>= RCCL RFPs</a:t>
            </a:r>
          </a:p>
          <a:p>
            <a:pPr lvl="1"/>
            <a:r>
              <a:rPr lang="en-US" sz="2200" dirty="0"/>
              <a:t>DHS – Employment Contractors Providing Non-Direct Care</a:t>
            </a:r>
          </a:p>
          <a:p>
            <a:pPr lvl="1"/>
            <a:r>
              <a:rPr lang="en-US" sz="2200" dirty="0"/>
              <a:t>DHS - Volunteers	Providing Direct Elder Care</a:t>
            </a:r>
          </a:p>
          <a:p>
            <a:pPr lvl="1"/>
            <a:r>
              <a:rPr lang="en-US" sz="2200" dirty="0"/>
              <a:t>DHS - Volunteers	Providing Direct Child Care</a:t>
            </a:r>
          </a:p>
          <a:p>
            <a:pPr marL="457200" lvl="1" indent="0">
              <a:buNone/>
            </a:pPr>
            <a:r>
              <a:rPr lang="en-US" sz="2200" dirty="0"/>
              <a:t>			                                                                                                </a:t>
            </a:r>
            <a:r>
              <a:rPr lang="en-US" sz="1700" dirty="0"/>
              <a:t>= Contractor RFPs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A363F4-E29E-4214-8A09-6980A58B02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Office of Inspector General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71D50F-BC3F-4DB1-BFD1-C2801598D3D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2261DB-3B6C-492C-8534-5C8AB00825AE}"/>
              </a:ext>
            </a:extLst>
          </p:cNvPr>
          <p:cNvSpPr/>
          <p:nvPr/>
        </p:nvSpPr>
        <p:spPr>
          <a:xfrm>
            <a:off x="8627640" y="5585440"/>
            <a:ext cx="195178" cy="19250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EB9EE7-1758-4877-B63F-5DE9DA5CC8E3}"/>
              </a:ext>
            </a:extLst>
          </p:cNvPr>
          <p:cNvSpPr/>
          <p:nvPr/>
        </p:nvSpPr>
        <p:spPr>
          <a:xfrm>
            <a:off x="8432462" y="4645541"/>
            <a:ext cx="195178" cy="19250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057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ADDABE-2FE6-4A45-82EC-A995037407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Office of Inspector General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FBEC51-77BC-483E-9738-40AB1AAFBB3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F3FE05-9D83-41A3-B584-80D40D562E3A}"/>
              </a:ext>
            </a:extLst>
          </p:cNvPr>
          <p:cNvSpPr txBox="1"/>
          <p:nvPr/>
        </p:nvSpPr>
        <p:spPr>
          <a:xfrm>
            <a:off x="10007601" y="5014689"/>
            <a:ext cx="236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*</a:t>
            </a:r>
          </a:p>
        </p:txBody>
      </p:sp>
      <p:pic>
        <p:nvPicPr>
          <p:cNvPr id="12" name="Picture 11" descr="Graphical user interface">
            <a:extLst>
              <a:ext uri="{FF2B5EF4-FFF2-40B4-BE49-F238E27FC236}">
                <a16:creationId xmlns:a16="http://schemas.microsoft.com/office/drawing/2014/main" id="{1BF1209D-9292-B28D-2708-4B6440933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008" y="-592773"/>
            <a:ext cx="10438038" cy="6723690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2F5FEE5D-3724-7B98-F7B2-4993CE265624}"/>
              </a:ext>
            </a:extLst>
          </p:cNvPr>
          <p:cNvSpPr/>
          <p:nvPr/>
        </p:nvSpPr>
        <p:spPr>
          <a:xfrm>
            <a:off x="179579" y="3496155"/>
            <a:ext cx="1997475" cy="2929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Enter Correct Full Name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89129D2-585B-D6A1-5F5B-8B725A67D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631" y="885878"/>
            <a:ext cx="3938357" cy="67671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1A7EC73-6034-C7E8-7E02-F0DEB97D0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5667" y="5855445"/>
            <a:ext cx="3938357" cy="6767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6B431E1-19CB-4F99-F0B1-E36D486FFC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386" y="1712097"/>
            <a:ext cx="860875" cy="7284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26258A-4EA7-E3EB-5552-0D9704B6A5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8172" y="1988043"/>
            <a:ext cx="841321" cy="853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2CC7BA-9DA1-41C9-D782-0883848B2A84}"/>
              </a:ext>
            </a:extLst>
          </p:cNvPr>
          <p:cNvSpPr txBox="1"/>
          <p:nvPr/>
        </p:nvSpPr>
        <p:spPr>
          <a:xfrm>
            <a:off x="5870715" y="1707552"/>
            <a:ext cx="3795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/>
              <a:t>Starting April 29th , 2023, the GAPS Registration Number will no longer be a requirement on the IDHS Record Check form</a:t>
            </a:r>
          </a:p>
        </p:txBody>
      </p:sp>
    </p:spTree>
    <p:extLst>
      <p:ext uri="{BB962C8B-B14F-4D97-AF65-F5344CB8AC3E}">
        <p14:creationId xmlns:p14="http://schemas.microsoft.com/office/powerpoint/2010/main" val="2251232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ADDABE-2FE6-4A45-82EC-A995037407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Office of Inspector General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FBEC51-77BC-483E-9738-40AB1AAFBB3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680381CD-5519-6F4B-A70D-C0DB24136884}" type="datetime1">
              <a:rPr lang="en-US" smtClean="0"/>
              <a:pPr/>
              <a:t>4/18/2023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F3FE05-9D83-41A3-B584-80D40D562E3A}"/>
              </a:ext>
            </a:extLst>
          </p:cNvPr>
          <p:cNvSpPr txBox="1"/>
          <p:nvPr/>
        </p:nvSpPr>
        <p:spPr>
          <a:xfrm>
            <a:off x="10007601" y="5014689"/>
            <a:ext cx="236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*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BF1209D-9292-B28D-2708-4B6440933F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73194" y="87312"/>
            <a:ext cx="10551830" cy="644669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492F396-C82F-DAFD-0E3F-30D8C97DBB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321" y="5156611"/>
            <a:ext cx="2017951" cy="33530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3BA53F2-7CB4-AF7B-FF2E-B51961F396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5002878" y="1992161"/>
            <a:ext cx="846231" cy="894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89129D2-585B-D6A1-5F5B-8B725A67DA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6864" y="2268500"/>
            <a:ext cx="3938357" cy="6767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4108574-AF26-2947-8BB9-6118F284F4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6954" y="789910"/>
            <a:ext cx="2158171" cy="2316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AC9A34B-9CC2-36E5-138F-99D0843854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5467" y="5909266"/>
            <a:ext cx="3938357" cy="6767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0068F0-E4DA-1710-6233-63DCB745CF49}"/>
              </a:ext>
            </a:extLst>
          </p:cNvPr>
          <p:cNvSpPr txBox="1"/>
          <p:nvPr/>
        </p:nvSpPr>
        <p:spPr>
          <a:xfrm>
            <a:off x="3856039" y="3484634"/>
            <a:ext cx="4651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after</a:t>
            </a:r>
          </a:p>
        </p:txBody>
      </p:sp>
      <p:sp>
        <p:nvSpPr>
          <p:cNvPr id="6" name="Multiplication Sign 5">
            <a:extLst>
              <a:ext uri="{FF2B5EF4-FFF2-40B4-BE49-F238E27FC236}">
                <a16:creationId xmlns:a16="http://schemas.microsoft.com/office/drawing/2014/main" id="{BD95EB3D-6001-34D9-2FBC-45E732BC697F}"/>
              </a:ext>
            </a:extLst>
          </p:cNvPr>
          <p:cNvSpPr/>
          <p:nvPr/>
        </p:nvSpPr>
        <p:spPr>
          <a:xfrm>
            <a:off x="3856039" y="3659720"/>
            <a:ext cx="465146" cy="342219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AFD7A2-C32D-985C-0074-C024667C85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1391" y="5580715"/>
            <a:ext cx="847417" cy="9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3607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85959"/>
      </a:accent1>
      <a:accent2>
        <a:srgbClr val="4DADB0"/>
      </a:accent2>
      <a:accent3>
        <a:srgbClr val="D68119"/>
      </a:accent3>
      <a:accent4>
        <a:srgbClr val="A0CD4D"/>
      </a:accent4>
      <a:accent5>
        <a:srgbClr val="676898"/>
      </a:accent5>
      <a:accent6>
        <a:srgbClr val="A8D9E2"/>
      </a:accent6>
      <a:hlink>
        <a:srgbClr val="180BEB"/>
      </a:hlink>
      <a:folHlink>
        <a:srgbClr val="F6B22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9275</TotalTime>
  <Words>596</Words>
  <Application>Microsoft Office PowerPoint</Application>
  <PresentationFormat>Widescreen</PresentationFormat>
  <Paragraphs>81</Paragraphs>
  <Slides>11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Arial Black</vt:lpstr>
      <vt:lpstr>Calibri</vt:lpstr>
      <vt:lpstr>Office Theme</vt:lpstr>
      <vt:lpstr>Records Check Verification Process</vt:lpstr>
      <vt:lpstr>PowerPoint Presentation</vt:lpstr>
      <vt:lpstr>Records Check Application</vt:lpstr>
      <vt:lpstr>The Process</vt:lpstr>
      <vt:lpstr>Registration Verification</vt:lpstr>
      <vt:lpstr>Form Submission</vt:lpstr>
      <vt:lpstr>Application Details</vt:lpstr>
      <vt:lpstr>PowerPoint Presentation</vt:lpstr>
      <vt:lpstr>PowerPoint Presentation</vt:lpstr>
      <vt:lpstr>Record Processing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Segars, Tahni</dc:creator>
  <cp:lastModifiedBy>Adams, Kendra</cp:lastModifiedBy>
  <cp:revision>236</cp:revision>
  <dcterms:created xsi:type="dcterms:W3CDTF">2016-07-11T18:12:18Z</dcterms:created>
  <dcterms:modified xsi:type="dcterms:W3CDTF">2023-04-18T17:06:38Z</dcterms:modified>
</cp:coreProperties>
</file>